
<file path=[Content_Types].xml><?xml version="1.0" encoding="utf-8"?>
<Types xmlns="http://schemas.openxmlformats.org/package/2006/content-types">
  <Default Extension="bin" ContentType="application/vnd.openxmlformats-officedocument.oleObject"/>
  <Default Extension="png" ContentType="image/png"/>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slideLayouts/slideLayout94.xml" ContentType="application/vnd.openxmlformats-officedocument.presentationml.slideLayout+xml"/>
  <Override PartName="/ppt/slideLayouts/slideLayout95.xml" ContentType="application/vnd.openxmlformats-officedocument.presentationml.slideLayout+xml"/>
  <Override PartName="/ppt/slideLayouts/slideLayout96.xml" ContentType="application/vnd.openxmlformats-officedocument.presentationml.slideLayout+xml"/>
  <Override PartName="/ppt/slideLayouts/slideLayout97.xml" ContentType="application/vnd.openxmlformats-officedocument.presentationml.slideLayout+xml"/>
  <Override PartName="/ppt/slideLayouts/slideLayout98.xml" ContentType="application/vnd.openxmlformats-officedocument.presentationml.slideLayout+xml"/>
  <Override PartName="/ppt/slideLayouts/slideLayout99.xml" ContentType="application/vnd.openxmlformats-officedocument.presentationml.slideLayout+xml"/>
  <Override PartName="/ppt/slideLayouts/slideLayout100.xml" ContentType="application/vnd.openxmlformats-officedocument.presentationml.slideLayout+xml"/>
  <Override PartName="/ppt/slideLayouts/slideLayout101.xml" ContentType="application/vnd.openxmlformats-officedocument.presentationml.slideLayout+xml"/>
  <Override PartName="/ppt/slideLayouts/slideLayout102.xml" ContentType="application/vnd.openxmlformats-officedocument.presentationml.slideLayout+xml"/>
  <Override PartName="/ppt/slideLayouts/slideLayout103.xml" ContentType="application/vnd.openxmlformats-officedocument.presentationml.slideLayout+xml"/>
  <Override PartName="/ppt/slideLayouts/slideLayout104.xml" ContentType="application/vnd.openxmlformats-officedocument.presentationml.slideLayout+xml"/>
  <Override PartName="/ppt/slideLayouts/slideLayout105.xml" ContentType="application/vnd.openxmlformats-officedocument.presentationml.slideLayout+xml"/>
  <Override PartName="/ppt/slideLayouts/slideLayout106.xml" ContentType="application/vnd.openxmlformats-officedocument.presentationml.slideLayout+xml"/>
  <Override PartName="/ppt/slideLayouts/slideLayout107.xml" ContentType="application/vnd.openxmlformats-officedocument.presentationml.slideLayout+xml"/>
  <Override PartName="/ppt/slideLayouts/slideLayout108.xml" ContentType="application/vnd.openxmlformats-officedocument.presentationml.slideLayout+xml"/>
  <Override PartName="/ppt/slideLayouts/slideLayout109.xml" ContentType="application/vnd.openxmlformats-officedocument.presentationml.slideLayout+xml"/>
  <Override PartName="/ppt/slideLayouts/slideLayout110.xml" ContentType="application/vnd.openxmlformats-officedocument.presentationml.slideLayout+xml"/>
  <Override PartName="/ppt/slideLayouts/slideLayout111.xml" ContentType="application/vnd.openxmlformats-officedocument.presentationml.slideLayout+xml"/>
  <Override PartName="/ppt/slideLayouts/slideLayout112.xml" ContentType="application/vnd.openxmlformats-officedocument.presentationml.slideLayout+xml"/>
  <Override PartName="/ppt/slideLayouts/slideLayout113.xml" ContentType="application/vnd.openxmlformats-officedocument.presentationml.slideLayout+xml"/>
  <Override PartName="/ppt/slideLayouts/slideLayout114.xml" ContentType="application/vnd.openxmlformats-officedocument.presentationml.slideLayout+xml"/>
  <Override PartName="/ppt/slideLayouts/slideLayout115.xml" ContentType="application/vnd.openxmlformats-officedocument.presentationml.slideLayout+xml"/>
  <Override PartName="/ppt/slideLayouts/slideLayout116.xml" ContentType="application/vnd.openxmlformats-officedocument.presentationml.slideLayout+xml"/>
  <Override PartName="/ppt/slideLayouts/slideLayout117.xml" ContentType="application/vnd.openxmlformats-officedocument.presentationml.slideLayout+xml"/>
  <Override PartName="/ppt/slideLayouts/slideLayout118.xml" ContentType="application/vnd.openxmlformats-officedocument.presentationml.slideLayout+xml"/>
  <Override PartName="/ppt/slideLayouts/slideLayout119.xml" ContentType="application/vnd.openxmlformats-officedocument.presentationml.slideLayout+xml"/>
  <Override PartName="/ppt/slideLayouts/slideLayout120.xml" ContentType="application/vnd.openxmlformats-officedocument.presentationml.slideLayout+xml"/>
  <Override PartName="/ppt/slideLayouts/slideLayout121.xml" ContentType="application/vnd.openxmlformats-officedocument.presentationml.slideLayout+xml"/>
  <Override PartName="/ppt/slideLayouts/slideLayout122.xml" ContentType="application/vnd.openxmlformats-officedocument.presentationml.slideLayout+xml"/>
  <Override PartName="/ppt/slideLayouts/slideLayout123.xml" ContentType="application/vnd.openxmlformats-officedocument.presentationml.slideLayout+xml"/>
  <Override PartName="/ppt/slideLayouts/slideLayout124.xml" ContentType="application/vnd.openxmlformats-officedocument.presentationml.slideLayout+xml"/>
  <Override PartName="/ppt/slideLayouts/slideLayout125.xml" ContentType="application/vnd.openxmlformats-officedocument.presentationml.slideLayout+xml"/>
  <Override PartName="/ppt/slideLayouts/slideLayout126.xml" ContentType="application/vnd.openxmlformats-officedocument.presentationml.slideLayout+xml"/>
  <Override PartName="/ppt/slideLayouts/slideLayout127.xml" ContentType="application/vnd.openxmlformats-officedocument.presentationml.slideLayout+xml"/>
  <Override PartName="/ppt/slideLayouts/slideLayout128.xml" ContentType="application/vnd.openxmlformats-officedocument.presentationml.slideLayout+xml"/>
  <Override PartName="/ppt/slideLayouts/slideLayout129.xml" ContentType="application/vnd.openxmlformats-officedocument.presentationml.slideLayout+xml"/>
  <Override PartName="/ppt/slideLayouts/slideLayout130.xml" ContentType="application/vnd.openxmlformats-officedocument.presentationml.slideLayout+xml"/>
  <Override PartName="/ppt/slideLayouts/slideLayout131.xml" ContentType="application/vnd.openxmlformats-officedocument.presentationml.slideLayout+xml"/>
  <Override PartName="/ppt/slideLayouts/slideLayout132.xml" ContentType="application/vnd.openxmlformats-officedocument.presentationml.slideLayout+xml"/>
  <Override PartName="/ppt/slideLayouts/slideLayout133.xml" ContentType="application/vnd.openxmlformats-officedocument.presentationml.slideLayout+xml"/>
  <Override PartName="/ppt/slideLayouts/slideLayout134.xml" ContentType="application/vnd.openxmlformats-officedocument.presentationml.slideLayout+xml"/>
  <Override PartName="/ppt/slideLayouts/slideLayout135.xml" ContentType="application/vnd.openxmlformats-officedocument.presentationml.slideLayout+xml"/>
  <Override PartName="/ppt/slideLayouts/slideLayout136.xml" ContentType="application/vnd.openxmlformats-officedocument.presentationml.slideLayout+xml"/>
  <Override PartName="/ppt/slideLayouts/slideLayout137.xml" ContentType="application/vnd.openxmlformats-officedocument.presentationml.slideLayout+xml"/>
  <Override PartName="/ppt/slideLayouts/slideLayout138.xml" ContentType="application/vnd.openxmlformats-officedocument.presentationml.slideLayout+xml"/>
  <Override PartName="/ppt/theme/theme2.xml" ContentType="application/vnd.openxmlformats-officedocument.theme+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slideLayouts/slideLayout139.xml" ContentType="application/vnd.openxmlformats-officedocument.presentationml.slideLayout+xml"/>
  <Override PartName="/ppt/slideLayouts/slideLayout140.xml" ContentType="application/vnd.openxmlformats-officedocument.presentationml.slideLayout+xml"/>
  <Override PartName="/ppt/slideLayouts/slideLayout141.xml" ContentType="application/vnd.openxmlformats-officedocument.presentationml.slideLayout+xml"/>
  <Override PartName="/ppt/slideLayouts/slideLayout142.xml" ContentType="application/vnd.openxmlformats-officedocument.presentationml.slideLayout+xml"/>
  <Override PartName="/ppt/slideLayouts/slideLayout143.xml" ContentType="application/vnd.openxmlformats-officedocument.presentationml.slideLayout+xml"/>
  <Override PartName="/ppt/slideLayouts/slideLayout144.xml" ContentType="application/vnd.openxmlformats-officedocument.presentationml.slideLayout+xml"/>
  <Override PartName="/ppt/slideLayouts/slideLayout145.xml" ContentType="application/vnd.openxmlformats-officedocument.presentationml.slideLayout+xml"/>
  <Override PartName="/ppt/slideLayouts/slideLayout146.xml" ContentType="application/vnd.openxmlformats-officedocument.presentationml.slideLayout+xml"/>
  <Override PartName="/ppt/slideLayouts/slideLayout147.xml" ContentType="application/vnd.openxmlformats-officedocument.presentationml.slideLayout+xml"/>
  <Override PartName="/ppt/slideLayouts/slideLayout148.xml" ContentType="application/vnd.openxmlformats-officedocument.presentationml.slideLayout+xml"/>
  <Override PartName="/ppt/slideLayouts/slideLayout149.xml" ContentType="application/vnd.openxmlformats-officedocument.presentationml.slideLayout+xml"/>
  <Override PartName="/ppt/slideLayouts/slideLayout150.xml" ContentType="application/vnd.openxmlformats-officedocument.presentationml.slideLayout+xml"/>
  <Override PartName="/ppt/slideLayouts/slideLayout151.xml" ContentType="application/vnd.openxmlformats-officedocument.presentationml.slideLayout+xml"/>
  <Override PartName="/ppt/slideLayouts/slideLayout152.xml" ContentType="application/vnd.openxmlformats-officedocument.presentationml.slideLayout+xml"/>
  <Override PartName="/ppt/slideLayouts/slideLayout153.xml" ContentType="application/vnd.openxmlformats-officedocument.presentationml.slideLayout+xml"/>
  <Override PartName="/ppt/slideLayouts/slideLayout154.xml" ContentType="application/vnd.openxmlformats-officedocument.presentationml.slideLayout+xml"/>
  <Override PartName="/ppt/slideLayouts/slideLayout155.xml" ContentType="application/vnd.openxmlformats-officedocument.presentationml.slideLayout+xml"/>
  <Override PartName="/ppt/slideLayouts/slideLayout156.xml" ContentType="application/vnd.openxmlformats-officedocument.presentationml.slideLayout+xml"/>
  <Override PartName="/ppt/slideLayouts/slideLayout157.xml" ContentType="application/vnd.openxmlformats-officedocument.presentationml.slideLayout+xml"/>
  <Override PartName="/ppt/slideLayouts/slideLayout158.xml" ContentType="application/vnd.openxmlformats-officedocument.presentationml.slideLayout+xml"/>
  <Override PartName="/ppt/slideLayouts/slideLayout159.xml" ContentType="application/vnd.openxmlformats-officedocument.presentationml.slideLayout+xml"/>
  <Override PartName="/ppt/slideLayouts/slideLayout160.xml" ContentType="application/vnd.openxmlformats-officedocument.presentationml.slideLayout+xml"/>
  <Override PartName="/ppt/slideLayouts/slideLayout161.xml" ContentType="application/vnd.openxmlformats-officedocument.presentationml.slideLayout+xml"/>
  <Override PartName="/ppt/slideLayouts/slideLayout162.xml" ContentType="application/vnd.openxmlformats-officedocument.presentationml.slideLayout+xml"/>
  <Override PartName="/ppt/slideLayouts/slideLayout163.xml" ContentType="application/vnd.openxmlformats-officedocument.presentationml.slideLayout+xml"/>
  <Override PartName="/ppt/slideLayouts/slideLayout164.xml" ContentType="application/vnd.openxmlformats-officedocument.presentationml.slideLayout+xml"/>
  <Override PartName="/ppt/slideLayouts/slideLayout165.xml" ContentType="application/vnd.openxmlformats-officedocument.presentationml.slideLayout+xml"/>
  <Override PartName="/ppt/slideLayouts/slideLayout166.xml" ContentType="application/vnd.openxmlformats-officedocument.presentationml.slideLayout+xml"/>
  <Override PartName="/ppt/slideLayouts/slideLayout167.xml" ContentType="application/vnd.openxmlformats-officedocument.presentationml.slideLayout+xml"/>
  <Override PartName="/ppt/slideLayouts/slideLayout168.xml" ContentType="application/vnd.openxmlformats-officedocument.presentationml.slideLayout+xml"/>
  <Override PartName="/ppt/slideLayouts/slideLayout169.xml" ContentType="application/vnd.openxmlformats-officedocument.presentationml.slideLayout+xml"/>
  <Override PartName="/ppt/slideLayouts/slideLayout170.xml" ContentType="application/vnd.openxmlformats-officedocument.presentationml.slideLayout+xml"/>
  <Override PartName="/ppt/slideLayouts/slideLayout171.xml" ContentType="application/vnd.openxmlformats-officedocument.presentationml.slideLayout+xml"/>
  <Override PartName="/ppt/slideLayouts/slideLayout172.xml" ContentType="application/vnd.openxmlformats-officedocument.presentationml.slideLayout+xml"/>
  <Override PartName="/ppt/slideLayouts/slideLayout173.xml" ContentType="application/vnd.openxmlformats-officedocument.presentationml.slideLayout+xml"/>
  <Override PartName="/ppt/slideLayouts/slideLayout174.xml" ContentType="application/vnd.openxmlformats-officedocument.presentationml.slideLayout+xml"/>
  <Override PartName="/ppt/slideLayouts/slideLayout175.xml" ContentType="application/vnd.openxmlformats-officedocument.presentationml.slideLayout+xml"/>
  <Override PartName="/ppt/slideLayouts/slideLayout176.xml" ContentType="application/vnd.openxmlformats-officedocument.presentationml.slideLayout+xml"/>
  <Override PartName="/ppt/slideLayouts/slideLayout177.xml" ContentType="application/vnd.openxmlformats-officedocument.presentationml.slideLayout+xml"/>
  <Override PartName="/ppt/slideLayouts/slideLayout178.xml" ContentType="application/vnd.openxmlformats-officedocument.presentationml.slideLayout+xml"/>
  <Override PartName="/ppt/slideLayouts/slideLayout179.xml" ContentType="application/vnd.openxmlformats-officedocument.presentationml.slideLayout+xml"/>
  <Override PartName="/ppt/slideLayouts/slideLayout180.xml" ContentType="application/vnd.openxmlformats-officedocument.presentationml.slideLayout+xml"/>
  <Override PartName="/ppt/slideLayouts/slideLayout181.xml" ContentType="application/vnd.openxmlformats-officedocument.presentationml.slideLayout+xml"/>
  <Override PartName="/ppt/slideLayouts/slideLayout182.xml" ContentType="application/vnd.openxmlformats-officedocument.presentationml.slideLayout+xml"/>
  <Override PartName="/ppt/slideLayouts/slideLayout183.xml" ContentType="application/vnd.openxmlformats-officedocument.presentationml.slideLayout+xml"/>
  <Override PartName="/ppt/slideLayouts/slideLayout184.xml" ContentType="application/vnd.openxmlformats-officedocument.presentationml.slideLayout+xml"/>
  <Override PartName="/ppt/slideLayouts/slideLayout185.xml" ContentType="application/vnd.openxmlformats-officedocument.presentationml.slideLayout+xml"/>
  <Override PartName="/ppt/slideLayouts/slideLayout186.xml" ContentType="application/vnd.openxmlformats-officedocument.presentationml.slideLayout+xml"/>
  <Override PartName="/ppt/slideLayouts/slideLayout187.xml" ContentType="application/vnd.openxmlformats-officedocument.presentationml.slideLayout+xml"/>
  <Override PartName="/ppt/slideLayouts/slideLayout188.xml" ContentType="application/vnd.openxmlformats-officedocument.presentationml.slideLayout+xml"/>
  <Override PartName="/ppt/slideLayouts/slideLayout189.xml" ContentType="application/vnd.openxmlformats-officedocument.presentationml.slideLayout+xml"/>
  <Override PartName="/ppt/slideLayouts/slideLayout190.xml" ContentType="application/vnd.openxmlformats-officedocument.presentationml.slideLayout+xml"/>
  <Override PartName="/ppt/slideLayouts/slideLayout191.xml" ContentType="application/vnd.openxmlformats-officedocument.presentationml.slideLayout+xml"/>
  <Override PartName="/ppt/slideLayouts/slideLayout192.xml" ContentType="application/vnd.openxmlformats-officedocument.presentationml.slideLayout+xml"/>
  <Override PartName="/ppt/slideLayouts/slideLayout193.xml" ContentType="application/vnd.openxmlformats-officedocument.presentationml.slideLayout+xml"/>
  <Override PartName="/ppt/slideLayouts/slideLayout194.xml" ContentType="application/vnd.openxmlformats-officedocument.presentationml.slideLayout+xml"/>
  <Override PartName="/ppt/slideLayouts/slideLayout195.xml" ContentType="application/vnd.openxmlformats-officedocument.presentationml.slideLayout+xml"/>
  <Override PartName="/ppt/slideLayouts/slideLayout196.xml" ContentType="application/vnd.openxmlformats-officedocument.presentationml.slideLayout+xml"/>
  <Override PartName="/ppt/slideLayouts/slideLayout197.xml" ContentType="application/vnd.openxmlformats-officedocument.presentationml.slideLayout+xml"/>
  <Override PartName="/ppt/slideLayouts/slideLayout198.xml" ContentType="application/vnd.openxmlformats-officedocument.presentationml.slideLayout+xml"/>
  <Override PartName="/ppt/slideLayouts/slideLayout199.xml" ContentType="application/vnd.openxmlformats-officedocument.presentationml.slideLayout+xml"/>
  <Override PartName="/ppt/slideLayouts/slideLayout200.xml" ContentType="application/vnd.openxmlformats-officedocument.presentationml.slideLayout+xml"/>
  <Override PartName="/ppt/slideLayouts/slideLayout201.xml" ContentType="application/vnd.openxmlformats-officedocument.presentationml.slideLayout+xml"/>
  <Override PartName="/ppt/slideLayouts/slideLayout202.xml" ContentType="application/vnd.openxmlformats-officedocument.presentationml.slideLayout+xml"/>
  <Override PartName="/ppt/slideLayouts/slideLayout203.xml" ContentType="application/vnd.openxmlformats-officedocument.presentationml.slideLayout+xml"/>
  <Override PartName="/ppt/slideLayouts/slideLayout204.xml" ContentType="application/vnd.openxmlformats-officedocument.presentationml.slideLayout+xml"/>
  <Override PartName="/ppt/slideLayouts/slideLayout205.xml" ContentType="application/vnd.openxmlformats-officedocument.presentationml.slideLayout+xml"/>
  <Override PartName="/ppt/slideLayouts/slideLayout206.xml" ContentType="application/vnd.openxmlformats-officedocument.presentationml.slideLayout+xml"/>
  <Override PartName="/ppt/slideLayouts/slideLayout207.xml" ContentType="application/vnd.openxmlformats-officedocument.presentationml.slideLayout+xml"/>
  <Override PartName="/ppt/theme/theme3.xml" ContentType="application/vnd.openxmlformats-officedocument.theme+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slideLayouts/slideLayout208.xml" ContentType="application/vnd.openxmlformats-officedocument.presentationml.slideLayout+xml"/>
  <Override PartName="/ppt/slideLayouts/slideLayout209.xml" ContentType="application/vnd.openxmlformats-officedocument.presentationml.slideLayout+xml"/>
  <Override PartName="/ppt/slideLayouts/slideLayout210.xml" ContentType="application/vnd.openxmlformats-officedocument.presentationml.slideLayout+xml"/>
  <Override PartName="/ppt/slideLayouts/slideLayout211.xml" ContentType="application/vnd.openxmlformats-officedocument.presentationml.slideLayout+xml"/>
  <Override PartName="/ppt/slideLayouts/slideLayout212.xml" ContentType="application/vnd.openxmlformats-officedocument.presentationml.slideLayout+xml"/>
  <Override PartName="/ppt/slideLayouts/slideLayout213.xml" ContentType="application/vnd.openxmlformats-officedocument.presentationml.slideLayout+xml"/>
  <Override PartName="/ppt/slideLayouts/slideLayout214.xml" ContentType="application/vnd.openxmlformats-officedocument.presentationml.slideLayout+xml"/>
  <Override PartName="/ppt/slideLayouts/slideLayout215.xml" ContentType="application/vnd.openxmlformats-officedocument.presentationml.slideLayout+xml"/>
  <Override PartName="/ppt/slideLayouts/slideLayout216.xml" ContentType="application/vnd.openxmlformats-officedocument.presentationml.slideLayout+xml"/>
  <Override PartName="/ppt/slideLayouts/slideLayout217.xml" ContentType="application/vnd.openxmlformats-officedocument.presentationml.slideLayout+xml"/>
  <Override PartName="/ppt/slideLayouts/slideLayout218.xml" ContentType="application/vnd.openxmlformats-officedocument.presentationml.slideLayout+xml"/>
  <Override PartName="/ppt/slideLayouts/slideLayout219.xml" ContentType="application/vnd.openxmlformats-officedocument.presentationml.slideLayout+xml"/>
  <Override PartName="/ppt/slideLayouts/slideLayout220.xml" ContentType="application/vnd.openxmlformats-officedocument.presentationml.slideLayout+xml"/>
  <Override PartName="/ppt/slideLayouts/slideLayout221.xml" ContentType="application/vnd.openxmlformats-officedocument.presentationml.slideLayout+xml"/>
  <Override PartName="/ppt/slideLayouts/slideLayout222.xml" ContentType="application/vnd.openxmlformats-officedocument.presentationml.slideLayout+xml"/>
  <Override PartName="/ppt/slideLayouts/slideLayout223.xml" ContentType="application/vnd.openxmlformats-officedocument.presentationml.slideLayout+xml"/>
  <Override PartName="/ppt/slideLayouts/slideLayout224.xml" ContentType="application/vnd.openxmlformats-officedocument.presentationml.slideLayout+xml"/>
  <Override PartName="/ppt/slideLayouts/slideLayout225.xml" ContentType="application/vnd.openxmlformats-officedocument.presentationml.slideLayout+xml"/>
  <Override PartName="/ppt/slideLayouts/slideLayout226.xml" ContentType="application/vnd.openxmlformats-officedocument.presentationml.slideLayout+xml"/>
  <Override PartName="/ppt/slideLayouts/slideLayout227.xml" ContentType="application/vnd.openxmlformats-officedocument.presentationml.slideLayout+xml"/>
  <Override PartName="/ppt/slideLayouts/slideLayout228.xml" ContentType="application/vnd.openxmlformats-officedocument.presentationml.slideLayout+xml"/>
  <Override PartName="/ppt/slideLayouts/slideLayout229.xml" ContentType="application/vnd.openxmlformats-officedocument.presentationml.slideLayout+xml"/>
  <Override PartName="/ppt/slideLayouts/slideLayout230.xml" ContentType="application/vnd.openxmlformats-officedocument.presentationml.slideLayout+xml"/>
  <Override PartName="/ppt/slideLayouts/slideLayout231.xml" ContentType="application/vnd.openxmlformats-officedocument.presentationml.slideLayout+xml"/>
  <Override PartName="/ppt/slideLayouts/slideLayout232.xml" ContentType="application/vnd.openxmlformats-officedocument.presentationml.slideLayout+xml"/>
  <Override PartName="/ppt/slideLayouts/slideLayout233.xml" ContentType="application/vnd.openxmlformats-officedocument.presentationml.slideLayout+xml"/>
  <Override PartName="/ppt/slideLayouts/slideLayout234.xml" ContentType="application/vnd.openxmlformats-officedocument.presentationml.slideLayout+xml"/>
  <Override PartName="/ppt/slideLayouts/slideLayout235.xml" ContentType="application/vnd.openxmlformats-officedocument.presentationml.slideLayout+xml"/>
  <Override PartName="/ppt/slideLayouts/slideLayout236.xml" ContentType="application/vnd.openxmlformats-officedocument.presentationml.slideLayout+xml"/>
  <Override PartName="/ppt/slideLayouts/slideLayout237.xml" ContentType="application/vnd.openxmlformats-officedocument.presentationml.slideLayout+xml"/>
  <Override PartName="/ppt/slideLayouts/slideLayout238.xml" ContentType="application/vnd.openxmlformats-officedocument.presentationml.slideLayout+xml"/>
  <Override PartName="/ppt/slideLayouts/slideLayout239.xml" ContentType="application/vnd.openxmlformats-officedocument.presentationml.slideLayout+xml"/>
  <Override PartName="/ppt/slideLayouts/slideLayout240.xml" ContentType="application/vnd.openxmlformats-officedocument.presentationml.slideLayout+xml"/>
  <Override PartName="/ppt/slideLayouts/slideLayout241.xml" ContentType="application/vnd.openxmlformats-officedocument.presentationml.slideLayout+xml"/>
  <Override PartName="/ppt/slideLayouts/slideLayout242.xml" ContentType="application/vnd.openxmlformats-officedocument.presentationml.slideLayout+xml"/>
  <Override PartName="/ppt/slideLayouts/slideLayout243.xml" ContentType="application/vnd.openxmlformats-officedocument.presentationml.slideLayout+xml"/>
  <Override PartName="/ppt/slideLayouts/slideLayout244.xml" ContentType="application/vnd.openxmlformats-officedocument.presentationml.slideLayout+xml"/>
  <Override PartName="/ppt/slideLayouts/slideLayout245.xml" ContentType="application/vnd.openxmlformats-officedocument.presentationml.slideLayout+xml"/>
  <Override PartName="/ppt/slideLayouts/slideLayout246.xml" ContentType="application/vnd.openxmlformats-officedocument.presentationml.slideLayout+xml"/>
  <Override PartName="/ppt/slideLayouts/slideLayout247.xml" ContentType="application/vnd.openxmlformats-officedocument.presentationml.slideLayout+xml"/>
  <Override PartName="/ppt/slideLayouts/slideLayout248.xml" ContentType="application/vnd.openxmlformats-officedocument.presentationml.slideLayout+xml"/>
  <Override PartName="/ppt/slideLayouts/slideLayout249.xml" ContentType="application/vnd.openxmlformats-officedocument.presentationml.slideLayout+xml"/>
  <Override PartName="/ppt/slideLayouts/slideLayout250.xml" ContentType="application/vnd.openxmlformats-officedocument.presentationml.slideLayout+xml"/>
  <Override PartName="/ppt/slideLayouts/slideLayout251.xml" ContentType="application/vnd.openxmlformats-officedocument.presentationml.slideLayout+xml"/>
  <Override PartName="/ppt/slideLayouts/slideLayout252.xml" ContentType="application/vnd.openxmlformats-officedocument.presentationml.slideLayout+xml"/>
  <Override PartName="/ppt/slideLayouts/slideLayout253.xml" ContentType="application/vnd.openxmlformats-officedocument.presentationml.slideLayout+xml"/>
  <Override PartName="/ppt/slideLayouts/slideLayout254.xml" ContentType="application/vnd.openxmlformats-officedocument.presentationml.slideLayout+xml"/>
  <Override PartName="/ppt/slideLayouts/slideLayout255.xml" ContentType="application/vnd.openxmlformats-officedocument.presentationml.slideLayout+xml"/>
  <Override PartName="/ppt/slideLayouts/slideLayout256.xml" ContentType="application/vnd.openxmlformats-officedocument.presentationml.slideLayout+xml"/>
  <Override PartName="/ppt/slideLayouts/slideLayout257.xml" ContentType="application/vnd.openxmlformats-officedocument.presentationml.slideLayout+xml"/>
  <Override PartName="/ppt/slideLayouts/slideLayout258.xml" ContentType="application/vnd.openxmlformats-officedocument.presentationml.slideLayout+xml"/>
  <Override PartName="/ppt/slideLayouts/slideLayout259.xml" ContentType="application/vnd.openxmlformats-officedocument.presentationml.slideLayout+xml"/>
  <Override PartName="/ppt/slideLayouts/slideLayout260.xml" ContentType="application/vnd.openxmlformats-officedocument.presentationml.slideLayout+xml"/>
  <Override PartName="/ppt/slideLayouts/slideLayout261.xml" ContentType="application/vnd.openxmlformats-officedocument.presentationml.slideLayout+xml"/>
  <Override PartName="/ppt/slideLayouts/slideLayout262.xml" ContentType="application/vnd.openxmlformats-officedocument.presentationml.slideLayout+xml"/>
  <Override PartName="/ppt/slideLayouts/slideLayout263.xml" ContentType="application/vnd.openxmlformats-officedocument.presentationml.slideLayout+xml"/>
  <Override PartName="/ppt/slideLayouts/slideLayout264.xml" ContentType="application/vnd.openxmlformats-officedocument.presentationml.slideLayout+xml"/>
  <Override PartName="/ppt/slideLayouts/slideLayout265.xml" ContentType="application/vnd.openxmlformats-officedocument.presentationml.slideLayout+xml"/>
  <Override PartName="/ppt/slideLayouts/slideLayout266.xml" ContentType="application/vnd.openxmlformats-officedocument.presentationml.slideLayout+xml"/>
  <Override PartName="/ppt/slideLayouts/slideLayout267.xml" ContentType="application/vnd.openxmlformats-officedocument.presentationml.slideLayout+xml"/>
  <Override PartName="/ppt/slideLayouts/slideLayout268.xml" ContentType="application/vnd.openxmlformats-officedocument.presentationml.slideLayout+xml"/>
  <Override PartName="/ppt/slideLayouts/slideLayout269.xml" ContentType="application/vnd.openxmlformats-officedocument.presentationml.slideLayout+xml"/>
  <Override PartName="/ppt/slideLayouts/slideLayout270.xml" ContentType="application/vnd.openxmlformats-officedocument.presentationml.slideLayout+xml"/>
  <Override PartName="/ppt/slideLayouts/slideLayout271.xml" ContentType="application/vnd.openxmlformats-officedocument.presentationml.slideLayout+xml"/>
  <Override PartName="/ppt/slideLayouts/slideLayout272.xml" ContentType="application/vnd.openxmlformats-officedocument.presentationml.slideLayout+xml"/>
  <Override PartName="/ppt/slideLayouts/slideLayout273.xml" ContentType="application/vnd.openxmlformats-officedocument.presentationml.slideLayout+xml"/>
  <Override PartName="/ppt/slideLayouts/slideLayout274.xml" ContentType="application/vnd.openxmlformats-officedocument.presentationml.slideLayout+xml"/>
  <Override PartName="/ppt/slideLayouts/slideLayout275.xml" ContentType="application/vnd.openxmlformats-officedocument.presentationml.slideLayout+xml"/>
  <Override PartName="/ppt/slideLayouts/slideLayout276.xml" ContentType="application/vnd.openxmlformats-officedocument.presentationml.slideLayout+xml"/>
  <Override PartName="/ppt/theme/theme4.xml" ContentType="application/vnd.openxmlformats-officedocument.theme+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heme/theme5.xml" ContentType="application/vnd.openxmlformats-officedocument.theme+xml"/>
  <Override PartName="/ppt/theme/theme6.xml" ContentType="application/vnd.openxmlformats-officedocument.theme+xml"/>
  <Override PartName="/ppt/tags/tag121.xml" ContentType="application/vnd.openxmlformats-officedocument.presentationml.tags+xml"/>
  <Override PartName="/ppt/notesSlides/notesSlide1.xml" ContentType="application/vnd.openxmlformats-officedocument.presentationml.notesSlide+xml"/>
  <Override PartName="/ppt/tags/tag122.xml" ContentType="application/vnd.openxmlformats-officedocument.presentationml.tags+xml"/>
  <Override PartName="/ppt/notesSlides/notesSlide2.xml" ContentType="application/vnd.openxmlformats-officedocument.presentationml.notesSlide+xml"/>
  <Override PartName="/ppt/tags/tag123.xml" ContentType="application/vnd.openxmlformats-officedocument.presentationml.tags+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autoCompressPictures="0">
  <p:sldMasterIdLst>
    <p:sldMasterId id="2147485117" r:id="rId1"/>
    <p:sldMasterId id="2147485187" r:id="rId2"/>
    <p:sldMasterId id="2147485257" r:id="rId3"/>
    <p:sldMasterId id="2147485327" r:id="rId4"/>
  </p:sldMasterIdLst>
  <p:notesMasterIdLst>
    <p:notesMasterId r:id="rId10"/>
  </p:notesMasterIdLst>
  <p:handoutMasterIdLst>
    <p:handoutMasterId r:id="rId11"/>
  </p:handoutMasterIdLst>
  <p:sldIdLst>
    <p:sldId id="2146847260" r:id="rId5"/>
    <p:sldId id="2146847267" r:id="rId6"/>
    <p:sldId id="2146847268" r:id="rId7"/>
    <p:sldId id="2146847269" r:id="rId8"/>
    <p:sldId id="2146847270" r:id="rId9"/>
  </p:sldIdLst>
  <p:sldSz cx="12192000" cy="6858000"/>
  <p:notesSz cx="6950075" cy="9236075"/>
  <p:custShowLst>
    <p:custShow name="Format Guide Workshop" id="0">
      <p:sldLst/>
    </p:custShow>
  </p:custShowLst>
  <p:custDataLst>
    <p:tags r:id="rId12"/>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ection 1" id="{DEE280DE-E799-4753-9615-61FC5BA116BE}">
          <p14:sldIdLst>
            <p14:sldId id="2146847260"/>
            <p14:sldId id="2146847267"/>
            <p14:sldId id="2146847268"/>
            <p14:sldId id="2146847269"/>
            <p14:sldId id="2146847270"/>
          </p14:sldIdLst>
        </p14:section>
      </p14:sectionLst>
    </p:ext>
    <p:ext uri="{EFAFB233-063F-42B5-8137-9DF3F51BA10A}">
      <p15:sldGuideLst xmlns:p15="http://schemas.microsoft.com/office/powerpoint/2012/main">
        <p15:guide id="1" orient="horz" pos="2160" userDrawn="1">
          <p15:clr>
            <a:srgbClr val="A4A3A4"/>
          </p15:clr>
        </p15:guide>
        <p15:guide id="2" pos="3816"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A6B6A"/>
    <a:srgbClr val="818787"/>
    <a:srgbClr val="676067"/>
    <a:srgbClr val="AA8A90"/>
    <a:srgbClr val="9D9A9C"/>
    <a:srgbClr val="292929"/>
    <a:srgbClr val="575757"/>
    <a:srgbClr val="6E6F73"/>
    <a:srgbClr val="9A9A9A"/>
    <a:srgbClr val="BFBFB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232" autoAdjust="0"/>
    <p:restoredTop sz="95110" autoAdjust="0"/>
  </p:normalViewPr>
  <p:slideViewPr>
    <p:cSldViewPr snapToGrid="0">
      <p:cViewPr varScale="1">
        <p:scale>
          <a:sx n="75" d="100"/>
          <a:sy n="75" d="100"/>
        </p:scale>
        <p:origin x="54" y="60"/>
      </p:cViewPr>
      <p:guideLst>
        <p:guide orient="horz" pos="2160"/>
        <p:guide pos="3816"/>
      </p:guideLst>
    </p:cSldViewPr>
  </p:slideViewPr>
  <p:outlineViewPr>
    <p:cViewPr>
      <p:scale>
        <a:sx n="33" d="100"/>
        <a:sy n="33" d="100"/>
      </p:scale>
      <p:origin x="0" y="0"/>
    </p:cViewPr>
  </p:outlineViewPr>
  <p:notesTextViewPr>
    <p:cViewPr>
      <p:scale>
        <a:sx n="3" d="2"/>
        <a:sy n="3" d="2"/>
      </p:scale>
      <p:origin x="0" y="0"/>
    </p:cViewPr>
  </p:notesTextViewPr>
  <p:sorterViewPr>
    <p:cViewPr>
      <p:scale>
        <a:sx n="66" d="100"/>
        <a:sy n="66" d="100"/>
      </p:scale>
      <p:origin x="0" y="0"/>
    </p:cViewPr>
  </p:sorterViewPr>
  <p:notesViewPr>
    <p:cSldViewPr snapToGrid="0">
      <p:cViewPr>
        <p:scale>
          <a:sx n="75" d="100"/>
          <a:sy n="75" d="100"/>
        </p:scale>
        <p:origin x="2574" y="444"/>
      </p:cViewPr>
      <p:guideLst/>
    </p:cSldViewPr>
  </p:notesViewPr>
  <p:gridSpacing cx="39601" cy="39601"/>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presProps" Target="presProps.xml"/><Relationship Id="rId3" Type="http://schemas.openxmlformats.org/officeDocument/2006/relationships/slideMaster" Target="slideMasters/slideMaster3.xml"/><Relationship Id="rId7" Type="http://schemas.openxmlformats.org/officeDocument/2006/relationships/slide" Target="slides/slide3.xml"/><Relationship Id="rId12" Type="http://schemas.openxmlformats.org/officeDocument/2006/relationships/tags" Target="tags/tag1.xml"/><Relationship Id="rId2" Type="http://schemas.openxmlformats.org/officeDocument/2006/relationships/slideMaster" Target="slideMasters/slideMaster2.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theme" Target="theme/theme1.xml"/><Relationship Id="rId10" Type="http://schemas.openxmlformats.org/officeDocument/2006/relationships/notesMaster" Target="notesMasters/notesMaster1.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9.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20.vml.rels><?xml version="1.0" encoding="UTF-8" standalone="yes"?>
<Relationships xmlns="http://schemas.openxmlformats.org/package/2006/relationships"><Relationship Id="rId1" Type="http://schemas.openxmlformats.org/officeDocument/2006/relationships/image" Target="../media/image11.emf"/></Relationships>
</file>

<file path=ppt/drawings/_rels/vmlDrawing2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2.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23.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24.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25.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26.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27.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28.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29.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30.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3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9.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4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1.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42.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43.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44.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45.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46.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4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9.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5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6.vml.rels><?xml version="1.0" encoding="UTF-8" standalone="yes"?>
<Relationships xmlns="http://schemas.openxmlformats.org/package/2006/relationships"><Relationship Id="rId1" Type="http://schemas.openxmlformats.org/officeDocument/2006/relationships/image" Target="../media/image12.emf"/></Relationships>
</file>

<file path=ppt/drawings/_rels/vmlDrawing5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9.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60.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61.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62.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63.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64.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65.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66.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67.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6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69.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2.emf"/></Relationships>
</file>

<file path=ppt/drawings/_rels/vmlDrawing7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7.vml.rels><?xml version="1.0" encoding="UTF-8" standalone="yes"?>
<Relationships xmlns="http://schemas.openxmlformats.org/package/2006/relationships"><Relationship Id="rId1" Type="http://schemas.openxmlformats.org/officeDocument/2006/relationships/image" Target="../media/image13.emf"/></Relationships>
</file>

<file path=ppt/drawings/_rels/vmlDrawing78.vml.rels><?xml version="1.0" encoding="UTF-8" standalone="yes"?>
<Relationships xmlns="http://schemas.openxmlformats.org/package/2006/relationships"><Relationship Id="rId1" Type="http://schemas.openxmlformats.org/officeDocument/2006/relationships/image" Target="../media/image13.emf"/></Relationships>
</file>

<file path=ppt/drawings/_rels/vmlDrawing79.vml.rels><?xml version="1.0" encoding="UTF-8" standalone="yes"?>
<Relationships xmlns="http://schemas.openxmlformats.org/package/2006/relationships"><Relationship Id="rId1" Type="http://schemas.openxmlformats.org/officeDocument/2006/relationships/image" Target="../media/image13.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2.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6.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2" y="3"/>
            <a:ext cx="3011699" cy="463408"/>
          </a:xfrm>
          <a:prstGeom prst="rect">
            <a:avLst/>
          </a:prstGeom>
        </p:spPr>
        <p:txBody>
          <a:bodyPr vert="horz" lIns="92492" tIns="46246" rIns="92492" bIns="46246" rtlCol="0"/>
          <a:lstStyle>
            <a:lvl1pPr algn="l">
              <a:defRPr sz="1200"/>
            </a:lvl1pPr>
          </a:lstStyle>
          <a:p>
            <a:endParaRPr lang="en-US" sz="800" dirty="0"/>
          </a:p>
        </p:txBody>
      </p:sp>
      <p:sp>
        <p:nvSpPr>
          <p:cNvPr id="3" name="Date Placeholder 2"/>
          <p:cNvSpPr>
            <a:spLocks noGrp="1"/>
          </p:cNvSpPr>
          <p:nvPr>
            <p:ph type="dt" sz="quarter" idx="1"/>
          </p:nvPr>
        </p:nvSpPr>
        <p:spPr>
          <a:xfrm>
            <a:off x="3936770" y="3"/>
            <a:ext cx="3011699" cy="463408"/>
          </a:xfrm>
          <a:prstGeom prst="rect">
            <a:avLst/>
          </a:prstGeom>
        </p:spPr>
        <p:txBody>
          <a:bodyPr vert="horz" lIns="92492" tIns="46246" rIns="92492" bIns="46246" rtlCol="0"/>
          <a:lstStyle>
            <a:lvl1pPr algn="r">
              <a:defRPr sz="1200"/>
            </a:lvl1pPr>
          </a:lstStyle>
          <a:p>
            <a:fld id="{57691E93-EF64-46CC-85E2-BBB5BEDB9501}" type="datetimeFigureOut">
              <a:rPr lang="en-US" sz="800"/>
              <a:t>9/2/2022</a:t>
            </a:fld>
            <a:endParaRPr lang="en-US" sz="800" dirty="0"/>
          </a:p>
        </p:txBody>
      </p:sp>
      <p:sp>
        <p:nvSpPr>
          <p:cNvPr id="4" name="Footer Placeholder 3"/>
          <p:cNvSpPr>
            <a:spLocks noGrp="1"/>
          </p:cNvSpPr>
          <p:nvPr>
            <p:ph type="ftr" sz="quarter" idx="2"/>
          </p:nvPr>
        </p:nvSpPr>
        <p:spPr>
          <a:xfrm>
            <a:off x="2" y="8772671"/>
            <a:ext cx="3011699" cy="463407"/>
          </a:xfrm>
          <a:prstGeom prst="rect">
            <a:avLst/>
          </a:prstGeom>
        </p:spPr>
        <p:txBody>
          <a:bodyPr vert="horz" lIns="92492" tIns="46246" rIns="92492" bIns="46246" rtlCol="0" anchor="b"/>
          <a:lstStyle>
            <a:lvl1pPr algn="l">
              <a:defRPr sz="1200"/>
            </a:lvl1pPr>
          </a:lstStyle>
          <a:p>
            <a:endParaRPr lang="en-US" sz="800" dirty="0"/>
          </a:p>
        </p:txBody>
      </p:sp>
      <p:sp>
        <p:nvSpPr>
          <p:cNvPr id="5" name="Slide Number Placeholder 4"/>
          <p:cNvSpPr>
            <a:spLocks noGrp="1"/>
          </p:cNvSpPr>
          <p:nvPr>
            <p:ph type="sldNum" sz="quarter" idx="3"/>
          </p:nvPr>
        </p:nvSpPr>
        <p:spPr>
          <a:xfrm>
            <a:off x="3936770" y="8772671"/>
            <a:ext cx="3011699" cy="463407"/>
          </a:xfrm>
          <a:prstGeom prst="rect">
            <a:avLst/>
          </a:prstGeom>
        </p:spPr>
        <p:txBody>
          <a:bodyPr vert="horz" lIns="92492" tIns="46246" rIns="92492" bIns="46246" rtlCol="0" anchor="b"/>
          <a:lstStyle>
            <a:lvl1pPr algn="r">
              <a:defRPr sz="1200"/>
            </a:lvl1pPr>
          </a:lstStyle>
          <a:p>
            <a:fld id="{3DCECA85-2A7A-423F-89EA-6868CB52DF19}" type="slidenum">
              <a:rPr lang="en-US" sz="800"/>
              <a:t>‹Nº›</a:t>
            </a:fld>
            <a:endParaRPr lang="en-US" sz="800" dirty="0"/>
          </a:p>
        </p:txBody>
      </p:sp>
    </p:spTree>
    <p:extLst>
      <p:ext uri="{BB962C8B-B14F-4D97-AF65-F5344CB8AC3E}">
        <p14:creationId xmlns:p14="http://schemas.microsoft.com/office/powerpoint/2010/main" val="1709377591"/>
      </p:ext>
    </p:extLst>
  </p:cSld>
  <p:clrMap bg1="lt1" tx1="dk1" bg2="lt2" tx2="dk2" accent1="accent1" accent2="accent2" accent3="accent3" accent4="accent4" accent5="accent5" accent6="accent6" hlink="hlink" folHlink="folHlink"/>
</p:handoutMaster>
</file>

<file path=ppt/media/image10.jpg>
</file>

<file path=ppt/media/image3.png>
</file>

<file path=ppt/media/image4.jp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55" name="Rectangle 54"/>
          <p:cNvSpPr/>
          <p:nvPr/>
        </p:nvSpPr>
        <p:spPr>
          <a:xfrm>
            <a:off x="0" y="4410720"/>
            <a:ext cx="6948467" cy="4825357"/>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2492" tIns="46246" rIns="92492" bIns="46246" rtlCol="0" anchor="ctr"/>
          <a:lstStyle/>
          <a:p>
            <a:pPr algn="ctr"/>
            <a:endParaRPr lang="en-US" dirty="0"/>
          </a:p>
        </p:txBody>
      </p:sp>
      <p:sp>
        <p:nvSpPr>
          <p:cNvPr id="2" name="Header Placeholder 1"/>
          <p:cNvSpPr>
            <a:spLocks noGrp="1"/>
          </p:cNvSpPr>
          <p:nvPr>
            <p:ph type="hdr" sz="quarter"/>
          </p:nvPr>
        </p:nvSpPr>
        <p:spPr>
          <a:xfrm>
            <a:off x="82427" y="3"/>
            <a:ext cx="2929274" cy="463408"/>
          </a:xfrm>
          <a:prstGeom prst="rect">
            <a:avLst/>
          </a:prstGeom>
        </p:spPr>
        <p:txBody>
          <a:bodyPr vert="horz" lIns="92492" tIns="46246" rIns="92492" bIns="46246" rtlCol="0"/>
          <a:lstStyle>
            <a:lvl1pPr algn="l">
              <a:defRPr sz="1400"/>
            </a:lvl1pPr>
          </a:lstStyle>
          <a:p>
            <a:endParaRPr lang="en-US" dirty="0"/>
          </a:p>
        </p:txBody>
      </p:sp>
      <p:sp>
        <p:nvSpPr>
          <p:cNvPr id="4" name="Slide Image Placeholder 3"/>
          <p:cNvSpPr>
            <a:spLocks noGrp="1" noRot="1" noChangeAspect="1"/>
          </p:cNvSpPr>
          <p:nvPr>
            <p:ph type="sldImg" idx="2"/>
          </p:nvPr>
        </p:nvSpPr>
        <p:spPr>
          <a:xfrm>
            <a:off x="156103" y="575009"/>
            <a:ext cx="6620256" cy="3724113"/>
          </a:xfrm>
          <a:prstGeom prst="rect">
            <a:avLst/>
          </a:prstGeom>
          <a:noFill/>
          <a:ln w="9525">
            <a:solidFill>
              <a:schemeClr val="bg2"/>
            </a:solidFill>
          </a:ln>
        </p:spPr>
        <p:txBody>
          <a:bodyPr vert="horz" lIns="92492" tIns="46246" rIns="92492" bIns="46246" rtlCol="0" anchor="ctr"/>
          <a:lstStyle/>
          <a:p>
            <a:endParaRPr lang="en-US" dirty="0"/>
          </a:p>
        </p:txBody>
      </p:sp>
      <p:sp>
        <p:nvSpPr>
          <p:cNvPr id="6" name="Footer Placeholder 5"/>
          <p:cNvSpPr>
            <a:spLocks noGrp="1"/>
          </p:cNvSpPr>
          <p:nvPr>
            <p:ph type="ftr" sz="quarter" idx="4"/>
          </p:nvPr>
        </p:nvSpPr>
        <p:spPr>
          <a:xfrm>
            <a:off x="82427" y="8744096"/>
            <a:ext cx="2929274" cy="463407"/>
          </a:xfrm>
          <a:prstGeom prst="rect">
            <a:avLst/>
          </a:prstGeom>
        </p:spPr>
        <p:txBody>
          <a:bodyPr vert="horz" lIns="92492" tIns="46246" rIns="92492" bIns="46246" rtlCol="0" anchor="b"/>
          <a:lstStyle>
            <a:lvl1pPr algn="l">
              <a:defRPr sz="1400"/>
            </a:lvl1pPr>
          </a:lstStyle>
          <a:p>
            <a:endParaRPr lang="en-US" dirty="0"/>
          </a:p>
        </p:txBody>
      </p:sp>
      <p:sp>
        <p:nvSpPr>
          <p:cNvPr id="7" name="Slide Number Placeholder 6"/>
          <p:cNvSpPr>
            <a:spLocks noGrp="1"/>
          </p:cNvSpPr>
          <p:nvPr>
            <p:ph type="sldNum" sz="quarter" idx="5"/>
          </p:nvPr>
        </p:nvSpPr>
        <p:spPr>
          <a:xfrm>
            <a:off x="3936770" y="8744096"/>
            <a:ext cx="2919957" cy="463407"/>
          </a:xfrm>
          <a:prstGeom prst="rect">
            <a:avLst/>
          </a:prstGeom>
        </p:spPr>
        <p:txBody>
          <a:bodyPr vert="horz" lIns="92492" tIns="46246" rIns="92492" bIns="46246" rtlCol="0" anchor="b"/>
          <a:lstStyle>
            <a:lvl1pPr algn="r">
              <a:defRPr sz="1400"/>
            </a:lvl1pPr>
          </a:lstStyle>
          <a:p>
            <a:r>
              <a:rPr lang="en-US" dirty="0"/>
              <a:t>Notes view: </a:t>
            </a:r>
            <a:fld id="{128CEAFE-FA94-43E5-B0FF-D47E1CCDD1B4}" type="slidenum">
              <a:rPr lang="en-US" smtClean="0"/>
              <a:pPr/>
              <a:t>‹Nº›</a:t>
            </a:fld>
            <a:endParaRPr lang="en-US" dirty="0"/>
          </a:p>
        </p:txBody>
      </p:sp>
      <p:sp>
        <p:nvSpPr>
          <p:cNvPr id="5" name="Notes Placeholder 4"/>
          <p:cNvSpPr>
            <a:spLocks noGrp="1"/>
          </p:cNvSpPr>
          <p:nvPr>
            <p:ph type="body" sz="quarter" idx="3"/>
          </p:nvPr>
        </p:nvSpPr>
        <p:spPr>
          <a:xfrm>
            <a:off x="259519" y="4714653"/>
            <a:ext cx="6413424" cy="3768947"/>
          </a:xfrm>
          <a:prstGeom prst="rect">
            <a:avLst/>
          </a:prstGeom>
        </p:spPr>
        <p:txBody>
          <a:bodyPr vert="horz" lIns="92492" tIns="46246" rIns="92492" bIns="46246" rtlCol="0"/>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Date Placeholder 7"/>
          <p:cNvSpPr>
            <a:spLocks noGrp="1"/>
          </p:cNvSpPr>
          <p:nvPr>
            <p:ph type="dt" idx="1"/>
          </p:nvPr>
        </p:nvSpPr>
        <p:spPr>
          <a:xfrm>
            <a:off x="3937000" y="0"/>
            <a:ext cx="3011488" cy="463550"/>
          </a:xfrm>
          <a:prstGeom prst="rect">
            <a:avLst/>
          </a:prstGeom>
        </p:spPr>
        <p:txBody>
          <a:bodyPr vert="horz" lIns="91440" tIns="45720" rIns="91440" bIns="45720" rtlCol="0"/>
          <a:lstStyle>
            <a:lvl1pPr algn="r">
              <a:defRPr sz="1200"/>
            </a:lvl1pPr>
          </a:lstStyle>
          <a:p>
            <a:fld id="{F2C7CF5F-7CF3-4DF3-838A-EE34544862CC}" type="datetimeFigureOut">
              <a:rPr lang="en-US" smtClean="0"/>
              <a:t>9/2/2022</a:t>
            </a:fld>
            <a:endParaRPr lang="en-US"/>
          </a:p>
        </p:txBody>
      </p:sp>
    </p:spTree>
    <p:extLst>
      <p:ext uri="{BB962C8B-B14F-4D97-AF65-F5344CB8AC3E}">
        <p14:creationId xmlns:p14="http://schemas.microsoft.com/office/powerpoint/2010/main" val="4173362221"/>
      </p:ext>
    </p:extLst>
  </p:cSld>
  <p:clrMap bg1="lt1" tx1="dk1" bg2="lt2" tx2="dk2" accent1="accent1" accent2="accent2" accent3="accent3" accent4="accent4" accent5="accent5" accent6="accent6" hlink="hlink" folHlink="folHlink"/>
  <p:notesStyle>
    <a:lvl1pPr marL="0" indent="0" algn="l" defTabSz="914400" rtl="0" eaLnBrk="1" latinLnBrk="0" hangingPunct="1">
      <a:spcAft>
        <a:spcPts val="600"/>
      </a:spcAft>
      <a:buFont typeface="Arial" panose="020B0604020202020204" pitchFamily="34" charset="0"/>
      <a:buChar char="​"/>
      <a:defRPr sz="1200" kern="1200">
        <a:solidFill>
          <a:schemeClr val="tx1"/>
        </a:solidFill>
        <a:latin typeface="+mn-lt"/>
        <a:ea typeface="+mn-ea"/>
        <a:cs typeface="+mn-cs"/>
      </a:defRPr>
    </a:lvl1pPr>
    <a:lvl2pPr marL="114300" indent="-114300" algn="l" defTabSz="914400" rtl="0" eaLnBrk="1" latinLnBrk="0" hangingPunct="1">
      <a:spcAft>
        <a:spcPts val="600"/>
      </a:spcAft>
      <a:buFont typeface="Arial" panose="020B0604020202020204" pitchFamily="34" charset="0"/>
      <a:buChar char="•"/>
      <a:defRPr sz="1200" kern="1200">
        <a:solidFill>
          <a:schemeClr val="tx1"/>
        </a:solidFill>
        <a:latin typeface="+mn-lt"/>
        <a:ea typeface="+mn-ea"/>
        <a:cs typeface="+mn-cs"/>
      </a:defRPr>
    </a:lvl2pPr>
    <a:lvl3pPr marL="228600" indent="-114300" algn="l" defTabSz="914400" rtl="0" eaLnBrk="1" latinLnBrk="0" hangingPunct="1">
      <a:spcAft>
        <a:spcPts val="600"/>
      </a:spcAft>
      <a:buClr>
        <a:schemeClr val="tx2"/>
      </a:buClr>
      <a:buFont typeface="Arial" panose="020B0604020202020204" pitchFamily="34" charset="0"/>
      <a:buChar char="•"/>
      <a:defRPr sz="1200" kern="1200">
        <a:solidFill>
          <a:schemeClr val="tx1"/>
        </a:solidFill>
        <a:latin typeface="+mn-lt"/>
        <a:ea typeface="+mn-ea"/>
        <a:cs typeface="+mn-cs"/>
      </a:defRPr>
    </a:lvl3pPr>
    <a:lvl4pPr marL="514350" indent="-114300" algn="l" defTabSz="914400" rtl="0" eaLnBrk="1" latinLnBrk="0" hangingPunct="1">
      <a:spcAft>
        <a:spcPts val="600"/>
      </a:spcAft>
      <a:buFont typeface="Arial" panose="020B0604020202020204" pitchFamily="34" charset="0"/>
      <a:buChar char="•"/>
      <a:defRPr sz="1000" kern="1200">
        <a:solidFill>
          <a:schemeClr val="tx1"/>
        </a:solidFill>
        <a:latin typeface="+mn-lt"/>
        <a:ea typeface="+mn-ea"/>
        <a:cs typeface="+mn-cs"/>
      </a:defRPr>
    </a:lvl4pPr>
    <a:lvl5pPr marL="685800" indent="-114300" algn="l" defTabSz="914400" rtl="0" eaLnBrk="1" latinLnBrk="0" hangingPunct="1">
      <a:spcAft>
        <a:spcPts val="600"/>
      </a:spcAft>
      <a:buClr>
        <a:schemeClr val="tx2"/>
      </a:buClr>
      <a:buFont typeface="Arial" panose="020B0604020202020204" pitchFamily="34" charset="0"/>
      <a:buChar char="•"/>
      <a:defRPr sz="1000" i="1"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extLst>
    <p:ext uri="{620B2872-D7B9-4A21-9093-7833F8D536E1}">
      <p15:sldGuideLst xmlns:p15="http://schemas.microsoft.com/office/powerpoint/2012/main">
        <p15:guide id="1" orient="horz" pos="2910" userDrawn="1">
          <p15:clr>
            <a:srgbClr val="F26B43"/>
          </p15:clr>
        </p15:guide>
        <p15:guide id="2" pos="2189" userDrawn="1">
          <p15:clr>
            <a:srgbClr val="F26B43"/>
          </p15:clr>
        </p15:guide>
      </p15:sldGuideLst>
    </p:ext>
  </p:extLst>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5575" y="574675"/>
            <a:ext cx="6621463" cy="37242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r>
              <a:rPr lang="en-US"/>
              <a:t>Notes view: </a:t>
            </a:r>
            <a:fld id="{128CEAFE-FA94-43E5-B0FF-D47E1CCDD1B4}" type="slidenum">
              <a:rPr lang="en-US" smtClean="0"/>
              <a:pPr/>
              <a:t>0</a:t>
            </a:fld>
            <a:endParaRPr lang="en-US" dirty="0"/>
          </a:p>
        </p:txBody>
      </p:sp>
    </p:spTree>
    <p:extLst>
      <p:ext uri="{BB962C8B-B14F-4D97-AF65-F5344CB8AC3E}">
        <p14:creationId xmlns:p14="http://schemas.microsoft.com/office/powerpoint/2010/main" val="78481492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5575" y="574675"/>
            <a:ext cx="6621463" cy="37242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r>
              <a:rPr lang="en-US"/>
              <a:t>Notes view: </a:t>
            </a:r>
            <a:fld id="{128CEAFE-FA94-43E5-B0FF-D47E1CCDD1B4}" type="slidenum">
              <a:rPr lang="en-US" smtClean="0"/>
              <a:pPr/>
              <a:t>1</a:t>
            </a:fld>
            <a:endParaRPr lang="en-US" dirty="0"/>
          </a:p>
        </p:txBody>
      </p:sp>
    </p:spTree>
    <p:extLst>
      <p:ext uri="{BB962C8B-B14F-4D97-AF65-F5344CB8AC3E}">
        <p14:creationId xmlns:p14="http://schemas.microsoft.com/office/powerpoint/2010/main" val="15595706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55575" y="574675"/>
            <a:ext cx="6621463" cy="3724275"/>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r>
              <a:rPr lang="en-US"/>
              <a:t>Notes view: </a:t>
            </a:r>
            <a:fld id="{128CEAFE-FA94-43E5-B0FF-D47E1CCDD1B4}" type="slidenum">
              <a:rPr lang="en-US" smtClean="0"/>
              <a:pPr/>
              <a:t>2</a:t>
            </a:fld>
            <a:endParaRPr lang="en-US" dirty="0"/>
          </a:p>
        </p:txBody>
      </p:sp>
    </p:spTree>
    <p:extLst>
      <p:ext uri="{BB962C8B-B14F-4D97-AF65-F5344CB8AC3E}">
        <p14:creationId xmlns:p14="http://schemas.microsoft.com/office/powerpoint/2010/main" val="794678040"/>
      </p:ext>
    </p:extLst>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image" Target="../media/image2.emf"/><Relationship Id="rId3" Type="http://schemas.openxmlformats.org/officeDocument/2006/relationships/tags" Target="../tags/tag4.xml"/><Relationship Id="rId7" Type="http://schemas.openxmlformats.org/officeDocument/2006/relationships/oleObject" Target="../embeddings/oleObject2.bin"/><Relationship Id="rId2" Type="http://schemas.openxmlformats.org/officeDocument/2006/relationships/tags" Target="../tags/tag3.xml"/><Relationship Id="rId1" Type="http://schemas.openxmlformats.org/officeDocument/2006/relationships/vmlDrawing" Target="../drawings/vmlDrawing2.vml"/><Relationship Id="rId6" Type="http://schemas.openxmlformats.org/officeDocument/2006/relationships/slideMaster" Target="../slideMasters/slideMaster1.xml"/><Relationship Id="rId5" Type="http://schemas.openxmlformats.org/officeDocument/2006/relationships/tags" Target="../tags/tag6.xml"/><Relationship Id="rId10" Type="http://schemas.openxmlformats.org/officeDocument/2006/relationships/image" Target="../media/image4.jpg"/><Relationship Id="rId4" Type="http://schemas.openxmlformats.org/officeDocument/2006/relationships/tags" Target="../tags/tag5.xml"/><Relationship Id="rId9"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0.xml.rels><?xml version="1.0" encoding="UTF-8" standalone="yes"?>
<Relationships xmlns="http://schemas.openxmlformats.org/package/2006/relationships"><Relationship Id="rId8" Type="http://schemas.openxmlformats.org/officeDocument/2006/relationships/image" Target="../media/image2.emf"/><Relationship Id="rId3" Type="http://schemas.openxmlformats.org/officeDocument/2006/relationships/tags" Target="../tags/tag47.xml"/><Relationship Id="rId7" Type="http://schemas.openxmlformats.org/officeDocument/2006/relationships/oleObject" Target="../embeddings/oleObject27.bin"/><Relationship Id="rId2" Type="http://schemas.openxmlformats.org/officeDocument/2006/relationships/tags" Target="../tags/tag46.xml"/><Relationship Id="rId1" Type="http://schemas.openxmlformats.org/officeDocument/2006/relationships/vmlDrawing" Target="../drawings/vmlDrawing27.vml"/><Relationship Id="rId6" Type="http://schemas.openxmlformats.org/officeDocument/2006/relationships/slideMaster" Target="../slideMasters/slideMaster2.xml"/><Relationship Id="rId5" Type="http://schemas.openxmlformats.org/officeDocument/2006/relationships/tags" Target="../tags/tag49.xml"/><Relationship Id="rId10" Type="http://schemas.openxmlformats.org/officeDocument/2006/relationships/image" Target="../media/image4.jpg"/><Relationship Id="rId4" Type="http://schemas.openxmlformats.org/officeDocument/2006/relationships/tags" Target="../tags/tag48.xml"/><Relationship Id="rId9" Type="http://schemas.openxmlformats.org/officeDocument/2006/relationships/image" Target="../media/image3.png"/></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0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0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0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0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12.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50.xml"/><Relationship Id="rId1" Type="http://schemas.openxmlformats.org/officeDocument/2006/relationships/vmlDrawing" Target="../drawings/vmlDrawing28.vml"/><Relationship Id="rId6" Type="http://schemas.openxmlformats.org/officeDocument/2006/relationships/image" Target="../media/image5.png"/><Relationship Id="rId5" Type="http://schemas.openxmlformats.org/officeDocument/2006/relationships/image" Target="../media/image7.emf"/><Relationship Id="rId4" Type="http://schemas.openxmlformats.org/officeDocument/2006/relationships/oleObject" Target="../embeddings/oleObject28.bin"/></Relationships>
</file>

<file path=ppt/slideLayouts/_rels/slideLayout1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1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2.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51.xml"/><Relationship Id="rId1" Type="http://schemas.openxmlformats.org/officeDocument/2006/relationships/vmlDrawing" Target="../drawings/vmlDrawing29.vml"/><Relationship Id="rId6" Type="http://schemas.openxmlformats.org/officeDocument/2006/relationships/image" Target="../media/image9.png"/><Relationship Id="rId5" Type="http://schemas.openxmlformats.org/officeDocument/2006/relationships/image" Target="../media/image2.emf"/><Relationship Id="rId4" Type="http://schemas.openxmlformats.org/officeDocument/2006/relationships/oleObject" Target="../embeddings/oleObject29.bin"/></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8.xml.rels><?xml version="1.0" encoding="UTF-8" standalone="yes"?>
<Relationships xmlns="http://schemas.openxmlformats.org/package/2006/relationships"><Relationship Id="rId8" Type="http://schemas.openxmlformats.org/officeDocument/2006/relationships/image" Target="../media/image4.jpg"/><Relationship Id="rId3" Type="http://schemas.openxmlformats.org/officeDocument/2006/relationships/tags" Target="../tags/tag53.xml"/><Relationship Id="rId7" Type="http://schemas.openxmlformats.org/officeDocument/2006/relationships/image" Target="../media/image2.emf"/><Relationship Id="rId2" Type="http://schemas.openxmlformats.org/officeDocument/2006/relationships/tags" Target="../tags/tag52.xml"/><Relationship Id="rId1" Type="http://schemas.openxmlformats.org/officeDocument/2006/relationships/vmlDrawing" Target="../drawings/vmlDrawing30.vml"/><Relationship Id="rId6" Type="http://schemas.openxmlformats.org/officeDocument/2006/relationships/oleObject" Target="../embeddings/oleObject30.bin"/><Relationship Id="rId5" Type="http://schemas.openxmlformats.org/officeDocument/2006/relationships/slideMaster" Target="../slideMasters/slideMaster2.xml"/><Relationship Id="rId4" Type="http://schemas.openxmlformats.org/officeDocument/2006/relationships/tags" Target="../tags/tag54.xml"/></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30.xml.rels><?xml version="1.0" encoding="UTF-8" standalone="yes"?>
<Relationships xmlns="http://schemas.openxmlformats.org/package/2006/relationships"><Relationship Id="rId3" Type="http://schemas.openxmlformats.org/officeDocument/2006/relationships/tags" Target="../tags/tag56.xml"/><Relationship Id="rId2" Type="http://schemas.openxmlformats.org/officeDocument/2006/relationships/tags" Target="../tags/tag55.xml"/><Relationship Id="rId1" Type="http://schemas.openxmlformats.org/officeDocument/2006/relationships/vmlDrawing" Target="../drawings/vmlDrawing31.vml"/><Relationship Id="rId6" Type="http://schemas.openxmlformats.org/officeDocument/2006/relationships/image" Target="../media/image1.emf"/><Relationship Id="rId5" Type="http://schemas.openxmlformats.org/officeDocument/2006/relationships/oleObject" Target="../embeddings/oleObject31.bin"/><Relationship Id="rId4" Type="http://schemas.openxmlformats.org/officeDocument/2006/relationships/slideMaster" Target="../slideMasters/slideMaster2.xml"/></Relationships>
</file>

<file path=ppt/slideLayouts/_rels/slideLayout131.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57.xml"/><Relationship Id="rId1" Type="http://schemas.openxmlformats.org/officeDocument/2006/relationships/vmlDrawing" Target="../drawings/vmlDrawing32.vml"/><Relationship Id="rId5" Type="http://schemas.openxmlformats.org/officeDocument/2006/relationships/image" Target="../media/image1.emf"/><Relationship Id="rId4" Type="http://schemas.openxmlformats.org/officeDocument/2006/relationships/oleObject" Target="../embeddings/oleObject32.bin"/></Relationships>
</file>

<file path=ppt/slideLayouts/_rels/slideLayout132.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58.xml"/><Relationship Id="rId1" Type="http://schemas.openxmlformats.org/officeDocument/2006/relationships/vmlDrawing" Target="../drawings/vmlDrawing33.vml"/><Relationship Id="rId5" Type="http://schemas.openxmlformats.org/officeDocument/2006/relationships/image" Target="../media/image1.emf"/><Relationship Id="rId4" Type="http://schemas.openxmlformats.org/officeDocument/2006/relationships/oleObject" Target="../embeddings/oleObject33.bin"/></Relationships>
</file>

<file path=ppt/slideLayouts/_rels/slideLayout133.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59.xml"/><Relationship Id="rId1" Type="http://schemas.openxmlformats.org/officeDocument/2006/relationships/vmlDrawing" Target="../drawings/vmlDrawing34.vml"/><Relationship Id="rId6" Type="http://schemas.openxmlformats.org/officeDocument/2006/relationships/image" Target="../media/image3.png"/><Relationship Id="rId5" Type="http://schemas.openxmlformats.org/officeDocument/2006/relationships/image" Target="../media/image1.emf"/><Relationship Id="rId4" Type="http://schemas.openxmlformats.org/officeDocument/2006/relationships/oleObject" Target="../embeddings/oleObject34.bin"/></Relationships>
</file>

<file path=ppt/slideLayouts/_rels/slideLayout134.xml.rels><?xml version="1.0" encoding="UTF-8" standalone="yes"?>
<Relationships xmlns="http://schemas.openxmlformats.org/package/2006/relationships"><Relationship Id="rId3" Type="http://schemas.openxmlformats.org/officeDocument/2006/relationships/tags" Target="../tags/tag61.xml"/><Relationship Id="rId2" Type="http://schemas.openxmlformats.org/officeDocument/2006/relationships/tags" Target="../tags/tag60.xml"/><Relationship Id="rId1" Type="http://schemas.openxmlformats.org/officeDocument/2006/relationships/vmlDrawing" Target="../drawings/vmlDrawing35.vml"/><Relationship Id="rId6" Type="http://schemas.openxmlformats.org/officeDocument/2006/relationships/image" Target="../media/image1.emf"/><Relationship Id="rId5" Type="http://schemas.openxmlformats.org/officeDocument/2006/relationships/oleObject" Target="../embeddings/oleObject35.bin"/><Relationship Id="rId4" Type="http://schemas.openxmlformats.org/officeDocument/2006/relationships/slideMaster" Target="../slideMasters/slideMaster2.xml"/></Relationships>
</file>

<file path=ppt/slideLayouts/_rels/slideLayout135.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62.xml"/><Relationship Id="rId1" Type="http://schemas.openxmlformats.org/officeDocument/2006/relationships/vmlDrawing" Target="../drawings/vmlDrawing36.vml"/><Relationship Id="rId5" Type="http://schemas.openxmlformats.org/officeDocument/2006/relationships/image" Target="../media/image1.emf"/><Relationship Id="rId4" Type="http://schemas.openxmlformats.org/officeDocument/2006/relationships/oleObject" Target="../embeddings/oleObject36.bin"/></Relationships>
</file>

<file path=ppt/slideLayouts/_rels/slideLayout136.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63.xml"/><Relationship Id="rId1" Type="http://schemas.openxmlformats.org/officeDocument/2006/relationships/vmlDrawing" Target="../drawings/vmlDrawing37.vml"/><Relationship Id="rId5" Type="http://schemas.openxmlformats.org/officeDocument/2006/relationships/image" Target="../media/image1.emf"/><Relationship Id="rId4" Type="http://schemas.openxmlformats.org/officeDocument/2006/relationships/oleObject" Target="../embeddings/oleObject37.bin"/></Relationships>
</file>

<file path=ppt/slideLayouts/_rels/slideLayout137.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64.xml"/><Relationship Id="rId1" Type="http://schemas.openxmlformats.org/officeDocument/2006/relationships/vmlDrawing" Target="../drawings/vmlDrawing38.vml"/><Relationship Id="rId6" Type="http://schemas.openxmlformats.org/officeDocument/2006/relationships/image" Target="../media/image3.png"/><Relationship Id="rId5" Type="http://schemas.openxmlformats.org/officeDocument/2006/relationships/image" Target="../media/image1.emf"/><Relationship Id="rId4" Type="http://schemas.openxmlformats.org/officeDocument/2006/relationships/oleObject" Target="../embeddings/oleObject38.bin"/></Relationships>
</file>

<file path=ppt/slideLayouts/_rels/slideLayout138.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65.xml"/><Relationship Id="rId1" Type="http://schemas.openxmlformats.org/officeDocument/2006/relationships/vmlDrawing" Target="../drawings/vmlDrawing39.vml"/><Relationship Id="rId6" Type="http://schemas.openxmlformats.org/officeDocument/2006/relationships/image" Target="../media/image5.png"/><Relationship Id="rId5" Type="http://schemas.openxmlformats.org/officeDocument/2006/relationships/image" Target="../media/image1.emf"/><Relationship Id="rId4" Type="http://schemas.openxmlformats.org/officeDocument/2006/relationships/oleObject" Target="../embeddings/oleObject39.bin"/></Relationships>
</file>

<file path=ppt/slideLayouts/_rels/slideLayout13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3.xml"/><Relationship Id="rId1" Type="http://schemas.openxmlformats.org/officeDocument/2006/relationships/tags" Target="../tags/tag67.xml"/><Relationship Id="rId4" Type="http://schemas.openxmlformats.org/officeDocument/2006/relationships/image" Target="../media/image4.jpg"/></Relationships>
</file>

<file path=ppt/slideLayouts/_rels/slideLayout14.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7.xml"/><Relationship Id="rId1" Type="http://schemas.openxmlformats.org/officeDocument/2006/relationships/vmlDrawing" Target="../drawings/vmlDrawing3.vml"/><Relationship Id="rId6" Type="http://schemas.openxmlformats.org/officeDocument/2006/relationships/image" Target="../media/image8.png"/><Relationship Id="rId5" Type="http://schemas.openxmlformats.org/officeDocument/2006/relationships/image" Target="../media/image7.emf"/><Relationship Id="rId4" Type="http://schemas.openxmlformats.org/officeDocument/2006/relationships/oleObject" Target="../embeddings/oleObject3.bin"/></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4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4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5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15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152.xml.rels><?xml version="1.0" encoding="UTF-8" standalone="yes"?>
<Relationships xmlns="http://schemas.openxmlformats.org/package/2006/relationships"><Relationship Id="rId3" Type="http://schemas.openxmlformats.org/officeDocument/2006/relationships/slideMaster" Target="../slideMasters/slideMaster3.xml"/><Relationship Id="rId2" Type="http://schemas.openxmlformats.org/officeDocument/2006/relationships/tags" Target="../tags/tag68.xml"/><Relationship Id="rId1" Type="http://schemas.openxmlformats.org/officeDocument/2006/relationships/vmlDrawing" Target="../drawings/vmlDrawing41.vml"/><Relationship Id="rId6" Type="http://schemas.openxmlformats.org/officeDocument/2006/relationships/image" Target="../media/image8.png"/><Relationship Id="rId5" Type="http://schemas.openxmlformats.org/officeDocument/2006/relationships/image" Target="../media/image7.emf"/><Relationship Id="rId4" Type="http://schemas.openxmlformats.org/officeDocument/2006/relationships/oleObject" Target="../embeddings/oleObject41.bin"/></Relationships>
</file>

<file path=ppt/slideLayouts/_rels/slideLayout15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15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15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15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15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15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5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0.xml.rels><?xml version="1.0" encoding="UTF-8" standalone="yes"?>
<Relationships xmlns="http://schemas.openxmlformats.org/package/2006/relationships"><Relationship Id="rId3" Type="http://schemas.openxmlformats.org/officeDocument/2006/relationships/slideMaster" Target="../slideMasters/slideMaster3.xml"/><Relationship Id="rId2" Type="http://schemas.openxmlformats.org/officeDocument/2006/relationships/tags" Target="../tags/tag69.xml"/><Relationship Id="rId1" Type="http://schemas.openxmlformats.org/officeDocument/2006/relationships/vmlDrawing" Target="../drawings/vmlDrawing42.vml"/><Relationship Id="rId6" Type="http://schemas.openxmlformats.org/officeDocument/2006/relationships/image" Target="../media/image9.png"/><Relationship Id="rId5" Type="http://schemas.openxmlformats.org/officeDocument/2006/relationships/image" Target="../media/image7.emf"/><Relationship Id="rId4" Type="http://schemas.openxmlformats.org/officeDocument/2006/relationships/oleObject" Target="../embeddings/oleObject42.bin"/></Relationships>
</file>

<file path=ppt/slideLayouts/_rels/slideLayout16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5.xml.rels><?xml version="1.0" encoding="UTF-8" standalone="yes"?>
<Relationships xmlns="http://schemas.openxmlformats.org/package/2006/relationships"><Relationship Id="rId3" Type="http://schemas.openxmlformats.org/officeDocument/2006/relationships/tags" Target="../tags/tag71.xml"/><Relationship Id="rId7" Type="http://schemas.openxmlformats.org/officeDocument/2006/relationships/image" Target="../media/image4.jpg"/><Relationship Id="rId2" Type="http://schemas.openxmlformats.org/officeDocument/2006/relationships/tags" Target="../tags/tag70.xml"/><Relationship Id="rId1" Type="http://schemas.openxmlformats.org/officeDocument/2006/relationships/vmlDrawing" Target="../drawings/vmlDrawing43.vml"/><Relationship Id="rId6" Type="http://schemas.openxmlformats.org/officeDocument/2006/relationships/image" Target="../media/image2.emf"/><Relationship Id="rId5" Type="http://schemas.openxmlformats.org/officeDocument/2006/relationships/oleObject" Target="../embeddings/oleObject43.bin"/><Relationship Id="rId4" Type="http://schemas.openxmlformats.org/officeDocument/2006/relationships/slideMaster" Target="../slideMasters/slideMaster3.xml"/></Relationships>
</file>

<file path=ppt/slideLayouts/_rels/slideLayout16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slideMaster" Target="../slideMasters/slideMaster3.xml"/><Relationship Id="rId1" Type="http://schemas.openxmlformats.org/officeDocument/2006/relationships/tags" Target="../tags/tag72.xml"/><Relationship Id="rId4" Type="http://schemas.openxmlformats.org/officeDocument/2006/relationships/image" Target="../media/image4.jpg"/></Relationships>
</file>

<file path=ppt/slideLayouts/_rels/slideLayout16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6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7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7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7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7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7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7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3.xml"/></Relationships>
</file>

<file path=ppt/slideLayouts/_rels/slideLayout179.xml.rels><?xml version="1.0" encoding="UTF-8" standalone="yes"?>
<Relationships xmlns="http://schemas.openxmlformats.org/package/2006/relationships"><Relationship Id="rId3" Type="http://schemas.openxmlformats.org/officeDocument/2006/relationships/slideMaster" Target="../slideMasters/slideMaster3.xml"/><Relationship Id="rId2" Type="http://schemas.openxmlformats.org/officeDocument/2006/relationships/tags" Target="../tags/tag73.xml"/><Relationship Id="rId1" Type="http://schemas.openxmlformats.org/officeDocument/2006/relationships/vmlDrawing" Target="../drawings/vmlDrawing44.vml"/><Relationship Id="rId6" Type="http://schemas.openxmlformats.org/officeDocument/2006/relationships/image" Target="../media/image5.png"/><Relationship Id="rId5" Type="http://schemas.openxmlformats.org/officeDocument/2006/relationships/image" Target="../media/image7.emf"/><Relationship Id="rId4" Type="http://schemas.openxmlformats.org/officeDocument/2006/relationships/oleObject" Target="../embeddings/oleObject44.bin"/></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8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18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3.xml"/></Relationships>
</file>

<file path=ppt/slideLayouts/_rels/slideLayout18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18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18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18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18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3.xml"/></Relationships>
</file>

<file path=ppt/slideLayouts/_rels/slideLayout18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9.xml.rels><?xml version="1.0" encoding="UTF-8" standalone="yes"?>
<Relationships xmlns="http://schemas.openxmlformats.org/package/2006/relationships"><Relationship Id="rId3" Type="http://schemas.openxmlformats.org/officeDocument/2006/relationships/slideMaster" Target="../slideMasters/slideMaster3.xml"/><Relationship Id="rId2" Type="http://schemas.openxmlformats.org/officeDocument/2006/relationships/tags" Target="../tags/tag74.xml"/><Relationship Id="rId1" Type="http://schemas.openxmlformats.org/officeDocument/2006/relationships/vmlDrawing" Target="../drawings/vmlDrawing45.vml"/><Relationship Id="rId6" Type="http://schemas.openxmlformats.org/officeDocument/2006/relationships/image" Target="../media/image9.png"/><Relationship Id="rId5" Type="http://schemas.openxmlformats.org/officeDocument/2006/relationships/image" Target="../media/image2.emf"/><Relationship Id="rId4" Type="http://schemas.openxmlformats.org/officeDocument/2006/relationships/oleObject" Target="../embeddings/oleObject45.bin"/></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9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3.xml"/></Relationships>
</file>

<file path=ppt/slideLayouts/_rels/slideLayout19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5.xml.rels><?xml version="1.0" encoding="UTF-8" standalone="yes"?>
<Relationships xmlns="http://schemas.openxmlformats.org/package/2006/relationships"><Relationship Id="rId3" Type="http://schemas.openxmlformats.org/officeDocument/2006/relationships/tags" Target="../tags/tag76.xml"/><Relationship Id="rId7" Type="http://schemas.openxmlformats.org/officeDocument/2006/relationships/image" Target="../media/image4.jpg"/><Relationship Id="rId2" Type="http://schemas.openxmlformats.org/officeDocument/2006/relationships/tags" Target="../tags/tag75.xml"/><Relationship Id="rId1" Type="http://schemas.openxmlformats.org/officeDocument/2006/relationships/vmlDrawing" Target="../drawings/vmlDrawing46.vml"/><Relationship Id="rId6" Type="http://schemas.openxmlformats.org/officeDocument/2006/relationships/image" Target="../media/image2.emf"/><Relationship Id="rId5" Type="http://schemas.openxmlformats.org/officeDocument/2006/relationships/oleObject" Target="../embeddings/oleObject46.bin"/><Relationship Id="rId4" Type="http://schemas.openxmlformats.org/officeDocument/2006/relationships/slideMaster" Target="../slideMasters/slideMaster3.xml"/></Relationships>
</file>

<file path=ppt/slideLayouts/_rels/slideLayout19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7.xml.rels><?xml version="1.0" encoding="UTF-8" standalone="yes"?>
<Relationships xmlns="http://schemas.openxmlformats.org/package/2006/relationships"><Relationship Id="rId3" Type="http://schemas.openxmlformats.org/officeDocument/2006/relationships/tags" Target="../tags/tag78.xml"/><Relationship Id="rId2" Type="http://schemas.openxmlformats.org/officeDocument/2006/relationships/tags" Target="../tags/tag77.xml"/><Relationship Id="rId1" Type="http://schemas.openxmlformats.org/officeDocument/2006/relationships/vmlDrawing" Target="../drawings/vmlDrawing47.vml"/><Relationship Id="rId6" Type="http://schemas.openxmlformats.org/officeDocument/2006/relationships/image" Target="../media/image1.emf"/><Relationship Id="rId5" Type="http://schemas.openxmlformats.org/officeDocument/2006/relationships/oleObject" Target="../embeddings/oleObject47.bin"/><Relationship Id="rId4" Type="http://schemas.openxmlformats.org/officeDocument/2006/relationships/slideMaster" Target="../slideMasters/slideMaster3.xml"/></Relationships>
</file>

<file path=ppt/slideLayouts/_rels/slideLayout198.xml.rels><?xml version="1.0" encoding="UTF-8" standalone="yes"?>
<Relationships xmlns="http://schemas.openxmlformats.org/package/2006/relationships"><Relationship Id="rId3" Type="http://schemas.openxmlformats.org/officeDocument/2006/relationships/slideMaster" Target="../slideMasters/slideMaster3.xml"/><Relationship Id="rId2" Type="http://schemas.openxmlformats.org/officeDocument/2006/relationships/tags" Target="../tags/tag79.xml"/><Relationship Id="rId1" Type="http://schemas.openxmlformats.org/officeDocument/2006/relationships/vmlDrawing" Target="../drawings/vmlDrawing48.vml"/><Relationship Id="rId5" Type="http://schemas.openxmlformats.org/officeDocument/2006/relationships/image" Target="../media/image1.emf"/><Relationship Id="rId4" Type="http://schemas.openxmlformats.org/officeDocument/2006/relationships/oleObject" Target="../embeddings/oleObject48.bin"/></Relationships>
</file>

<file path=ppt/slideLayouts/_rels/slideLayout199.xml.rels><?xml version="1.0" encoding="UTF-8" standalone="yes"?>
<Relationships xmlns="http://schemas.openxmlformats.org/package/2006/relationships"><Relationship Id="rId3" Type="http://schemas.openxmlformats.org/officeDocument/2006/relationships/slideMaster" Target="../slideMasters/slideMaster3.xml"/><Relationship Id="rId2" Type="http://schemas.openxmlformats.org/officeDocument/2006/relationships/tags" Target="../tags/tag80.xml"/><Relationship Id="rId1" Type="http://schemas.openxmlformats.org/officeDocument/2006/relationships/vmlDrawing" Target="../drawings/vmlDrawing49.vml"/><Relationship Id="rId5" Type="http://schemas.openxmlformats.org/officeDocument/2006/relationships/image" Target="../media/image1.emf"/><Relationship Id="rId4" Type="http://schemas.openxmlformats.org/officeDocument/2006/relationships/oleObject" Target="../embeddings/oleObject49.bin"/></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0.xml.rels><?xml version="1.0" encoding="UTF-8" standalone="yes"?>
<Relationships xmlns="http://schemas.openxmlformats.org/package/2006/relationships"><Relationship Id="rId3" Type="http://schemas.openxmlformats.org/officeDocument/2006/relationships/slideMaster" Target="../slideMasters/slideMaster3.xml"/><Relationship Id="rId2" Type="http://schemas.openxmlformats.org/officeDocument/2006/relationships/tags" Target="../tags/tag81.xml"/><Relationship Id="rId1" Type="http://schemas.openxmlformats.org/officeDocument/2006/relationships/vmlDrawing" Target="../drawings/vmlDrawing50.vml"/><Relationship Id="rId6" Type="http://schemas.openxmlformats.org/officeDocument/2006/relationships/image" Target="../media/image3.png"/><Relationship Id="rId5" Type="http://schemas.openxmlformats.org/officeDocument/2006/relationships/image" Target="../media/image1.emf"/><Relationship Id="rId4" Type="http://schemas.openxmlformats.org/officeDocument/2006/relationships/oleObject" Target="../embeddings/oleObject50.bin"/></Relationships>
</file>

<file path=ppt/slideLayouts/_rels/slideLayout201.xml.rels><?xml version="1.0" encoding="UTF-8" standalone="yes"?>
<Relationships xmlns="http://schemas.openxmlformats.org/package/2006/relationships"><Relationship Id="rId3" Type="http://schemas.openxmlformats.org/officeDocument/2006/relationships/tags" Target="../tags/tag83.xml"/><Relationship Id="rId2" Type="http://schemas.openxmlformats.org/officeDocument/2006/relationships/tags" Target="../tags/tag82.xml"/><Relationship Id="rId1" Type="http://schemas.openxmlformats.org/officeDocument/2006/relationships/vmlDrawing" Target="../drawings/vmlDrawing51.vml"/><Relationship Id="rId6" Type="http://schemas.openxmlformats.org/officeDocument/2006/relationships/image" Target="../media/image1.emf"/><Relationship Id="rId5" Type="http://schemas.openxmlformats.org/officeDocument/2006/relationships/oleObject" Target="../embeddings/oleObject51.bin"/><Relationship Id="rId4" Type="http://schemas.openxmlformats.org/officeDocument/2006/relationships/slideMaster" Target="../slideMasters/slideMaster3.xml"/></Relationships>
</file>

<file path=ppt/slideLayouts/_rels/slideLayout202.xml.rels><?xml version="1.0" encoding="UTF-8" standalone="yes"?>
<Relationships xmlns="http://schemas.openxmlformats.org/package/2006/relationships"><Relationship Id="rId3" Type="http://schemas.openxmlformats.org/officeDocument/2006/relationships/slideMaster" Target="../slideMasters/slideMaster3.xml"/><Relationship Id="rId2" Type="http://schemas.openxmlformats.org/officeDocument/2006/relationships/tags" Target="../tags/tag84.xml"/><Relationship Id="rId1" Type="http://schemas.openxmlformats.org/officeDocument/2006/relationships/vmlDrawing" Target="../drawings/vmlDrawing52.vml"/><Relationship Id="rId5" Type="http://schemas.openxmlformats.org/officeDocument/2006/relationships/image" Target="../media/image1.emf"/><Relationship Id="rId4" Type="http://schemas.openxmlformats.org/officeDocument/2006/relationships/oleObject" Target="../embeddings/oleObject52.bin"/></Relationships>
</file>

<file path=ppt/slideLayouts/_rels/slideLayout203.xml.rels><?xml version="1.0" encoding="UTF-8" standalone="yes"?>
<Relationships xmlns="http://schemas.openxmlformats.org/package/2006/relationships"><Relationship Id="rId3" Type="http://schemas.openxmlformats.org/officeDocument/2006/relationships/slideMaster" Target="../slideMasters/slideMaster3.xml"/><Relationship Id="rId2" Type="http://schemas.openxmlformats.org/officeDocument/2006/relationships/tags" Target="../tags/tag85.xml"/><Relationship Id="rId1" Type="http://schemas.openxmlformats.org/officeDocument/2006/relationships/vmlDrawing" Target="../drawings/vmlDrawing53.vml"/><Relationship Id="rId5" Type="http://schemas.openxmlformats.org/officeDocument/2006/relationships/image" Target="../media/image1.emf"/><Relationship Id="rId4" Type="http://schemas.openxmlformats.org/officeDocument/2006/relationships/oleObject" Target="../embeddings/oleObject53.bin"/></Relationships>
</file>

<file path=ppt/slideLayouts/_rels/slideLayout204.xml.rels><?xml version="1.0" encoding="UTF-8" standalone="yes"?>
<Relationships xmlns="http://schemas.openxmlformats.org/package/2006/relationships"><Relationship Id="rId3" Type="http://schemas.openxmlformats.org/officeDocument/2006/relationships/slideMaster" Target="../slideMasters/slideMaster3.xml"/><Relationship Id="rId2" Type="http://schemas.openxmlformats.org/officeDocument/2006/relationships/tags" Target="../tags/tag86.xml"/><Relationship Id="rId1" Type="http://schemas.openxmlformats.org/officeDocument/2006/relationships/vmlDrawing" Target="../drawings/vmlDrawing54.vml"/><Relationship Id="rId6" Type="http://schemas.openxmlformats.org/officeDocument/2006/relationships/image" Target="../media/image3.png"/><Relationship Id="rId5" Type="http://schemas.openxmlformats.org/officeDocument/2006/relationships/image" Target="../media/image1.emf"/><Relationship Id="rId4" Type="http://schemas.openxmlformats.org/officeDocument/2006/relationships/oleObject" Target="../embeddings/oleObject54.bin"/></Relationships>
</file>

<file path=ppt/slideLayouts/_rels/slideLayout205.xml.rels><?xml version="1.0" encoding="UTF-8" standalone="yes"?>
<Relationships xmlns="http://schemas.openxmlformats.org/package/2006/relationships"><Relationship Id="rId3" Type="http://schemas.openxmlformats.org/officeDocument/2006/relationships/slideMaster" Target="../slideMasters/slideMaster3.xml"/><Relationship Id="rId2" Type="http://schemas.openxmlformats.org/officeDocument/2006/relationships/tags" Target="../tags/tag87.xml"/><Relationship Id="rId1" Type="http://schemas.openxmlformats.org/officeDocument/2006/relationships/vmlDrawing" Target="../drawings/vmlDrawing55.vml"/><Relationship Id="rId6" Type="http://schemas.openxmlformats.org/officeDocument/2006/relationships/image" Target="../media/image5.png"/><Relationship Id="rId5" Type="http://schemas.openxmlformats.org/officeDocument/2006/relationships/image" Target="../media/image1.emf"/><Relationship Id="rId4" Type="http://schemas.openxmlformats.org/officeDocument/2006/relationships/oleObject" Target="../embeddings/oleObject55.bin"/></Relationships>
</file>

<file path=ppt/slideLayouts/_rels/slideLayout206.xml.rels><?xml version="1.0" encoding="UTF-8" standalone="yes"?>
<Relationships xmlns="http://schemas.openxmlformats.org/package/2006/relationships"><Relationship Id="rId3" Type="http://schemas.openxmlformats.org/officeDocument/2006/relationships/slideMaster" Target="../slideMasters/slideMaster3.xml"/><Relationship Id="rId2" Type="http://schemas.openxmlformats.org/officeDocument/2006/relationships/tags" Target="../tags/tag88.xml"/><Relationship Id="rId1" Type="http://schemas.openxmlformats.org/officeDocument/2006/relationships/vmlDrawing" Target="../drawings/vmlDrawing56.vml"/><Relationship Id="rId5" Type="http://schemas.openxmlformats.org/officeDocument/2006/relationships/image" Target="../media/image12.emf"/><Relationship Id="rId4" Type="http://schemas.openxmlformats.org/officeDocument/2006/relationships/oleObject" Target="../embeddings/oleObject56.bin"/></Relationships>
</file>

<file path=ppt/slideLayouts/_rels/slideLayout207.xml.rels><?xml version="1.0" encoding="UTF-8" standalone="yes"?>
<Relationships xmlns="http://schemas.openxmlformats.org/package/2006/relationships"><Relationship Id="rId3" Type="http://schemas.openxmlformats.org/officeDocument/2006/relationships/slideMaster" Target="../slideMasters/slideMaster3.xml"/><Relationship Id="rId2" Type="http://schemas.openxmlformats.org/officeDocument/2006/relationships/tags" Target="../tags/tag89.xml"/><Relationship Id="rId1" Type="http://schemas.openxmlformats.org/officeDocument/2006/relationships/vmlDrawing" Target="../drawings/vmlDrawing57.vml"/><Relationship Id="rId6" Type="http://schemas.openxmlformats.org/officeDocument/2006/relationships/image" Target="../media/image3.png"/><Relationship Id="rId5" Type="http://schemas.openxmlformats.org/officeDocument/2006/relationships/image" Target="../media/image1.emf"/><Relationship Id="rId4" Type="http://schemas.openxmlformats.org/officeDocument/2006/relationships/oleObject" Target="../embeddings/oleObject57.bin"/></Relationships>
</file>

<file path=ppt/slideLayouts/_rels/slideLayout208.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tags" Target="../tags/tag92.xml"/><Relationship Id="rId7" Type="http://schemas.openxmlformats.org/officeDocument/2006/relationships/image" Target="../media/image2.emf"/><Relationship Id="rId2" Type="http://schemas.openxmlformats.org/officeDocument/2006/relationships/tags" Target="../tags/tag91.xml"/><Relationship Id="rId1" Type="http://schemas.openxmlformats.org/officeDocument/2006/relationships/vmlDrawing" Target="../drawings/vmlDrawing59.vml"/><Relationship Id="rId6" Type="http://schemas.openxmlformats.org/officeDocument/2006/relationships/oleObject" Target="../embeddings/oleObject59.bin"/><Relationship Id="rId5" Type="http://schemas.openxmlformats.org/officeDocument/2006/relationships/slideMaster" Target="../slideMasters/slideMaster4.xml"/><Relationship Id="rId4" Type="http://schemas.openxmlformats.org/officeDocument/2006/relationships/tags" Target="../tags/tag93.xml"/><Relationship Id="rId9" Type="http://schemas.openxmlformats.org/officeDocument/2006/relationships/image" Target="../media/image10.jpg"/></Relationships>
</file>

<file path=ppt/slideLayouts/_rels/slideLayout209.xml.rels><?xml version="1.0" encoding="UTF-8" standalone="yes"?>
<Relationships xmlns="http://schemas.openxmlformats.org/package/2006/relationships"><Relationship Id="rId3" Type="http://schemas.openxmlformats.org/officeDocument/2006/relationships/tags" Target="../tags/tag95.xml"/><Relationship Id="rId2" Type="http://schemas.openxmlformats.org/officeDocument/2006/relationships/tags" Target="../tags/tag94.xml"/><Relationship Id="rId1" Type="http://schemas.openxmlformats.org/officeDocument/2006/relationships/vmlDrawing" Target="../drawings/vmlDrawing60.vml"/><Relationship Id="rId6" Type="http://schemas.openxmlformats.org/officeDocument/2006/relationships/image" Target="../media/image2.emf"/><Relationship Id="rId5" Type="http://schemas.openxmlformats.org/officeDocument/2006/relationships/oleObject" Target="../embeddings/oleObject60.bin"/><Relationship Id="rId4" Type="http://schemas.openxmlformats.org/officeDocument/2006/relationships/slideMaster" Target="../slideMasters/slideMaster4.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2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2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2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2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22.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8.xml"/><Relationship Id="rId1" Type="http://schemas.openxmlformats.org/officeDocument/2006/relationships/vmlDrawing" Target="../drawings/vmlDrawing4.vml"/><Relationship Id="rId6" Type="http://schemas.openxmlformats.org/officeDocument/2006/relationships/image" Target="../media/image9.png"/><Relationship Id="rId5" Type="http://schemas.openxmlformats.org/officeDocument/2006/relationships/image" Target="../media/image7.emf"/><Relationship Id="rId4" Type="http://schemas.openxmlformats.org/officeDocument/2006/relationships/oleObject" Target="../embeddings/oleObject4.bin"/></Relationships>
</file>

<file path=ppt/slideLayouts/_rels/slideLayout22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22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4.xml"/></Relationships>
</file>

<file path=ppt/slideLayouts/_rels/slideLayout222.xml.rels><?xml version="1.0" encoding="UTF-8" standalone="yes"?>
<Relationships xmlns="http://schemas.openxmlformats.org/package/2006/relationships"><Relationship Id="rId3" Type="http://schemas.openxmlformats.org/officeDocument/2006/relationships/slideMaster" Target="../slideMasters/slideMaster4.xml"/><Relationship Id="rId2" Type="http://schemas.openxmlformats.org/officeDocument/2006/relationships/tags" Target="../tags/tag96.xml"/><Relationship Id="rId1" Type="http://schemas.openxmlformats.org/officeDocument/2006/relationships/vmlDrawing" Target="../drawings/vmlDrawing61.vml"/><Relationship Id="rId6" Type="http://schemas.openxmlformats.org/officeDocument/2006/relationships/image" Target="../media/image8.png"/><Relationship Id="rId5" Type="http://schemas.openxmlformats.org/officeDocument/2006/relationships/image" Target="../media/image7.emf"/><Relationship Id="rId4" Type="http://schemas.openxmlformats.org/officeDocument/2006/relationships/oleObject" Target="../embeddings/oleObject61.bin"/></Relationships>
</file>

<file path=ppt/slideLayouts/_rels/slideLayout22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4.xml"/></Relationships>
</file>

<file path=ppt/slideLayouts/_rels/slideLayout22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22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4.xml"/></Relationships>
</file>

<file path=ppt/slideLayouts/_rels/slideLayout22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22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4.xml"/></Relationships>
</file>

<file path=ppt/slideLayouts/_rels/slideLayout2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0.xml.rels><?xml version="1.0" encoding="UTF-8" standalone="yes"?>
<Relationships xmlns="http://schemas.openxmlformats.org/package/2006/relationships"><Relationship Id="rId3" Type="http://schemas.openxmlformats.org/officeDocument/2006/relationships/slideMaster" Target="../slideMasters/slideMaster4.xml"/><Relationship Id="rId2" Type="http://schemas.openxmlformats.org/officeDocument/2006/relationships/tags" Target="../tags/tag97.xml"/><Relationship Id="rId1" Type="http://schemas.openxmlformats.org/officeDocument/2006/relationships/vmlDrawing" Target="../drawings/vmlDrawing62.vml"/><Relationship Id="rId6" Type="http://schemas.openxmlformats.org/officeDocument/2006/relationships/image" Target="../media/image9.png"/><Relationship Id="rId5" Type="http://schemas.openxmlformats.org/officeDocument/2006/relationships/image" Target="../media/image7.emf"/><Relationship Id="rId4" Type="http://schemas.openxmlformats.org/officeDocument/2006/relationships/oleObject" Target="../embeddings/oleObject62.bin"/></Relationships>
</file>

<file path=ppt/slideLayouts/_rels/slideLayout2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5.xml.rels><?xml version="1.0" encoding="UTF-8" standalone="yes"?>
<Relationships xmlns="http://schemas.openxmlformats.org/package/2006/relationships"><Relationship Id="rId8" Type="http://schemas.openxmlformats.org/officeDocument/2006/relationships/image" Target="../media/image4.jpg"/><Relationship Id="rId3" Type="http://schemas.openxmlformats.org/officeDocument/2006/relationships/tags" Target="../tags/tag99.xml"/><Relationship Id="rId7" Type="http://schemas.openxmlformats.org/officeDocument/2006/relationships/image" Target="../media/image2.emf"/><Relationship Id="rId2" Type="http://schemas.openxmlformats.org/officeDocument/2006/relationships/tags" Target="../tags/tag98.xml"/><Relationship Id="rId1" Type="http://schemas.openxmlformats.org/officeDocument/2006/relationships/vmlDrawing" Target="../drawings/vmlDrawing63.vml"/><Relationship Id="rId6" Type="http://schemas.openxmlformats.org/officeDocument/2006/relationships/oleObject" Target="../embeddings/oleObject63.bin"/><Relationship Id="rId5" Type="http://schemas.openxmlformats.org/officeDocument/2006/relationships/slideMaster" Target="../slideMasters/slideMaster4.xml"/><Relationship Id="rId4" Type="http://schemas.openxmlformats.org/officeDocument/2006/relationships/tags" Target="../tags/tag100.xml"/></Relationships>
</file>

<file path=ppt/slideLayouts/_rels/slideLayout2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7.xml.rels><?xml version="1.0" encoding="UTF-8" standalone="yes"?>
<Relationships xmlns="http://schemas.openxmlformats.org/package/2006/relationships"><Relationship Id="rId8" Type="http://schemas.openxmlformats.org/officeDocument/2006/relationships/image" Target="../media/image2.emf"/><Relationship Id="rId3" Type="http://schemas.openxmlformats.org/officeDocument/2006/relationships/tags" Target="../tags/tag102.xml"/><Relationship Id="rId7" Type="http://schemas.openxmlformats.org/officeDocument/2006/relationships/oleObject" Target="../embeddings/oleObject64.bin"/><Relationship Id="rId2" Type="http://schemas.openxmlformats.org/officeDocument/2006/relationships/tags" Target="../tags/tag101.xml"/><Relationship Id="rId1" Type="http://schemas.openxmlformats.org/officeDocument/2006/relationships/vmlDrawing" Target="../drawings/vmlDrawing64.vml"/><Relationship Id="rId6" Type="http://schemas.openxmlformats.org/officeDocument/2006/relationships/slideMaster" Target="../slideMasters/slideMaster4.xml"/><Relationship Id="rId5" Type="http://schemas.openxmlformats.org/officeDocument/2006/relationships/tags" Target="../tags/tag104.xml"/><Relationship Id="rId10" Type="http://schemas.openxmlformats.org/officeDocument/2006/relationships/image" Target="../media/image4.jpg"/><Relationship Id="rId4" Type="http://schemas.openxmlformats.org/officeDocument/2006/relationships/tags" Target="../tags/tag103.xml"/><Relationship Id="rId9" Type="http://schemas.openxmlformats.org/officeDocument/2006/relationships/image" Target="../media/image3.png"/></Relationships>
</file>

<file path=ppt/slideLayouts/_rels/slideLayout2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2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2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2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2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24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4.xml"/></Relationships>
</file>

<file path=ppt/slideLayouts/_rels/slideLayout249.xml.rels><?xml version="1.0" encoding="UTF-8" standalone="yes"?>
<Relationships xmlns="http://schemas.openxmlformats.org/package/2006/relationships"><Relationship Id="rId3" Type="http://schemas.openxmlformats.org/officeDocument/2006/relationships/slideMaster" Target="../slideMasters/slideMaster4.xml"/><Relationship Id="rId2" Type="http://schemas.openxmlformats.org/officeDocument/2006/relationships/tags" Target="../tags/tag105.xml"/><Relationship Id="rId1" Type="http://schemas.openxmlformats.org/officeDocument/2006/relationships/vmlDrawing" Target="../drawings/vmlDrawing65.vml"/><Relationship Id="rId6" Type="http://schemas.openxmlformats.org/officeDocument/2006/relationships/image" Target="../media/image5.png"/><Relationship Id="rId5" Type="http://schemas.openxmlformats.org/officeDocument/2006/relationships/image" Target="../media/image7.emf"/><Relationship Id="rId4" Type="http://schemas.openxmlformats.org/officeDocument/2006/relationships/oleObject" Target="../embeddings/oleObject65.bin"/></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4.xml"/></Relationships>
</file>

<file path=ppt/slideLayouts/_rels/slideLayout25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4.xml"/></Relationships>
</file>

<file path=ppt/slideLayouts/_rels/slideLayout25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4.xml"/></Relationships>
</file>

<file path=ppt/slideLayouts/_rels/slideLayout25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25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4.xml"/></Relationships>
</file>

<file path=ppt/slideLayouts/_rels/slideLayout25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25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4.xml"/></Relationships>
</file>

<file path=ppt/slideLayouts/_rels/slideLayout2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59.xml.rels><?xml version="1.0" encoding="UTF-8" standalone="yes"?>
<Relationships xmlns="http://schemas.openxmlformats.org/package/2006/relationships"><Relationship Id="rId3" Type="http://schemas.openxmlformats.org/officeDocument/2006/relationships/slideMaster" Target="../slideMasters/slideMaster4.xml"/><Relationship Id="rId2" Type="http://schemas.openxmlformats.org/officeDocument/2006/relationships/tags" Target="../tags/tag106.xml"/><Relationship Id="rId1" Type="http://schemas.openxmlformats.org/officeDocument/2006/relationships/vmlDrawing" Target="../drawings/vmlDrawing66.vml"/><Relationship Id="rId6" Type="http://schemas.openxmlformats.org/officeDocument/2006/relationships/image" Target="../media/image9.png"/><Relationship Id="rId5" Type="http://schemas.openxmlformats.org/officeDocument/2006/relationships/image" Target="../media/image2.emf"/><Relationship Id="rId4" Type="http://schemas.openxmlformats.org/officeDocument/2006/relationships/oleObject" Target="../embeddings/oleObject66.bin"/></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4.xml"/></Relationships>
</file>

<file path=ppt/slideLayouts/_rels/slideLayout2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5.xml.rels><?xml version="1.0" encoding="UTF-8" standalone="yes"?>
<Relationships xmlns="http://schemas.openxmlformats.org/package/2006/relationships"><Relationship Id="rId8" Type="http://schemas.openxmlformats.org/officeDocument/2006/relationships/image" Target="../media/image4.jpg"/><Relationship Id="rId3" Type="http://schemas.openxmlformats.org/officeDocument/2006/relationships/tags" Target="../tags/tag108.xml"/><Relationship Id="rId7" Type="http://schemas.openxmlformats.org/officeDocument/2006/relationships/image" Target="../media/image2.emf"/><Relationship Id="rId2" Type="http://schemas.openxmlformats.org/officeDocument/2006/relationships/tags" Target="../tags/tag107.xml"/><Relationship Id="rId1" Type="http://schemas.openxmlformats.org/officeDocument/2006/relationships/vmlDrawing" Target="../drawings/vmlDrawing67.vml"/><Relationship Id="rId6" Type="http://schemas.openxmlformats.org/officeDocument/2006/relationships/oleObject" Target="../embeddings/oleObject67.bin"/><Relationship Id="rId5" Type="http://schemas.openxmlformats.org/officeDocument/2006/relationships/slideMaster" Target="../slideMasters/slideMaster4.xml"/><Relationship Id="rId4" Type="http://schemas.openxmlformats.org/officeDocument/2006/relationships/tags" Target="../tags/tag109.xml"/></Relationships>
</file>

<file path=ppt/slideLayouts/_rels/slideLayout2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67.xml.rels><?xml version="1.0" encoding="UTF-8" standalone="yes"?>
<Relationships xmlns="http://schemas.openxmlformats.org/package/2006/relationships"><Relationship Id="rId3" Type="http://schemas.openxmlformats.org/officeDocument/2006/relationships/tags" Target="../tags/tag111.xml"/><Relationship Id="rId2" Type="http://schemas.openxmlformats.org/officeDocument/2006/relationships/tags" Target="../tags/tag110.xml"/><Relationship Id="rId1" Type="http://schemas.openxmlformats.org/officeDocument/2006/relationships/vmlDrawing" Target="../drawings/vmlDrawing68.vml"/><Relationship Id="rId6" Type="http://schemas.openxmlformats.org/officeDocument/2006/relationships/image" Target="../media/image1.emf"/><Relationship Id="rId5" Type="http://schemas.openxmlformats.org/officeDocument/2006/relationships/oleObject" Target="../embeddings/oleObject68.bin"/><Relationship Id="rId4" Type="http://schemas.openxmlformats.org/officeDocument/2006/relationships/slideMaster" Target="../slideMasters/slideMaster4.xml"/></Relationships>
</file>

<file path=ppt/slideLayouts/_rels/slideLayout268.xml.rels><?xml version="1.0" encoding="UTF-8" standalone="yes"?>
<Relationships xmlns="http://schemas.openxmlformats.org/package/2006/relationships"><Relationship Id="rId3" Type="http://schemas.openxmlformats.org/officeDocument/2006/relationships/slideMaster" Target="../slideMasters/slideMaster4.xml"/><Relationship Id="rId2" Type="http://schemas.openxmlformats.org/officeDocument/2006/relationships/tags" Target="../tags/tag112.xml"/><Relationship Id="rId1" Type="http://schemas.openxmlformats.org/officeDocument/2006/relationships/vmlDrawing" Target="../drawings/vmlDrawing69.vml"/><Relationship Id="rId5" Type="http://schemas.openxmlformats.org/officeDocument/2006/relationships/image" Target="../media/image1.emf"/><Relationship Id="rId4" Type="http://schemas.openxmlformats.org/officeDocument/2006/relationships/oleObject" Target="../embeddings/oleObject69.bin"/></Relationships>
</file>

<file path=ppt/slideLayouts/_rels/slideLayout269.xml.rels><?xml version="1.0" encoding="UTF-8" standalone="yes"?>
<Relationships xmlns="http://schemas.openxmlformats.org/package/2006/relationships"><Relationship Id="rId3" Type="http://schemas.openxmlformats.org/officeDocument/2006/relationships/slideMaster" Target="../slideMasters/slideMaster4.xml"/><Relationship Id="rId2" Type="http://schemas.openxmlformats.org/officeDocument/2006/relationships/tags" Target="../tags/tag113.xml"/><Relationship Id="rId1" Type="http://schemas.openxmlformats.org/officeDocument/2006/relationships/vmlDrawing" Target="../drawings/vmlDrawing70.vml"/><Relationship Id="rId5" Type="http://schemas.openxmlformats.org/officeDocument/2006/relationships/image" Target="../media/image1.emf"/><Relationship Id="rId4" Type="http://schemas.openxmlformats.org/officeDocument/2006/relationships/oleObject" Target="../embeddings/oleObject70.bin"/></Relationships>
</file>

<file path=ppt/slideLayouts/_rels/slideLayout27.xml.rels><?xml version="1.0" encoding="UTF-8" standalone="yes"?>
<Relationships xmlns="http://schemas.openxmlformats.org/package/2006/relationships"><Relationship Id="rId8" Type="http://schemas.openxmlformats.org/officeDocument/2006/relationships/image" Target="../media/image4.jpg"/><Relationship Id="rId3" Type="http://schemas.openxmlformats.org/officeDocument/2006/relationships/tags" Target="../tags/tag10.xml"/><Relationship Id="rId7" Type="http://schemas.openxmlformats.org/officeDocument/2006/relationships/image" Target="../media/image2.emf"/><Relationship Id="rId2" Type="http://schemas.openxmlformats.org/officeDocument/2006/relationships/tags" Target="../tags/tag9.xml"/><Relationship Id="rId1" Type="http://schemas.openxmlformats.org/officeDocument/2006/relationships/vmlDrawing" Target="../drawings/vmlDrawing5.vml"/><Relationship Id="rId6" Type="http://schemas.openxmlformats.org/officeDocument/2006/relationships/oleObject" Target="../embeddings/oleObject5.bin"/><Relationship Id="rId5" Type="http://schemas.openxmlformats.org/officeDocument/2006/relationships/slideMaster" Target="../slideMasters/slideMaster1.xml"/><Relationship Id="rId4" Type="http://schemas.openxmlformats.org/officeDocument/2006/relationships/tags" Target="../tags/tag11.xml"/></Relationships>
</file>

<file path=ppt/slideLayouts/_rels/slideLayout270.xml.rels><?xml version="1.0" encoding="UTF-8" standalone="yes"?>
<Relationships xmlns="http://schemas.openxmlformats.org/package/2006/relationships"><Relationship Id="rId3" Type="http://schemas.openxmlformats.org/officeDocument/2006/relationships/slideMaster" Target="../slideMasters/slideMaster4.xml"/><Relationship Id="rId2" Type="http://schemas.openxmlformats.org/officeDocument/2006/relationships/tags" Target="../tags/tag114.xml"/><Relationship Id="rId1" Type="http://schemas.openxmlformats.org/officeDocument/2006/relationships/vmlDrawing" Target="../drawings/vmlDrawing71.vml"/><Relationship Id="rId6" Type="http://schemas.openxmlformats.org/officeDocument/2006/relationships/image" Target="../media/image3.png"/><Relationship Id="rId5" Type="http://schemas.openxmlformats.org/officeDocument/2006/relationships/image" Target="../media/image1.emf"/><Relationship Id="rId4" Type="http://schemas.openxmlformats.org/officeDocument/2006/relationships/oleObject" Target="../embeddings/oleObject71.bin"/></Relationships>
</file>

<file path=ppt/slideLayouts/_rels/slideLayout271.xml.rels><?xml version="1.0" encoding="UTF-8" standalone="yes"?>
<Relationships xmlns="http://schemas.openxmlformats.org/package/2006/relationships"><Relationship Id="rId3" Type="http://schemas.openxmlformats.org/officeDocument/2006/relationships/tags" Target="../tags/tag116.xml"/><Relationship Id="rId2" Type="http://schemas.openxmlformats.org/officeDocument/2006/relationships/tags" Target="../tags/tag115.xml"/><Relationship Id="rId1" Type="http://schemas.openxmlformats.org/officeDocument/2006/relationships/vmlDrawing" Target="../drawings/vmlDrawing72.vml"/><Relationship Id="rId6" Type="http://schemas.openxmlformats.org/officeDocument/2006/relationships/image" Target="../media/image1.emf"/><Relationship Id="rId5" Type="http://schemas.openxmlformats.org/officeDocument/2006/relationships/oleObject" Target="../embeddings/oleObject72.bin"/><Relationship Id="rId4" Type="http://schemas.openxmlformats.org/officeDocument/2006/relationships/slideMaster" Target="../slideMasters/slideMaster4.xml"/></Relationships>
</file>

<file path=ppt/slideLayouts/_rels/slideLayout272.xml.rels><?xml version="1.0" encoding="UTF-8" standalone="yes"?>
<Relationships xmlns="http://schemas.openxmlformats.org/package/2006/relationships"><Relationship Id="rId3" Type="http://schemas.openxmlformats.org/officeDocument/2006/relationships/slideMaster" Target="../slideMasters/slideMaster4.xml"/><Relationship Id="rId2" Type="http://schemas.openxmlformats.org/officeDocument/2006/relationships/tags" Target="../tags/tag117.xml"/><Relationship Id="rId1" Type="http://schemas.openxmlformats.org/officeDocument/2006/relationships/vmlDrawing" Target="../drawings/vmlDrawing73.vml"/><Relationship Id="rId5" Type="http://schemas.openxmlformats.org/officeDocument/2006/relationships/image" Target="../media/image1.emf"/><Relationship Id="rId4" Type="http://schemas.openxmlformats.org/officeDocument/2006/relationships/oleObject" Target="../embeddings/oleObject73.bin"/></Relationships>
</file>

<file path=ppt/slideLayouts/_rels/slideLayout273.xml.rels><?xml version="1.0" encoding="UTF-8" standalone="yes"?>
<Relationships xmlns="http://schemas.openxmlformats.org/package/2006/relationships"><Relationship Id="rId3" Type="http://schemas.openxmlformats.org/officeDocument/2006/relationships/slideMaster" Target="../slideMasters/slideMaster4.xml"/><Relationship Id="rId2" Type="http://schemas.openxmlformats.org/officeDocument/2006/relationships/tags" Target="../tags/tag118.xml"/><Relationship Id="rId1" Type="http://schemas.openxmlformats.org/officeDocument/2006/relationships/vmlDrawing" Target="../drawings/vmlDrawing74.vml"/><Relationship Id="rId5" Type="http://schemas.openxmlformats.org/officeDocument/2006/relationships/image" Target="../media/image1.emf"/><Relationship Id="rId4" Type="http://schemas.openxmlformats.org/officeDocument/2006/relationships/oleObject" Target="../embeddings/oleObject74.bin"/></Relationships>
</file>

<file path=ppt/slideLayouts/_rels/slideLayout274.xml.rels><?xml version="1.0" encoding="UTF-8" standalone="yes"?>
<Relationships xmlns="http://schemas.openxmlformats.org/package/2006/relationships"><Relationship Id="rId3" Type="http://schemas.openxmlformats.org/officeDocument/2006/relationships/slideMaster" Target="../slideMasters/slideMaster4.xml"/><Relationship Id="rId2" Type="http://schemas.openxmlformats.org/officeDocument/2006/relationships/tags" Target="../tags/tag119.xml"/><Relationship Id="rId1" Type="http://schemas.openxmlformats.org/officeDocument/2006/relationships/vmlDrawing" Target="../drawings/vmlDrawing75.vml"/><Relationship Id="rId6" Type="http://schemas.openxmlformats.org/officeDocument/2006/relationships/image" Target="../media/image3.png"/><Relationship Id="rId5" Type="http://schemas.openxmlformats.org/officeDocument/2006/relationships/image" Target="../media/image1.emf"/><Relationship Id="rId4" Type="http://schemas.openxmlformats.org/officeDocument/2006/relationships/oleObject" Target="../embeddings/oleObject75.bin"/></Relationships>
</file>

<file path=ppt/slideLayouts/_rels/slideLayout275.xml.rels><?xml version="1.0" encoding="UTF-8" standalone="yes"?>
<Relationships xmlns="http://schemas.openxmlformats.org/package/2006/relationships"><Relationship Id="rId3" Type="http://schemas.openxmlformats.org/officeDocument/2006/relationships/slideMaster" Target="../slideMasters/slideMaster4.xml"/><Relationship Id="rId2" Type="http://schemas.openxmlformats.org/officeDocument/2006/relationships/tags" Target="../tags/tag120.xml"/><Relationship Id="rId1" Type="http://schemas.openxmlformats.org/officeDocument/2006/relationships/vmlDrawing" Target="../drawings/vmlDrawing76.vml"/><Relationship Id="rId6" Type="http://schemas.openxmlformats.org/officeDocument/2006/relationships/image" Target="../media/image5.png"/><Relationship Id="rId5" Type="http://schemas.openxmlformats.org/officeDocument/2006/relationships/image" Target="../media/image1.emf"/><Relationship Id="rId4" Type="http://schemas.openxmlformats.org/officeDocument/2006/relationships/oleObject" Target="../embeddings/oleObject76.bin"/></Relationships>
</file>

<file path=ppt/slideLayouts/_rels/slideLayout27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3" Type="http://schemas.openxmlformats.org/officeDocument/2006/relationships/tags" Target="../tags/tag13.xml"/><Relationship Id="rId7" Type="http://schemas.openxmlformats.org/officeDocument/2006/relationships/image" Target="../media/image10.jpg"/><Relationship Id="rId2" Type="http://schemas.openxmlformats.org/officeDocument/2006/relationships/tags" Target="../tags/tag12.xml"/><Relationship Id="rId1" Type="http://schemas.openxmlformats.org/officeDocument/2006/relationships/vmlDrawing" Target="../drawings/vmlDrawing6.vml"/><Relationship Id="rId6" Type="http://schemas.openxmlformats.org/officeDocument/2006/relationships/image" Target="../media/image2.emf"/><Relationship Id="rId5" Type="http://schemas.openxmlformats.org/officeDocument/2006/relationships/oleObject" Target="../embeddings/oleObject6.bin"/><Relationship Id="rId4"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8" Type="http://schemas.openxmlformats.org/officeDocument/2006/relationships/image" Target="../media/image2.emf"/><Relationship Id="rId3" Type="http://schemas.openxmlformats.org/officeDocument/2006/relationships/tags" Target="../tags/tag15.xml"/><Relationship Id="rId7" Type="http://schemas.openxmlformats.org/officeDocument/2006/relationships/oleObject" Target="../embeddings/oleObject7.bin"/><Relationship Id="rId2" Type="http://schemas.openxmlformats.org/officeDocument/2006/relationships/tags" Target="../tags/tag14.xml"/><Relationship Id="rId1" Type="http://schemas.openxmlformats.org/officeDocument/2006/relationships/vmlDrawing" Target="../drawings/vmlDrawing7.vml"/><Relationship Id="rId6" Type="http://schemas.openxmlformats.org/officeDocument/2006/relationships/slideMaster" Target="../slideMasters/slideMaster1.xml"/><Relationship Id="rId5" Type="http://schemas.openxmlformats.org/officeDocument/2006/relationships/tags" Target="../tags/tag17.xml"/><Relationship Id="rId10" Type="http://schemas.openxmlformats.org/officeDocument/2006/relationships/image" Target="../media/image4.jpg"/><Relationship Id="rId4" Type="http://schemas.openxmlformats.org/officeDocument/2006/relationships/tags" Target="../tags/tag16.xml"/><Relationship Id="rId9" Type="http://schemas.openxmlformats.org/officeDocument/2006/relationships/image" Target="../media/image3.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18.xml"/><Relationship Id="rId1" Type="http://schemas.openxmlformats.org/officeDocument/2006/relationships/vmlDrawing" Target="../drawings/vmlDrawing8.vml"/><Relationship Id="rId6" Type="http://schemas.openxmlformats.org/officeDocument/2006/relationships/image" Target="../media/image5.png"/><Relationship Id="rId5" Type="http://schemas.openxmlformats.org/officeDocument/2006/relationships/image" Target="../media/image7.emf"/><Relationship Id="rId4" Type="http://schemas.openxmlformats.org/officeDocument/2006/relationships/oleObject" Target="../embeddings/oleObject8.bin"/></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19.xml"/><Relationship Id="rId1" Type="http://schemas.openxmlformats.org/officeDocument/2006/relationships/vmlDrawing" Target="../drawings/vmlDrawing9.vml"/><Relationship Id="rId6" Type="http://schemas.openxmlformats.org/officeDocument/2006/relationships/image" Target="../media/image9.png"/><Relationship Id="rId5" Type="http://schemas.openxmlformats.org/officeDocument/2006/relationships/image" Target="../media/image2.emf"/><Relationship Id="rId4" Type="http://schemas.openxmlformats.org/officeDocument/2006/relationships/oleObject" Target="../embeddings/oleObject9.bin"/></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8" Type="http://schemas.openxmlformats.org/officeDocument/2006/relationships/image" Target="../media/image4.jpg"/><Relationship Id="rId3" Type="http://schemas.openxmlformats.org/officeDocument/2006/relationships/tags" Target="../tags/tag21.xml"/><Relationship Id="rId7" Type="http://schemas.openxmlformats.org/officeDocument/2006/relationships/image" Target="../media/image2.emf"/><Relationship Id="rId2" Type="http://schemas.openxmlformats.org/officeDocument/2006/relationships/tags" Target="../tags/tag20.xml"/><Relationship Id="rId1" Type="http://schemas.openxmlformats.org/officeDocument/2006/relationships/vmlDrawing" Target="../drawings/vmlDrawing10.vml"/><Relationship Id="rId6" Type="http://schemas.openxmlformats.org/officeDocument/2006/relationships/oleObject" Target="../embeddings/oleObject10.bin"/><Relationship Id="rId5" Type="http://schemas.openxmlformats.org/officeDocument/2006/relationships/slideMaster" Target="../slideMasters/slideMaster1.xml"/><Relationship Id="rId4" Type="http://schemas.openxmlformats.org/officeDocument/2006/relationships/tags" Target="../tags/tag2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3" Type="http://schemas.openxmlformats.org/officeDocument/2006/relationships/tags" Target="../tags/tag24.xml"/><Relationship Id="rId2" Type="http://schemas.openxmlformats.org/officeDocument/2006/relationships/tags" Target="../tags/tag23.xml"/><Relationship Id="rId1" Type="http://schemas.openxmlformats.org/officeDocument/2006/relationships/vmlDrawing" Target="../drawings/vmlDrawing11.vml"/><Relationship Id="rId6" Type="http://schemas.openxmlformats.org/officeDocument/2006/relationships/image" Target="../media/image1.emf"/><Relationship Id="rId5" Type="http://schemas.openxmlformats.org/officeDocument/2006/relationships/oleObject" Target="../embeddings/oleObject11.bin"/><Relationship Id="rId4"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25.xml"/><Relationship Id="rId1" Type="http://schemas.openxmlformats.org/officeDocument/2006/relationships/vmlDrawing" Target="../drawings/vmlDrawing12.vml"/><Relationship Id="rId5" Type="http://schemas.openxmlformats.org/officeDocument/2006/relationships/image" Target="../media/image1.emf"/><Relationship Id="rId4" Type="http://schemas.openxmlformats.org/officeDocument/2006/relationships/oleObject" Target="../embeddings/oleObject12.bin"/></Relationships>
</file>

<file path=ppt/slideLayouts/_rels/slideLayout62.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26.xml"/><Relationship Id="rId1" Type="http://schemas.openxmlformats.org/officeDocument/2006/relationships/vmlDrawing" Target="../drawings/vmlDrawing13.vml"/><Relationship Id="rId5" Type="http://schemas.openxmlformats.org/officeDocument/2006/relationships/image" Target="../media/image1.emf"/><Relationship Id="rId4" Type="http://schemas.openxmlformats.org/officeDocument/2006/relationships/oleObject" Target="../embeddings/oleObject13.bin"/></Relationships>
</file>

<file path=ppt/slideLayouts/_rels/slideLayout63.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27.xml"/><Relationship Id="rId1" Type="http://schemas.openxmlformats.org/officeDocument/2006/relationships/vmlDrawing" Target="../drawings/vmlDrawing14.vml"/><Relationship Id="rId6" Type="http://schemas.openxmlformats.org/officeDocument/2006/relationships/image" Target="../media/image3.png"/><Relationship Id="rId5" Type="http://schemas.openxmlformats.org/officeDocument/2006/relationships/image" Target="../media/image1.emf"/><Relationship Id="rId4" Type="http://schemas.openxmlformats.org/officeDocument/2006/relationships/oleObject" Target="../embeddings/oleObject14.bin"/></Relationships>
</file>

<file path=ppt/slideLayouts/_rels/slideLayout64.xml.rels><?xml version="1.0" encoding="UTF-8" standalone="yes"?>
<Relationships xmlns="http://schemas.openxmlformats.org/package/2006/relationships"><Relationship Id="rId3" Type="http://schemas.openxmlformats.org/officeDocument/2006/relationships/tags" Target="../tags/tag29.xml"/><Relationship Id="rId2" Type="http://schemas.openxmlformats.org/officeDocument/2006/relationships/tags" Target="../tags/tag28.xml"/><Relationship Id="rId1" Type="http://schemas.openxmlformats.org/officeDocument/2006/relationships/vmlDrawing" Target="../drawings/vmlDrawing15.vml"/><Relationship Id="rId6" Type="http://schemas.openxmlformats.org/officeDocument/2006/relationships/image" Target="../media/image1.emf"/><Relationship Id="rId5" Type="http://schemas.openxmlformats.org/officeDocument/2006/relationships/oleObject" Target="../embeddings/oleObject15.bin"/><Relationship Id="rId4"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30.xml"/><Relationship Id="rId1" Type="http://schemas.openxmlformats.org/officeDocument/2006/relationships/vmlDrawing" Target="../drawings/vmlDrawing16.vml"/><Relationship Id="rId5" Type="http://schemas.openxmlformats.org/officeDocument/2006/relationships/image" Target="../media/image1.emf"/><Relationship Id="rId4" Type="http://schemas.openxmlformats.org/officeDocument/2006/relationships/oleObject" Target="../embeddings/oleObject16.bin"/></Relationships>
</file>

<file path=ppt/slideLayouts/_rels/slideLayout66.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31.xml"/><Relationship Id="rId1" Type="http://schemas.openxmlformats.org/officeDocument/2006/relationships/vmlDrawing" Target="../drawings/vmlDrawing17.vml"/><Relationship Id="rId5" Type="http://schemas.openxmlformats.org/officeDocument/2006/relationships/image" Target="../media/image1.emf"/><Relationship Id="rId4" Type="http://schemas.openxmlformats.org/officeDocument/2006/relationships/oleObject" Target="../embeddings/oleObject17.bin"/></Relationships>
</file>

<file path=ppt/slideLayouts/_rels/slideLayout67.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32.xml"/><Relationship Id="rId1" Type="http://schemas.openxmlformats.org/officeDocument/2006/relationships/vmlDrawing" Target="../drawings/vmlDrawing18.vml"/><Relationship Id="rId6" Type="http://schemas.openxmlformats.org/officeDocument/2006/relationships/image" Target="../media/image3.png"/><Relationship Id="rId5" Type="http://schemas.openxmlformats.org/officeDocument/2006/relationships/image" Target="../media/image1.emf"/><Relationship Id="rId4" Type="http://schemas.openxmlformats.org/officeDocument/2006/relationships/oleObject" Target="../embeddings/oleObject18.bin"/></Relationships>
</file>

<file path=ppt/slideLayouts/_rels/slideLayout68.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33.xml"/><Relationship Id="rId1" Type="http://schemas.openxmlformats.org/officeDocument/2006/relationships/vmlDrawing" Target="../drawings/vmlDrawing19.vml"/><Relationship Id="rId6" Type="http://schemas.openxmlformats.org/officeDocument/2006/relationships/image" Target="../media/image5.png"/><Relationship Id="rId5" Type="http://schemas.openxmlformats.org/officeDocument/2006/relationships/image" Target="../media/image1.emf"/><Relationship Id="rId4" Type="http://schemas.openxmlformats.org/officeDocument/2006/relationships/oleObject" Target="../embeddings/oleObject19.bin"/></Relationships>
</file>

<file path=ppt/slideLayouts/_rels/slideLayout69.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34.xml"/><Relationship Id="rId1" Type="http://schemas.openxmlformats.org/officeDocument/2006/relationships/vmlDrawing" Target="../drawings/vmlDrawing20.vml"/><Relationship Id="rId5" Type="http://schemas.openxmlformats.org/officeDocument/2006/relationships/image" Target="../media/image11.emf"/><Relationship Id="rId4" Type="http://schemas.openxmlformats.org/officeDocument/2006/relationships/oleObject" Target="../embeddings/oleObject20.bin"/></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tags" Target="../tags/tag37.xml"/><Relationship Id="rId7" Type="http://schemas.openxmlformats.org/officeDocument/2006/relationships/image" Target="../media/image2.emf"/><Relationship Id="rId2" Type="http://schemas.openxmlformats.org/officeDocument/2006/relationships/tags" Target="../tags/tag36.xml"/><Relationship Id="rId1" Type="http://schemas.openxmlformats.org/officeDocument/2006/relationships/vmlDrawing" Target="../drawings/vmlDrawing22.vml"/><Relationship Id="rId6" Type="http://schemas.openxmlformats.org/officeDocument/2006/relationships/oleObject" Target="../embeddings/oleObject22.bin"/><Relationship Id="rId5" Type="http://schemas.openxmlformats.org/officeDocument/2006/relationships/slideMaster" Target="../slideMasters/slideMaster2.xml"/><Relationship Id="rId4" Type="http://schemas.openxmlformats.org/officeDocument/2006/relationships/tags" Target="../tags/tag38.xml"/><Relationship Id="rId9" Type="http://schemas.openxmlformats.org/officeDocument/2006/relationships/image" Target="../media/image10.jpg"/></Relationships>
</file>

<file path=ppt/slideLayouts/_rels/slideLayout72.xml.rels><?xml version="1.0" encoding="UTF-8" standalone="yes"?>
<Relationships xmlns="http://schemas.openxmlformats.org/package/2006/relationships"><Relationship Id="rId3" Type="http://schemas.openxmlformats.org/officeDocument/2006/relationships/tags" Target="../tags/tag40.xml"/><Relationship Id="rId2" Type="http://schemas.openxmlformats.org/officeDocument/2006/relationships/tags" Target="../tags/tag39.xml"/><Relationship Id="rId1" Type="http://schemas.openxmlformats.org/officeDocument/2006/relationships/vmlDrawing" Target="../drawings/vmlDrawing23.vml"/><Relationship Id="rId6" Type="http://schemas.openxmlformats.org/officeDocument/2006/relationships/image" Target="../media/image2.emf"/><Relationship Id="rId5" Type="http://schemas.openxmlformats.org/officeDocument/2006/relationships/oleObject" Target="../embeddings/oleObject23.bin"/><Relationship Id="rId4"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7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8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8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8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8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85.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41.xml"/><Relationship Id="rId1" Type="http://schemas.openxmlformats.org/officeDocument/2006/relationships/vmlDrawing" Target="../drawings/vmlDrawing24.vml"/><Relationship Id="rId6" Type="http://schemas.openxmlformats.org/officeDocument/2006/relationships/image" Target="../media/image8.png"/><Relationship Id="rId5" Type="http://schemas.openxmlformats.org/officeDocument/2006/relationships/image" Target="../media/image7.emf"/><Relationship Id="rId4" Type="http://schemas.openxmlformats.org/officeDocument/2006/relationships/oleObject" Target="../embeddings/oleObject24.bin"/></Relationships>
</file>

<file path=ppt/slideLayouts/_rels/slideLayout8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8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8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8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2.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3.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42.xml"/><Relationship Id="rId1" Type="http://schemas.openxmlformats.org/officeDocument/2006/relationships/vmlDrawing" Target="../drawings/vmlDrawing25.vml"/><Relationship Id="rId6" Type="http://schemas.openxmlformats.org/officeDocument/2006/relationships/image" Target="../media/image9.png"/><Relationship Id="rId5" Type="http://schemas.openxmlformats.org/officeDocument/2006/relationships/image" Target="../media/image7.emf"/><Relationship Id="rId4" Type="http://schemas.openxmlformats.org/officeDocument/2006/relationships/oleObject" Target="../embeddings/oleObject25.bin"/></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8.xml.rels><?xml version="1.0" encoding="UTF-8" standalone="yes"?>
<Relationships xmlns="http://schemas.openxmlformats.org/package/2006/relationships"><Relationship Id="rId8" Type="http://schemas.openxmlformats.org/officeDocument/2006/relationships/image" Target="../media/image4.jpg"/><Relationship Id="rId3" Type="http://schemas.openxmlformats.org/officeDocument/2006/relationships/tags" Target="../tags/tag44.xml"/><Relationship Id="rId7" Type="http://schemas.openxmlformats.org/officeDocument/2006/relationships/image" Target="../media/image2.emf"/><Relationship Id="rId2" Type="http://schemas.openxmlformats.org/officeDocument/2006/relationships/tags" Target="../tags/tag43.xml"/><Relationship Id="rId1" Type="http://schemas.openxmlformats.org/officeDocument/2006/relationships/vmlDrawing" Target="../drawings/vmlDrawing26.vml"/><Relationship Id="rId6" Type="http://schemas.openxmlformats.org/officeDocument/2006/relationships/oleObject" Target="../embeddings/oleObject26.bin"/><Relationship Id="rId5" Type="http://schemas.openxmlformats.org/officeDocument/2006/relationships/slideMaster" Target="../slideMasters/slideMaster2.xml"/><Relationship Id="rId4" Type="http://schemas.openxmlformats.org/officeDocument/2006/relationships/tags" Target="../tags/tag45.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userDrawn="1">
            <p:custDataLst>
              <p:tags r:id="rId2"/>
            </p:custDataLst>
            <p:extLst>
              <p:ext uri="{D42A27DB-BD31-4B8C-83A1-F6EECF244321}">
                <p14:modId xmlns:p14="http://schemas.microsoft.com/office/powerpoint/2010/main" val="39856122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064" name="think-cell Slide" r:id="rId7" imgW="384" imgH="384" progId="TCLayout.ActiveDocument.1">
                  <p:embed/>
                </p:oleObj>
              </mc:Choice>
              <mc:Fallback>
                <p:oleObj name="think-cell Slide" r:id="rId7" imgW="384" imgH="384" progId="TCLayout.ActiveDocument.1">
                  <p:embed/>
                  <p:pic>
                    <p:nvPicPr>
                      <p:cNvPr id="0" name=""/>
                      <p:cNvPicPr/>
                      <p:nvPr/>
                    </p:nvPicPr>
                    <p:blipFill>
                      <a:blip r:embed="rId8"/>
                      <a:stretch>
                        <a:fillRect/>
                      </a:stretch>
                    </p:blipFill>
                    <p:spPr>
                      <a:xfrm>
                        <a:off x="1588" y="1588"/>
                        <a:ext cx="1588" cy="1588"/>
                      </a:xfrm>
                      <a:prstGeom prst="rect">
                        <a:avLst/>
                      </a:prstGeom>
                    </p:spPr>
                  </p:pic>
                </p:oleObj>
              </mc:Fallback>
            </mc:AlternateContent>
          </a:graphicData>
        </a:graphic>
      </p:graphicFrame>
      <p:sp>
        <p:nvSpPr>
          <p:cNvPr id="3" name="Rectangle 2" hidden="1"/>
          <p:cNvSpPr/>
          <p:nvPr userDrawn="1">
            <p:custDataLst>
              <p:tags r:id="rId3"/>
            </p:custDataLst>
          </p:nvPr>
        </p:nvSpPr>
        <p:spPr>
          <a:xfrm>
            <a:off x="0" y="0"/>
            <a:ext cx="158750" cy="158750"/>
          </a:xfrm>
          <a:prstGeom prst="rect">
            <a:avLst/>
          </a:prstGeom>
          <a:solidFill>
            <a:srgbClr val="29BA74"/>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93000"/>
              </a:lnSpc>
              <a:spcBef>
                <a:spcPct val="0"/>
              </a:spcBef>
              <a:spcAft>
                <a:spcPct val="0"/>
              </a:spcAft>
            </a:pPr>
            <a:endParaRPr lang="en-US" sz="5400" b="0" i="0" baseline="0" dirty="0">
              <a:solidFill>
                <a:srgbClr val="FFFFFF"/>
              </a:solidFill>
              <a:latin typeface="Trebuchet MS" panose="020B0603020202020204" pitchFamily="34" charset="0"/>
              <a:ea typeface="+mj-ea"/>
              <a:cs typeface="+mj-cs"/>
              <a:sym typeface="Trebuchet MS" panose="020B0603020202020204" pitchFamily="34" charset="0"/>
            </a:endParaRPr>
          </a:p>
        </p:txBody>
      </p:sp>
      <p:sp>
        <p:nvSpPr>
          <p:cNvPr id="14" name="Rectangle 13"/>
          <p:cNvSpPr/>
          <p:nvPr userDrawn="1"/>
        </p:nvSpPr>
        <p:spPr>
          <a:xfrm>
            <a:off x="0" y="5279183"/>
            <a:ext cx="12192000" cy="1578817"/>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pic>
        <p:nvPicPr>
          <p:cNvPr id="18" name="Picture 17"/>
          <p:cNvPicPr>
            <a:picLocks noChangeAspect="1"/>
          </p:cNvPicPr>
          <p:nvPr userDrawn="1"/>
        </p:nvPicPr>
        <p:blipFill rotWithShape="1">
          <a:blip r:embed="rId9">
            <a:extLst>
              <a:ext uri="{28A0092B-C50C-407E-A947-70E740481C1C}">
                <a14:useLocalDpi xmlns:a14="http://schemas.microsoft.com/office/drawing/2010/main" val="0"/>
              </a:ext>
            </a:extLst>
          </a:blip>
          <a:srcRect l="1731" t="8741" r="102" b="27"/>
          <a:stretch/>
        </p:blipFill>
        <p:spPr>
          <a:xfrm rot="16200000" flipH="1">
            <a:off x="8471921" y="1973272"/>
            <a:ext cx="580573" cy="6858000"/>
          </a:xfrm>
          <a:prstGeom prst="rect">
            <a:avLst/>
          </a:prstGeom>
        </p:spPr>
      </p:pic>
      <p:pic>
        <p:nvPicPr>
          <p:cNvPr id="15" name="TitleAndEndImages"/>
          <p:cNvPicPr>
            <a:picLocks noChangeAspect="1"/>
          </p:cNvPicPr>
          <p:nvPr userDrawn="1">
            <p:custDataLst>
              <p:tags r:id="rId4"/>
            </p:custDataLst>
          </p:nvPr>
        </p:nvPicPr>
        <p:blipFill rotWithShape="1">
          <a:blip r:embed="rId10">
            <a:extLst>
              <a:ext uri="{28A0092B-C50C-407E-A947-70E740481C1C}">
                <a14:useLocalDpi xmlns:a14="http://schemas.microsoft.com/office/drawing/2010/main" val="0"/>
              </a:ext>
            </a:extLst>
          </a:blip>
          <a:srcRect b="23056"/>
          <a:stretch/>
        </p:blipFill>
        <p:spPr>
          <a:xfrm flipH="1">
            <a:off x="0" y="0"/>
            <a:ext cx="12192000" cy="5276850"/>
          </a:xfrm>
          <a:prstGeom prst="rect">
            <a:avLst/>
          </a:prstGeom>
        </p:spPr>
      </p:pic>
      <p:sp>
        <p:nvSpPr>
          <p:cNvPr id="20" name="Picture Placeholder 8"/>
          <p:cNvSpPr>
            <a:spLocks noGrp="1"/>
          </p:cNvSpPr>
          <p:nvPr>
            <p:ph type="pic" sz="quarter" idx="13" hasCustomPrompt="1"/>
          </p:nvPr>
        </p:nvSpPr>
        <p:spPr>
          <a:xfrm>
            <a:off x="9366561" y="5570642"/>
            <a:ext cx="1867935" cy="896833"/>
          </a:xfrm>
          <a:prstGeom prst="rect">
            <a:avLst/>
          </a:prstGeom>
        </p:spPr>
        <p:txBody>
          <a:bodyPr anchor="b"/>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Logo</a:t>
            </a:r>
          </a:p>
        </p:txBody>
      </p:sp>
      <p:sp>
        <p:nvSpPr>
          <p:cNvPr id="21" name="Rectangle 20"/>
          <p:cNvSpPr/>
          <p:nvPr userDrawn="1"/>
        </p:nvSpPr>
        <p:spPr bwMode="black">
          <a:xfrm>
            <a:off x="630936" y="626200"/>
            <a:ext cx="8125200" cy="5529600"/>
          </a:xfrm>
          <a:prstGeom prst="rect">
            <a:avLst/>
          </a:prstGeom>
          <a:gradFill flip="none" rotWithShape="1">
            <a:gsLst>
              <a:gs pos="0">
                <a:schemeClr val="accent1">
                  <a:alpha val="90000"/>
                </a:schemeClr>
              </a:gs>
              <a:gs pos="100000">
                <a:schemeClr val="tx2">
                  <a:alpha val="90000"/>
                </a:scheme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22" name="Text Placeholder 6"/>
          <p:cNvSpPr>
            <a:spLocks noGrp="1"/>
          </p:cNvSpPr>
          <p:nvPr>
            <p:ph type="body" sz="quarter" idx="12" hasCustomPrompt="1"/>
          </p:nvPr>
        </p:nvSpPr>
        <p:spPr bwMode="black">
          <a:xfrm>
            <a:off x="1117415" y="6207842"/>
            <a:ext cx="6868800" cy="327148"/>
          </a:xfrm>
          <a:prstGeom prst="rect">
            <a:avLst/>
          </a:prstGeom>
          <a:noFill/>
        </p:spPr>
        <p:txBody>
          <a:bodyPr anchor="ctr"/>
          <a:lstStyle>
            <a:lvl1pPr algn="l">
              <a:lnSpc>
                <a:spcPct val="110000"/>
              </a:lnSpc>
              <a:buNone/>
              <a:defRPr sz="1200" b="1" cap="all" baseline="0">
                <a:solidFill>
                  <a:schemeClr val="accent5"/>
                </a:solidFill>
                <a:latin typeface="+mn-lt"/>
                <a:sym typeface="Trebuchet MS" panose="020B0603020202020204" pitchFamily="34" charset="0"/>
              </a:defRPr>
            </a:lvl1pPr>
            <a:lvl2pPr algn="ctr">
              <a:buNone/>
              <a:defRPr/>
            </a:lvl2pPr>
            <a:lvl3pPr marL="0" indent="0" algn="ctr">
              <a:buNone/>
              <a:defRPr/>
            </a:lvl3pPr>
            <a:lvl4pPr marL="228600" indent="0" algn="ctr">
              <a:buNone/>
              <a:defRPr/>
            </a:lvl4pPr>
            <a:lvl5pPr marL="457200" indent="0" algn="ctr">
              <a:buNone/>
              <a:defRPr/>
            </a:lvl5pPr>
          </a:lstStyle>
          <a:p>
            <a:pPr lvl="0"/>
            <a:r>
              <a:rPr lang="en-US" dirty="0"/>
              <a:t>Click to edit date/place</a:t>
            </a:r>
          </a:p>
        </p:txBody>
      </p:sp>
      <p:sp>
        <p:nvSpPr>
          <p:cNvPr id="26" name="Subtitle 2"/>
          <p:cNvSpPr>
            <a:spLocks noGrp="1"/>
          </p:cNvSpPr>
          <p:nvPr>
            <p:ph type="subTitle" idx="1" hasCustomPrompt="1"/>
          </p:nvPr>
        </p:nvSpPr>
        <p:spPr bwMode="white">
          <a:xfrm>
            <a:off x="1117415" y="5495706"/>
            <a:ext cx="6868800" cy="436195"/>
          </a:xfrm>
          <a:prstGeom prst="rect">
            <a:avLst/>
          </a:prstGeom>
        </p:spPr>
        <p:txBody>
          <a:bodyPr anchor="ctr"/>
          <a:lstStyle>
            <a:lvl1pPr marL="0" indent="0" algn="l">
              <a:lnSpc>
                <a:spcPct val="110000"/>
              </a:lnSpc>
              <a:buNone/>
              <a:defRPr sz="1600" baseline="0">
                <a:solidFill>
                  <a:schemeClr val="bg1"/>
                </a:solidFill>
                <a:latin typeface="+mn-lt"/>
                <a:sym typeface="Trebuchet MS" panose="020B0603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in sentence case</a:t>
            </a:r>
          </a:p>
        </p:txBody>
      </p:sp>
      <p:sp>
        <p:nvSpPr>
          <p:cNvPr id="27" name="Title 1"/>
          <p:cNvSpPr>
            <a:spLocks noGrp="1"/>
          </p:cNvSpPr>
          <p:nvPr>
            <p:ph type="ctrTitle" hasCustomPrompt="1"/>
          </p:nvPr>
        </p:nvSpPr>
        <p:spPr bwMode="ltGray">
          <a:xfrm>
            <a:off x="1117415" y="1886242"/>
            <a:ext cx="6868800" cy="3138423"/>
          </a:xfrm>
          <a:prstGeom prst="rect">
            <a:avLst/>
          </a:prstGeom>
        </p:spPr>
        <p:txBody>
          <a:bodyPr anchor="b">
            <a:normAutofit/>
          </a:bodyPr>
          <a:lstStyle>
            <a:lvl1pPr algn="l">
              <a:lnSpc>
                <a:spcPct val="93000"/>
              </a:lnSpc>
              <a:defRPr sz="5400" baseline="0">
                <a:solidFill>
                  <a:schemeClr val="bg1"/>
                </a:solidFill>
                <a:latin typeface="+mj-lt"/>
                <a:sym typeface="Trebuchet MS" panose="020B0603020202020204" pitchFamily="34" charset="0"/>
              </a:defRPr>
            </a:lvl1pPr>
          </a:lstStyle>
          <a:p>
            <a:r>
              <a:rPr lang="en-US" dirty="0"/>
              <a:t>Title in Title Case</a:t>
            </a:r>
          </a:p>
        </p:txBody>
      </p:sp>
      <p:sp>
        <p:nvSpPr>
          <p:cNvPr id="33" name="Freeform 32"/>
          <p:cNvSpPr>
            <a:spLocks noChangeAspect="1"/>
          </p:cNvSpPr>
          <p:nvPr userDrawn="1">
            <p:custDataLst>
              <p:tags r:id="rId5"/>
            </p:custDataLst>
          </p:nvPr>
        </p:nvSpPr>
        <p:spPr bwMode="auto">
          <a:xfrm>
            <a:off x="1117415" y="1112679"/>
            <a:ext cx="2327644" cy="486479"/>
          </a:xfrm>
          <a:custGeom>
            <a:avLst/>
            <a:gdLst>
              <a:gd name="connsiteX0" fmla="*/ 8982072 w 11499847"/>
              <a:gd name="connsiteY0" fmla="*/ 1919288 h 2403475"/>
              <a:gd name="connsiteX1" fmla="*/ 8982072 w 11499847"/>
              <a:gd name="connsiteY1" fmla="*/ 2105026 h 2403475"/>
              <a:gd name="connsiteX2" fmla="*/ 9098233 w 11499847"/>
              <a:gd name="connsiteY2" fmla="*/ 2105026 h 2403475"/>
              <a:gd name="connsiteX3" fmla="*/ 9164880 w 11499847"/>
              <a:gd name="connsiteY3" fmla="*/ 2080233 h 2403475"/>
              <a:gd name="connsiteX4" fmla="*/ 9191622 w 11499847"/>
              <a:gd name="connsiteY4" fmla="*/ 2011737 h 2403475"/>
              <a:gd name="connsiteX5" fmla="*/ 9164880 w 11499847"/>
              <a:gd name="connsiteY5" fmla="*/ 1944501 h 2403475"/>
              <a:gd name="connsiteX6" fmla="*/ 9098233 w 11499847"/>
              <a:gd name="connsiteY6" fmla="*/ 1919288 h 2403475"/>
              <a:gd name="connsiteX7" fmla="*/ 8982072 w 11499847"/>
              <a:gd name="connsiteY7" fmla="*/ 1919288 h 2403475"/>
              <a:gd name="connsiteX8" fmla="*/ 7280272 w 11499847"/>
              <a:gd name="connsiteY8" fmla="*/ 1919288 h 2403475"/>
              <a:gd name="connsiteX9" fmla="*/ 7280272 w 11499847"/>
              <a:gd name="connsiteY9" fmla="*/ 2097088 h 2403475"/>
              <a:gd name="connsiteX10" fmla="*/ 7404503 w 11499847"/>
              <a:gd name="connsiteY10" fmla="*/ 2097088 h 2403475"/>
              <a:gd name="connsiteX11" fmla="*/ 7469027 w 11499847"/>
              <a:gd name="connsiteY11" fmla="*/ 2073423 h 2403475"/>
              <a:gd name="connsiteX12" fmla="*/ 7494585 w 11499847"/>
              <a:gd name="connsiteY12" fmla="*/ 2008502 h 2403475"/>
              <a:gd name="connsiteX13" fmla="*/ 7469027 w 11499847"/>
              <a:gd name="connsiteY13" fmla="*/ 1943581 h 2403475"/>
              <a:gd name="connsiteX14" fmla="*/ 7404503 w 11499847"/>
              <a:gd name="connsiteY14" fmla="*/ 1919288 h 2403475"/>
              <a:gd name="connsiteX15" fmla="*/ 7280272 w 11499847"/>
              <a:gd name="connsiteY15" fmla="*/ 1919288 h 2403475"/>
              <a:gd name="connsiteX16" fmla="*/ 7945015 w 11499847"/>
              <a:gd name="connsiteY16" fmla="*/ 1909763 h 2403475"/>
              <a:gd name="connsiteX17" fmla="*/ 7813574 w 11499847"/>
              <a:gd name="connsiteY17" fmla="*/ 1965330 h 2403475"/>
              <a:gd name="connsiteX18" fmla="*/ 7759697 w 11499847"/>
              <a:gd name="connsiteY18" fmla="*/ 2100368 h 2403475"/>
              <a:gd name="connsiteX19" fmla="*/ 7813574 w 11499847"/>
              <a:gd name="connsiteY19" fmla="*/ 2235406 h 2403475"/>
              <a:gd name="connsiteX20" fmla="*/ 7945015 w 11499847"/>
              <a:gd name="connsiteY20" fmla="*/ 2290763 h 2403475"/>
              <a:gd name="connsiteX21" fmla="*/ 8077086 w 11499847"/>
              <a:gd name="connsiteY21" fmla="*/ 2235825 h 2403475"/>
              <a:gd name="connsiteX22" fmla="*/ 8131172 w 11499847"/>
              <a:gd name="connsiteY22" fmla="*/ 2100368 h 2403475"/>
              <a:gd name="connsiteX23" fmla="*/ 8076876 w 11499847"/>
              <a:gd name="connsiteY23" fmla="*/ 1965330 h 2403475"/>
              <a:gd name="connsiteX24" fmla="*/ 7945015 w 11499847"/>
              <a:gd name="connsiteY24" fmla="*/ 1909763 h 2403475"/>
              <a:gd name="connsiteX25" fmla="*/ 8899522 w 11499847"/>
              <a:gd name="connsiteY25" fmla="*/ 1844675 h 2403475"/>
              <a:gd name="connsiteX26" fmla="*/ 9098598 w 11499847"/>
              <a:gd name="connsiteY26" fmla="*/ 1844675 h 2403475"/>
              <a:gd name="connsiteX27" fmla="*/ 9228521 w 11499847"/>
              <a:gd name="connsiteY27" fmla="*/ 1892741 h 2403475"/>
              <a:gd name="connsiteX28" fmla="*/ 9277347 w 11499847"/>
              <a:gd name="connsiteY28" fmla="*/ 2011236 h 2403475"/>
              <a:gd name="connsiteX29" fmla="*/ 9228521 w 11499847"/>
              <a:gd name="connsiteY29" fmla="*/ 2129521 h 2403475"/>
              <a:gd name="connsiteX30" fmla="*/ 9098598 w 11499847"/>
              <a:gd name="connsiteY30" fmla="*/ 2177796 h 2403475"/>
              <a:gd name="connsiteX31" fmla="*/ 8982086 w 11499847"/>
              <a:gd name="connsiteY31" fmla="*/ 2177796 h 2403475"/>
              <a:gd name="connsiteX32" fmla="*/ 8982086 w 11499847"/>
              <a:gd name="connsiteY32" fmla="*/ 2355850 h 2403475"/>
              <a:gd name="connsiteX33" fmla="*/ 8899522 w 11499847"/>
              <a:gd name="connsiteY33" fmla="*/ 2355850 h 2403475"/>
              <a:gd name="connsiteX34" fmla="*/ 8899522 w 11499847"/>
              <a:gd name="connsiteY34" fmla="*/ 1844675 h 2403475"/>
              <a:gd name="connsiteX35" fmla="*/ 8324847 w 11499847"/>
              <a:gd name="connsiteY35" fmla="*/ 1844675 h 2403475"/>
              <a:gd name="connsiteX36" fmla="*/ 8407608 w 11499847"/>
              <a:gd name="connsiteY36" fmla="*/ 1844675 h 2403475"/>
              <a:gd name="connsiteX37" fmla="*/ 8407608 w 11499847"/>
              <a:gd name="connsiteY37" fmla="*/ 2158090 h 2403475"/>
              <a:gd name="connsiteX38" fmla="*/ 8443017 w 11499847"/>
              <a:gd name="connsiteY38" fmla="*/ 2252595 h 2403475"/>
              <a:gd name="connsiteX39" fmla="*/ 8537931 w 11499847"/>
              <a:gd name="connsiteY39" fmla="*/ 2291066 h 2403475"/>
              <a:gd name="connsiteX40" fmla="*/ 8631797 w 11499847"/>
              <a:gd name="connsiteY40" fmla="*/ 2252595 h 2403475"/>
              <a:gd name="connsiteX41" fmla="*/ 8667415 w 11499847"/>
              <a:gd name="connsiteY41" fmla="*/ 2158090 h 2403475"/>
              <a:gd name="connsiteX42" fmla="*/ 8667415 w 11499847"/>
              <a:gd name="connsiteY42" fmla="*/ 1844675 h 2403475"/>
              <a:gd name="connsiteX43" fmla="*/ 8748710 w 11499847"/>
              <a:gd name="connsiteY43" fmla="*/ 1844675 h 2403475"/>
              <a:gd name="connsiteX44" fmla="*/ 8748710 w 11499847"/>
              <a:gd name="connsiteY44" fmla="*/ 2158717 h 2403475"/>
              <a:gd name="connsiteX45" fmla="*/ 8688577 w 11499847"/>
              <a:gd name="connsiteY45" fmla="*/ 2307793 h 2403475"/>
              <a:gd name="connsiteX46" fmla="*/ 8537093 w 11499847"/>
              <a:gd name="connsiteY46" fmla="*/ 2366963 h 2403475"/>
              <a:gd name="connsiteX47" fmla="*/ 8385399 w 11499847"/>
              <a:gd name="connsiteY47" fmla="*/ 2307793 h 2403475"/>
              <a:gd name="connsiteX48" fmla="*/ 8324847 w 11499847"/>
              <a:gd name="connsiteY48" fmla="*/ 2158717 h 2403475"/>
              <a:gd name="connsiteX49" fmla="*/ 8324847 w 11499847"/>
              <a:gd name="connsiteY49" fmla="*/ 1844675 h 2403475"/>
              <a:gd name="connsiteX50" fmla="*/ 7197722 w 11499847"/>
              <a:gd name="connsiteY50" fmla="*/ 1844675 h 2403475"/>
              <a:gd name="connsiteX51" fmla="*/ 7404196 w 11499847"/>
              <a:gd name="connsiteY51" fmla="*/ 1844675 h 2403475"/>
              <a:gd name="connsiteX52" fmla="*/ 7531336 w 11499847"/>
              <a:gd name="connsiteY52" fmla="*/ 1891906 h 2403475"/>
              <a:gd name="connsiteX53" fmla="*/ 7578727 w 11499847"/>
              <a:gd name="connsiteY53" fmla="*/ 2008937 h 2403475"/>
              <a:gd name="connsiteX54" fmla="*/ 7548455 w 11499847"/>
              <a:gd name="connsiteY54" fmla="*/ 2106950 h 2403475"/>
              <a:gd name="connsiteX55" fmla="*/ 7464947 w 11499847"/>
              <a:gd name="connsiteY55" fmla="*/ 2161495 h 2403475"/>
              <a:gd name="connsiteX56" fmla="*/ 7525699 w 11499847"/>
              <a:gd name="connsiteY56" fmla="*/ 2258673 h 2403475"/>
              <a:gd name="connsiteX57" fmla="*/ 7586660 w 11499847"/>
              <a:gd name="connsiteY57" fmla="*/ 2355850 h 2403475"/>
              <a:gd name="connsiteX58" fmla="*/ 7491044 w 11499847"/>
              <a:gd name="connsiteY58" fmla="*/ 2355850 h 2403475"/>
              <a:gd name="connsiteX59" fmla="*/ 7434676 w 11499847"/>
              <a:gd name="connsiteY59" fmla="*/ 2263479 h 2403475"/>
              <a:gd name="connsiteX60" fmla="*/ 7378099 w 11499847"/>
              <a:gd name="connsiteY60" fmla="*/ 2171108 h 2403475"/>
              <a:gd name="connsiteX61" fmla="*/ 7280395 w 11499847"/>
              <a:gd name="connsiteY61" fmla="*/ 2171108 h 2403475"/>
              <a:gd name="connsiteX62" fmla="*/ 7280395 w 11499847"/>
              <a:gd name="connsiteY62" fmla="*/ 2355850 h 2403475"/>
              <a:gd name="connsiteX63" fmla="*/ 7197722 w 11499847"/>
              <a:gd name="connsiteY63" fmla="*/ 2355850 h 2403475"/>
              <a:gd name="connsiteX64" fmla="*/ 7197722 w 11499847"/>
              <a:gd name="connsiteY64" fmla="*/ 1844675 h 2403475"/>
              <a:gd name="connsiteX65" fmla="*/ 7945016 w 11499847"/>
              <a:gd name="connsiteY65" fmla="*/ 1833563 h 2403475"/>
              <a:gd name="connsiteX66" fmla="*/ 8136527 w 11499847"/>
              <a:gd name="connsiteY66" fmla="*/ 1911974 h 2403475"/>
              <a:gd name="connsiteX67" fmla="*/ 8215310 w 11499847"/>
              <a:gd name="connsiteY67" fmla="*/ 2100368 h 2403475"/>
              <a:gd name="connsiteX68" fmla="*/ 8136527 w 11499847"/>
              <a:gd name="connsiteY68" fmla="*/ 2288762 h 2403475"/>
              <a:gd name="connsiteX69" fmla="*/ 7945016 w 11499847"/>
              <a:gd name="connsiteY69" fmla="*/ 2366963 h 2403475"/>
              <a:gd name="connsiteX70" fmla="*/ 7754134 w 11499847"/>
              <a:gd name="connsiteY70" fmla="*/ 2288762 h 2403475"/>
              <a:gd name="connsiteX71" fmla="*/ 7675560 w 11499847"/>
              <a:gd name="connsiteY71" fmla="*/ 2100368 h 2403475"/>
              <a:gd name="connsiteX72" fmla="*/ 7754134 w 11499847"/>
              <a:gd name="connsiteY72" fmla="*/ 1911974 h 2403475"/>
              <a:gd name="connsiteX73" fmla="*/ 7945016 w 11499847"/>
              <a:gd name="connsiteY73" fmla="*/ 1833563 h 2403475"/>
              <a:gd name="connsiteX74" fmla="*/ 6834872 w 11499847"/>
              <a:gd name="connsiteY74" fmla="*/ 1833563 h 2403475"/>
              <a:gd name="connsiteX75" fmla="*/ 6921875 w 11499847"/>
              <a:gd name="connsiteY75" fmla="*/ 1845482 h 2403475"/>
              <a:gd name="connsiteX76" fmla="*/ 6996090 w 11499847"/>
              <a:gd name="connsiteY76" fmla="*/ 1881028 h 2403475"/>
              <a:gd name="connsiteX77" fmla="*/ 6974496 w 11499847"/>
              <a:gd name="connsiteY77" fmla="*/ 1914692 h 2403475"/>
              <a:gd name="connsiteX78" fmla="*/ 6952903 w 11499847"/>
              <a:gd name="connsiteY78" fmla="*/ 1948356 h 2403475"/>
              <a:gd name="connsiteX79" fmla="*/ 6897556 w 11499847"/>
              <a:gd name="connsiteY79" fmla="*/ 1919501 h 2403475"/>
              <a:gd name="connsiteX80" fmla="*/ 6834243 w 11499847"/>
              <a:gd name="connsiteY80" fmla="*/ 1910301 h 2403475"/>
              <a:gd name="connsiteX81" fmla="*/ 6703424 w 11499847"/>
              <a:gd name="connsiteY81" fmla="*/ 1965084 h 2403475"/>
              <a:gd name="connsiteX82" fmla="*/ 6650384 w 11499847"/>
              <a:gd name="connsiteY82" fmla="*/ 2100368 h 2403475"/>
              <a:gd name="connsiteX83" fmla="*/ 6701957 w 11499847"/>
              <a:gd name="connsiteY83" fmla="*/ 2236070 h 2403475"/>
              <a:gd name="connsiteX84" fmla="*/ 6831308 w 11499847"/>
              <a:gd name="connsiteY84" fmla="*/ 2291062 h 2403475"/>
              <a:gd name="connsiteX85" fmla="*/ 6945984 w 11499847"/>
              <a:gd name="connsiteY85" fmla="*/ 2250498 h 2403475"/>
              <a:gd name="connsiteX86" fmla="*/ 6999863 w 11499847"/>
              <a:gd name="connsiteY86" fmla="*/ 2148460 h 2403475"/>
              <a:gd name="connsiteX87" fmla="*/ 6825438 w 11499847"/>
              <a:gd name="connsiteY87" fmla="*/ 2148460 h 2403475"/>
              <a:gd name="connsiteX88" fmla="*/ 6849128 w 11499847"/>
              <a:gd name="connsiteY88" fmla="*/ 2111241 h 2403475"/>
              <a:gd name="connsiteX89" fmla="*/ 6873028 w 11499847"/>
              <a:gd name="connsiteY89" fmla="*/ 2074022 h 2403475"/>
              <a:gd name="connsiteX90" fmla="*/ 7078061 w 11499847"/>
              <a:gd name="connsiteY90" fmla="*/ 2074022 h 2403475"/>
              <a:gd name="connsiteX91" fmla="*/ 7080787 w 11499847"/>
              <a:gd name="connsiteY91" fmla="*/ 2090540 h 2403475"/>
              <a:gd name="connsiteX92" fmla="*/ 7081835 w 11499847"/>
              <a:gd name="connsiteY92" fmla="*/ 2110613 h 2403475"/>
              <a:gd name="connsiteX93" fmla="*/ 7011813 w 11499847"/>
              <a:gd name="connsiteY93" fmla="*/ 2293362 h 2403475"/>
              <a:gd name="connsiteX94" fmla="*/ 6830470 w 11499847"/>
              <a:gd name="connsiteY94" fmla="*/ 2366963 h 2403475"/>
              <a:gd name="connsiteX95" fmla="*/ 6642417 w 11499847"/>
              <a:gd name="connsiteY95" fmla="*/ 2289389 h 2403475"/>
              <a:gd name="connsiteX96" fmla="*/ 6565897 w 11499847"/>
              <a:gd name="connsiteY96" fmla="*/ 2100368 h 2403475"/>
              <a:gd name="connsiteX97" fmla="*/ 6644514 w 11499847"/>
              <a:gd name="connsiteY97" fmla="*/ 1911346 h 2403475"/>
              <a:gd name="connsiteX98" fmla="*/ 6834872 w 11499847"/>
              <a:gd name="connsiteY98" fmla="*/ 1833563 h 2403475"/>
              <a:gd name="connsiteX99" fmla="*/ 501650 w 11499847"/>
              <a:gd name="connsiteY99" fmla="*/ 1403350 h 2403475"/>
              <a:gd name="connsiteX100" fmla="*/ 501650 w 11499847"/>
              <a:gd name="connsiteY100" fmla="*/ 1925638 h 2403475"/>
              <a:gd name="connsiteX101" fmla="*/ 842112 w 11499847"/>
              <a:gd name="connsiteY101" fmla="*/ 1925638 h 2403475"/>
              <a:gd name="connsiteX102" fmla="*/ 1182574 w 11499847"/>
              <a:gd name="connsiteY102" fmla="*/ 1925638 h 2403475"/>
              <a:gd name="connsiteX103" fmla="*/ 1375900 w 11499847"/>
              <a:gd name="connsiteY103" fmla="*/ 1849684 h 2403475"/>
              <a:gd name="connsiteX104" fmla="*/ 1455738 w 11499847"/>
              <a:gd name="connsiteY104" fmla="*/ 1662720 h 2403475"/>
              <a:gd name="connsiteX105" fmla="*/ 1375900 w 11499847"/>
              <a:gd name="connsiteY105" fmla="*/ 1477635 h 2403475"/>
              <a:gd name="connsiteX106" fmla="*/ 1182574 w 11499847"/>
              <a:gd name="connsiteY106" fmla="*/ 1403350 h 2403475"/>
              <a:gd name="connsiteX107" fmla="*/ 501650 w 11499847"/>
              <a:gd name="connsiteY107" fmla="*/ 1403350 h 2403475"/>
              <a:gd name="connsiteX108" fmla="*/ 7349808 w 11499847"/>
              <a:gd name="connsiteY108" fmla="*/ 1012825 h 2403475"/>
              <a:gd name="connsiteX109" fmla="*/ 7218292 w 11499847"/>
              <a:gd name="connsiteY109" fmla="*/ 1067952 h 2403475"/>
              <a:gd name="connsiteX110" fmla="*/ 7164385 w 11499847"/>
              <a:gd name="connsiteY110" fmla="*/ 1202427 h 2403475"/>
              <a:gd name="connsiteX111" fmla="*/ 7218292 w 11499847"/>
              <a:gd name="connsiteY111" fmla="*/ 1336903 h 2403475"/>
              <a:gd name="connsiteX112" fmla="*/ 7349808 w 11499847"/>
              <a:gd name="connsiteY112" fmla="*/ 1392238 h 2403475"/>
              <a:gd name="connsiteX113" fmla="*/ 7481953 w 11499847"/>
              <a:gd name="connsiteY113" fmla="*/ 1337320 h 2403475"/>
              <a:gd name="connsiteX114" fmla="*/ 7535860 w 11499847"/>
              <a:gd name="connsiteY114" fmla="*/ 1202427 h 2403475"/>
              <a:gd name="connsiteX115" fmla="*/ 7481534 w 11499847"/>
              <a:gd name="connsiteY115" fmla="*/ 1067952 h 2403475"/>
              <a:gd name="connsiteX116" fmla="*/ 7349808 w 11499847"/>
              <a:gd name="connsiteY116" fmla="*/ 1012825 h 2403475"/>
              <a:gd name="connsiteX117" fmla="*/ 10448922 w 11499847"/>
              <a:gd name="connsiteY117" fmla="*/ 946150 h 2403475"/>
              <a:gd name="connsiteX118" fmla="*/ 10552110 w 11499847"/>
              <a:gd name="connsiteY118" fmla="*/ 946150 h 2403475"/>
              <a:gd name="connsiteX119" fmla="*/ 10671172 w 11499847"/>
              <a:gd name="connsiteY119" fmla="*/ 1139825 h 2403475"/>
              <a:gd name="connsiteX120" fmla="*/ 10790235 w 11499847"/>
              <a:gd name="connsiteY120" fmla="*/ 1333501 h 2403475"/>
              <a:gd name="connsiteX121" fmla="*/ 10790235 w 11499847"/>
              <a:gd name="connsiteY121" fmla="*/ 946150 h 2403475"/>
              <a:gd name="connsiteX122" fmla="*/ 10869610 w 11499847"/>
              <a:gd name="connsiteY122" fmla="*/ 946150 h 2403475"/>
              <a:gd name="connsiteX123" fmla="*/ 10869610 w 11499847"/>
              <a:gd name="connsiteY123" fmla="*/ 1458913 h 2403475"/>
              <a:gd name="connsiteX124" fmla="*/ 10772772 w 11499847"/>
              <a:gd name="connsiteY124" fmla="*/ 1458913 h 2403475"/>
              <a:gd name="connsiteX125" fmla="*/ 10650535 w 11499847"/>
              <a:gd name="connsiteY125" fmla="*/ 1260475 h 2403475"/>
              <a:gd name="connsiteX126" fmla="*/ 10528297 w 11499847"/>
              <a:gd name="connsiteY126" fmla="*/ 1062038 h 2403475"/>
              <a:gd name="connsiteX127" fmla="*/ 10528297 w 11499847"/>
              <a:gd name="connsiteY127" fmla="*/ 1458913 h 2403475"/>
              <a:gd name="connsiteX128" fmla="*/ 10448922 w 11499847"/>
              <a:gd name="connsiteY128" fmla="*/ 1458913 h 2403475"/>
              <a:gd name="connsiteX129" fmla="*/ 10185397 w 11499847"/>
              <a:gd name="connsiteY129" fmla="*/ 946150 h 2403475"/>
              <a:gd name="connsiteX130" fmla="*/ 10267947 w 11499847"/>
              <a:gd name="connsiteY130" fmla="*/ 946150 h 2403475"/>
              <a:gd name="connsiteX131" fmla="*/ 10267947 w 11499847"/>
              <a:gd name="connsiteY131" fmla="*/ 1458913 h 2403475"/>
              <a:gd name="connsiteX132" fmla="*/ 10185397 w 11499847"/>
              <a:gd name="connsiteY132" fmla="*/ 1458913 h 2403475"/>
              <a:gd name="connsiteX133" fmla="*/ 9656760 w 11499847"/>
              <a:gd name="connsiteY133" fmla="*/ 946150 h 2403475"/>
              <a:gd name="connsiteX134" fmla="*/ 10059985 w 11499847"/>
              <a:gd name="connsiteY134" fmla="*/ 946150 h 2403475"/>
              <a:gd name="connsiteX135" fmla="*/ 10059985 w 11499847"/>
              <a:gd name="connsiteY135" fmla="*/ 1022350 h 2403475"/>
              <a:gd name="connsiteX136" fmla="*/ 9899648 w 11499847"/>
              <a:gd name="connsiteY136" fmla="*/ 1022350 h 2403475"/>
              <a:gd name="connsiteX137" fmla="*/ 9899648 w 11499847"/>
              <a:gd name="connsiteY137" fmla="*/ 1458913 h 2403475"/>
              <a:gd name="connsiteX138" fmla="*/ 9817098 w 11499847"/>
              <a:gd name="connsiteY138" fmla="*/ 1458913 h 2403475"/>
              <a:gd name="connsiteX139" fmla="*/ 9817098 w 11499847"/>
              <a:gd name="connsiteY139" fmla="*/ 1022350 h 2403475"/>
              <a:gd name="connsiteX140" fmla="*/ 9656760 w 11499847"/>
              <a:gd name="connsiteY140" fmla="*/ 1022350 h 2403475"/>
              <a:gd name="connsiteX141" fmla="*/ 9336085 w 11499847"/>
              <a:gd name="connsiteY141" fmla="*/ 946150 h 2403475"/>
              <a:gd name="connsiteX142" fmla="*/ 9418635 w 11499847"/>
              <a:gd name="connsiteY142" fmla="*/ 946150 h 2403475"/>
              <a:gd name="connsiteX143" fmla="*/ 9418635 w 11499847"/>
              <a:gd name="connsiteY143" fmla="*/ 1382713 h 2403475"/>
              <a:gd name="connsiteX144" fmla="*/ 9671048 w 11499847"/>
              <a:gd name="connsiteY144" fmla="*/ 1382713 h 2403475"/>
              <a:gd name="connsiteX145" fmla="*/ 9671048 w 11499847"/>
              <a:gd name="connsiteY145" fmla="*/ 1458913 h 2403475"/>
              <a:gd name="connsiteX146" fmla="*/ 9336085 w 11499847"/>
              <a:gd name="connsiteY146" fmla="*/ 1458913 h 2403475"/>
              <a:gd name="connsiteX147" fmla="*/ 8766172 w 11499847"/>
              <a:gd name="connsiteY147" fmla="*/ 946150 h 2403475"/>
              <a:gd name="connsiteX148" fmla="*/ 8848414 w 11499847"/>
              <a:gd name="connsiteY148" fmla="*/ 946150 h 2403475"/>
              <a:gd name="connsiteX149" fmla="*/ 8848414 w 11499847"/>
              <a:gd name="connsiteY149" fmla="*/ 1260391 h 2403475"/>
              <a:gd name="connsiteX150" fmla="*/ 8883900 w 11499847"/>
              <a:gd name="connsiteY150" fmla="*/ 1355146 h 2403475"/>
              <a:gd name="connsiteX151" fmla="*/ 8978249 w 11499847"/>
              <a:gd name="connsiteY151" fmla="*/ 1393718 h 2403475"/>
              <a:gd name="connsiteX152" fmla="*/ 9071972 w 11499847"/>
              <a:gd name="connsiteY152" fmla="*/ 1355146 h 2403475"/>
              <a:gd name="connsiteX153" fmla="*/ 9107457 w 11499847"/>
              <a:gd name="connsiteY153" fmla="*/ 1260391 h 2403475"/>
              <a:gd name="connsiteX154" fmla="*/ 9107457 w 11499847"/>
              <a:gd name="connsiteY154" fmla="*/ 946150 h 2403475"/>
              <a:gd name="connsiteX155" fmla="*/ 9188447 w 11499847"/>
              <a:gd name="connsiteY155" fmla="*/ 946150 h 2403475"/>
              <a:gd name="connsiteX156" fmla="*/ 9188447 w 11499847"/>
              <a:gd name="connsiteY156" fmla="*/ 1261230 h 2403475"/>
              <a:gd name="connsiteX157" fmla="*/ 9128539 w 11499847"/>
              <a:gd name="connsiteY157" fmla="*/ 1410489 h 2403475"/>
              <a:gd name="connsiteX158" fmla="*/ 8977623 w 11499847"/>
              <a:gd name="connsiteY158" fmla="*/ 1470025 h 2403475"/>
              <a:gd name="connsiteX159" fmla="*/ 8826497 w 11499847"/>
              <a:gd name="connsiteY159" fmla="*/ 1410489 h 2403475"/>
              <a:gd name="connsiteX160" fmla="*/ 8766172 w 11499847"/>
              <a:gd name="connsiteY160" fmla="*/ 1261230 h 2403475"/>
              <a:gd name="connsiteX161" fmla="*/ 8766172 w 11499847"/>
              <a:gd name="connsiteY161" fmla="*/ 946150 h 2403475"/>
              <a:gd name="connsiteX162" fmla="*/ 7737472 w 11499847"/>
              <a:gd name="connsiteY162" fmla="*/ 946150 h 2403475"/>
              <a:gd name="connsiteX163" fmla="*/ 7839072 w 11499847"/>
              <a:gd name="connsiteY163" fmla="*/ 946150 h 2403475"/>
              <a:gd name="connsiteX164" fmla="*/ 7958134 w 11499847"/>
              <a:gd name="connsiteY164" fmla="*/ 1139825 h 2403475"/>
              <a:gd name="connsiteX165" fmla="*/ 8077197 w 11499847"/>
              <a:gd name="connsiteY165" fmla="*/ 1333501 h 2403475"/>
              <a:gd name="connsiteX166" fmla="*/ 8077197 w 11499847"/>
              <a:gd name="connsiteY166" fmla="*/ 946150 h 2403475"/>
              <a:gd name="connsiteX167" fmla="*/ 8156572 w 11499847"/>
              <a:gd name="connsiteY167" fmla="*/ 946150 h 2403475"/>
              <a:gd name="connsiteX168" fmla="*/ 8156572 w 11499847"/>
              <a:gd name="connsiteY168" fmla="*/ 1458913 h 2403475"/>
              <a:gd name="connsiteX169" fmla="*/ 8061322 w 11499847"/>
              <a:gd name="connsiteY169" fmla="*/ 1458913 h 2403475"/>
              <a:gd name="connsiteX170" fmla="*/ 7939084 w 11499847"/>
              <a:gd name="connsiteY170" fmla="*/ 1260475 h 2403475"/>
              <a:gd name="connsiteX171" fmla="*/ 7815259 w 11499847"/>
              <a:gd name="connsiteY171" fmla="*/ 1062038 h 2403475"/>
              <a:gd name="connsiteX172" fmla="*/ 7815259 w 11499847"/>
              <a:gd name="connsiteY172" fmla="*/ 1458913 h 2403475"/>
              <a:gd name="connsiteX173" fmla="*/ 7737472 w 11499847"/>
              <a:gd name="connsiteY173" fmla="*/ 1458913 h 2403475"/>
              <a:gd name="connsiteX174" fmla="*/ 11253544 w 11499847"/>
              <a:gd name="connsiteY174" fmla="*/ 936625 h 2403475"/>
              <a:gd name="connsiteX175" fmla="*/ 11340315 w 11499847"/>
              <a:gd name="connsiteY175" fmla="*/ 948334 h 2403475"/>
              <a:gd name="connsiteX176" fmla="*/ 11414331 w 11499847"/>
              <a:gd name="connsiteY176" fmla="*/ 984090 h 2403475"/>
              <a:gd name="connsiteX177" fmla="*/ 11392795 w 11499847"/>
              <a:gd name="connsiteY177" fmla="*/ 1017545 h 2403475"/>
              <a:gd name="connsiteX178" fmla="*/ 11371260 w 11499847"/>
              <a:gd name="connsiteY178" fmla="*/ 1051209 h 2403475"/>
              <a:gd name="connsiteX179" fmla="*/ 11316270 w 11499847"/>
              <a:gd name="connsiteY179" fmla="*/ 1022354 h 2403475"/>
              <a:gd name="connsiteX180" fmla="*/ 11252917 w 11499847"/>
              <a:gd name="connsiteY180" fmla="*/ 1013363 h 2403475"/>
              <a:gd name="connsiteX181" fmla="*/ 11122657 w 11499847"/>
              <a:gd name="connsiteY181" fmla="*/ 1067936 h 2403475"/>
              <a:gd name="connsiteX182" fmla="*/ 11069549 w 11499847"/>
              <a:gd name="connsiteY182" fmla="*/ 1203221 h 2403475"/>
              <a:gd name="connsiteX183" fmla="*/ 11120984 w 11499847"/>
              <a:gd name="connsiteY183" fmla="*/ 1338923 h 2403475"/>
              <a:gd name="connsiteX184" fmla="*/ 11249990 w 11499847"/>
              <a:gd name="connsiteY184" fmla="*/ 1394124 h 2403475"/>
              <a:gd name="connsiteX185" fmla="*/ 11364360 w 11499847"/>
              <a:gd name="connsiteY185" fmla="*/ 1353350 h 2403475"/>
              <a:gd name="connsiteX186" fmla="*/ 11418095 w 11499847"/>
              <a:gd name="connsiteY186" fmla="*/ 1251521 h 2403475"/>
              <a:gd name="connsiteX187" fmla="*/ 11244136 w 11499847"/>
              <a:gd name="connsiteY187" fmla="*/ 1251521 h 2403475"/>
              <a:gd name="connsiteX188" fmla="*/ 11267971 w 11499847"/>
              <a:gd name="connsiteY188" fmla="*/ 1214303 h 2403475"/>
              <a:gd name="connsiteX189" fmla="*/ 11291598 w 11499847"/>
              <a:gd name="connsiteY189" fmla="*/ 1177084 h 2403475"/>
              <a:gd name="connsiteX190" fmla="*/ 11496083 w 11499847"/>
              <a:gd name="connsiteY190" fmla="*/ 1177084 h 2403475"/>
              <a:gd name="connsiteX191" fmla="*/ 11498802 w 11499847"/>
              <a:gd name="connsiteY191" fmla="*/ 1193393 h 2403475"/>
              <a:gd name="connsiteX192" fmla="*/ 11499847 w 11499847"/>
              <a:gd name="connsiteY192" fmla="*/ 1213466 h 2403475"/>
              <a:gd name="connsiteX193" fmla="*/ 11430222 w 11499847"/>
              <a:gd name="connsiteY193" fmla="*/ 1396215 h 2403475"/>
              <a:gd name="connsiteX194" fmla="*/ 11249154 w 11499847"/>
              <a:gd name="connsiteY194" fmla="*/ 1470025 h 2403475"/>
              <a:gd name="connsiteX195" fmla="*/ 11061813 w 11499847"/>
              <a:gd name="connsiteY195" fmla="*/ 1392242 h 2403475"/>
              <a:gd name="connsiteX196" fmla="*/ 10985497 w 11499847"/>
              <a:gd name="connsiteY196" fmla="*/ 1203221 h 2403475"/>
              <a:gd name="connsiteX197" fmla="*/ 11063695 w 11499847"/>
              <a:gd name="connsiteY197" fmla="*/ 1014408 h 2403475"/>
              <a:gd name="connsiteX198" fmla="*/ 11253544 w 11499847"/>
              <a:gd name="connsiteY198" fmla="*/ 936625 h 2403475"/>
              <a:gd name="connsiteX199" fmla="*/ 8471697 w 11499847"/>
              <a:gd name="connsiteY199" fmla="*/ 936625 h 2403475"/>
              <a:gd name="connsiteX200" fmla="*/ 8556850 w 11499847"/>
              <a:gd name="connsiteY200" fmla="*/ 949798 h 2403475"/>
              <a:gd name="connsiteX201" fmla="*/ 8626729 w 11499847"/>
              <a:gd name="connsiteY201" fmla="*/ 984717 h 2403475"/>
              <a:gd name="connsiteX202" fmla="*/ 8606225 w 11499847"/>
              <a:gd name="connsiteY202" fmla="*/ 1017336 h 2403475"/>
              <a:gd name="connsiteX203" fmla="*/ 8585722 w 11499847"/>
              <a:gd name="connsiteY203" fmla="*/ 1049745 h 2403475"/>
              <a:gd name="connsiteX204" fmla="*/ 8528605 w 11499847"/>
              <a:gd name="connsiteY204" fmla="*/ 1021099 h 2403475"/>
              <a:gd name="connsiteX205" fmla="*/ 8471070 w 11499847"/>
              <a:gd name="connsiteY205" fmla="*/ 1011063 h 2403475"/>
              <a:gd name="connsiteX206" fmla="*/ 8404328 w 11499847"/>
              <a:gd name="connsiteY206" fmla="*/ 1032181 h 2403475"/>
              <a:gd name="connsiteX207" fmla="*/ 8382570 w 11499847"/>
              <a:gd name="connsiteY207" fmla="*/ 1084246 h 2403475"/>
              <a:gd name="connsiteX208" fmla="*/ 8412697 w 11499847"/>
              <a:gd name="connsiteY208" fmla="*/ 1135474 h 2403475"/>
              <a:gd name="connsiteX209" fmla="*/ 8493038 w 11499847"/>
              <a:gd name="connsiteY209" fmla="*/ 1165165 h 2403475"/>
              <a:gd name="connsiteX210" fmla="*/ 8600786 w 11499847"/>
              <a:gd name="connsiteY210" fmla="*/ 1212421 h 2403475"/>
              <a:gd name="connsiteX211" fmla="*/ 8648697 w 11499847"/>
              <a:gd name="connsiteY211" fmla="*/ 1314250 h 2403475"/>
              <a:gd name="connsiteX212" fmla="*/ 8601413 w 11499847"/>
              <a:gd name="connsiteY212" fmla="*/ 1425906 h 2403475"/>
              <a:gd name="connsiteX213" fmla="*/ 8468140 w 11499847"/>
              <a:gd name="connsiteY213" fmla="*/ 1470025 h 2403475"/>
              <a:gd name="connsiteX214" fmla="*/ 8363531 w 11499847"/>
              <a:gd name="connsiteY214" fmla="*/ 1452461 h 2403475"/>
              <a:gd name="connsiteX215" fmla="*/ 8286747 w 11499847"/>
              <a:gd name="connsiteY215" fmla="*/ 1411479 h 2403475"/>
              <a:gd name="connsiteX216" fmla="*/ 8307251 w 11499847"/>
              <a:gd name="connsiteY216" fmla="*/ 1379069 h 2403475"/>
              <a:gd name="connsiteX217" fmla="*/ 8327754 w 11499847"/>
              <a:gd name="connsiteY217" fmla="*/ 1346450 h 2403475"/>
              <a:gd name="connsiteX218" fmla="*/ 8395541 w 11499847"/>
              <a:gd name="connsiteY218" fmla="*/ 1381578 h 2403475"/>
              <a:gd name="connsiteX219" fmla="*/ 8468768 w 11499847"/>
              <a:gd name="connsiteY219" fmla="*/ 1395378 h 2403475"/>
              <a:gd name="connsiteX220" fmla="*/ 8541367 w 11499847"/>
              <a:gd name="connsiteY220" fmla="*/ 1373633 h 2403475"/>
              <a:gd name="connsiteX221" fmla="*/ 8566055 w 11499847"/>
              <a:gd name="connsiteY221" fmla="*/ 1319477 h 2403475"/>
              <a:gd name="connsiteX222" fmla="*/ 8535509 w 11499847"/>
              <a:gd name="connsiteY222" fmla="*/ 1268458 h 2403475"/>
              <a:gd name="connsiteX223" fmla="*/ 8455587 w 11499847"/>
              <a:gd name="connsiteY223" fmla="*/ 1238348 h 2403475"/>
              <a:gd name="connsiteX224" fmla="*/ 8347630 w 11499847"/>
              <a:gd name="connsiteY224" fmla="*/ 1191511 h 2403475"/>
              <a:gd name="connsiteX225" fmla="*/ 8299928 w 11499847"/>
              <a:gd name="connsiteY225" fmla="*/ 1089264 h 2403475"/>
              <a:gd name="connsiteX226" fmla="*/ 8345329 w 11499847"/>
              <a:gd name="connsiteY226" fmla="*/ 979489 h 2403475"/>
              <a:gd name="connsiteX227" fmla="*/ 8471697 w 11499847"/>
              <a:gd name="connsiteY227" fmla="*/ 936625 h 2403475"/>
              <a:gd name="connsiteX228" fmla="*/ 7349808 w 11499847"/>
              <a:gd name="connsiteY228" fmla="*/ 936625 h 2403475"/>
              <a:gd name="connsiteX229" fmla="*/ 7541183 w 11499847"/>
              <a:gd name="connsiteY229" fmla="*/ 1014826 h 2403475"/>
              <a:gd name="connsiteX230" fmla="*/ 7619997 w 11499847"/>
              <a:gd name="connsiteY230" fmla="*/ 1203221 h 2403475"/>
              <a:gd name="connsiteX231" fmla="*/ 7541183 w 11499847"/>
              <a:gd name="connsiteY231" fmla="*/ 1391615 h 2403475"/>
              <a:gd name="connsiteX232" fmla="*/ 7349808 w 11499847"/>
              <a:gd name="connsiteY232" fmla="*/ 1470025 h 2403475"/>
              <a:gd name="connsiteX233" fmla="*/ 7158642 w 11499847"/>
              <a:gd name="connsiteY233" fmla="*/ 1391615 h 2403475"/>
              <a:gd name="connsiteX234" fmla="*/ 7080247 w 11499847"/>
              <a:gd name="connsiteY234" fmla="*/ 1203221 h 2403475"/>
              <a:gd name="connsiteX235" fmla="*/ 7158642 w 11499847"/>
              <a:gd name="connsiteY235" fmla="*/ 1014826 h 2403475"/>
              <a:gd name="connsiteX236" fmla="*/ 7349808 w 11499847"/>
              <a:gd name="connsiteY236" fmla="*/ 936625 h 2403475"/>
              <a:gd name="connsiteX237" fmla="*/ 6837427 w 11499847"/>
              <a:gd name="connsiteY237" fmla="*/ 936625 h 2403475"/>
              <a:gd name="connsiteX238" fmla="*/ 6932756 w 11499847"/>
              <a:gd name="connsiteY238" fmla="*/ 951680 h 2403475"/>
              <a:gd name="connsiteX239" fmla="*/ 7008810 w 11499847"/>
              <a:gd name="connsiteY239" fmla="*/ 993499 h 2403475"/>
              <a:gd name="connsiteX240" fmla="*/ 6987439 w 11499847"/>
              <a:gd name="connsiteY240" fmla="*/ 1026745 h 2403475"/>
              <a:gd name="connsiteX241" fmla="*/ 6966278 w 11499847"/>
              <a:gd name="connsiteY241" fmla="*/ 1059991 h 2403475"/>
              <a:gd name="connsiteX242" fmla="*/ 6904891 w 11499847"/>
              <a:gd name="connsiteY242" fmla="*/ 1024863 h 2403475"/>
              <a:gd name="connsiteX243" fmla="*/ 6833027 w 11499847"/>
              <a:gd name="connsiteY243" fmla="*/ 1012526 h 2403475"/>
              <a:gd name="connsiteX244" fmla="*/ 6703338 w 11499847"/>
              <a:gd name="connsiteY244" fmla="*/ 1067727 h 2403475"/>
              <a:gd name="connsiteX245" fmla="*/ 6649912 w 11499847"/>
              <a:gd name="connsiteY245" fmla="*/ 1203221 h 2403475"/>
              <a:gd name="connsiteX246" fmla="*/ 6703338 w 11499847"/>
              <a:gd name="connsiteY246" fmla="*/ 1338923 h 2403475"/>
              <a:gd name="connsiteX247" fmla="*/ 6833027 w 11499847"/>
              <a:gd name="connsiteY247" fmla="*/ 1393915 h 2403475"/>
              <a:gd name="connsiteX248" fmla="*/ 6904891 w 11499847"/>
              <a:gd name="connsiteY248" fmla="*/ 1381787 h 2403475"/>
              <a:gd name="connsiteX249" fmla="*/ 6966278 w 11499847"/>
              <a:gd name="connsiteY249" fmla="*/ 1346450 h 2403475"/>
              <a:gd name="connsiteX250" fmla="*/ 6987439 w 11499847"/>
              <a:gd name="connsiteY250" fmla="*/ 1379696 h 2403475"/>
              <a:gd name="connsiteX251" fmla="*/ 7008810 w 11499847"/>
              <a:gd name="connsiteY251" fmla="*/ 1412942 h 2403475"/>
              <a:gd name="connsiteX252" fmla="*/ 6932756 w 11499847"/>
              <a:gd name="connsiteY252" fmla="*/ 1454970 h 2403475"/>
              <a:gd name="connsiteX253" fmla="*/ 6837427 w 11499847"/>
              <a:gd name="connsiteY253" fmla="*/ 1470025 h 2403475"/>
              <a:gd name="connsiteX254" fmla="*/ 6644674 w 11499847"/>
              <a:gd name="connsiteY254" fmla="*/ 1392242 h 2403475"/>
              <a:gd name="connsiteX255" fmla="*/ 6565897 w 11499847"/>
              <a:gd name="connsiteY255" fmla="*/ 1203221 h 2403475"/>
              <a:gd name="connsiteX256" fmla="*/ 6644674 w 11499847"/>
              <a:gd name="connsiteY256" fmla="*/ 1014408 h 2403475"/>
              <a:gd name="connsiteX257" fmla="*/ 6837427 w 11499847"/>
              <a:gd name="connsiteY257" fmla="*/ 936625 h 2403475"/>
              <a:gd name="connsiteX258" fmla="*/ 501650 w 11499847"/>
              <a:gd name="connsiteY258" fmla="*/ 477838 h 2403475"/>
              <a:gd name="connsiteX259" fmla="*/ 501650 w 11499847"/>
              <a:gd name="connsiteY259" fmla="*/ 981076 h 2403475"/>
              <a:gd name="connsiteX260" fmla="*/ 786010 w 11499847"/>
              <a:gd name="connsiteY260" fmla="*/ 981076 h 2403475"/>
              <a:gd name="connsiteX261" fmla="*/ 1070579 w 11499847"/>
              <a:gd name="connsiteY261" fmla="*/ 981076 h 2403475"/>
              <a:gd name="connsiteX262" fmla="*/ 1253188 w 11499847"/>
              <a:gd name="connsiteY262" fmla="*/ 908588 h 2403475"/>
              <a:gd name="connsiteX263" fmla="*/ 1327150 w 11499847"/>
              <a:gd name="connsiteY263" fmla="*/ 727681 h 2403475"/>
              <a:gd name="connsiteX264" fmla="*/ 1253188 w 11499847"/>
              <a:gd name="connsiteY264" fmla="*/ 548446 h 2403475"/>
              <a:gd name="connsiteX265" fmla="*/ 1070579 w 11499847"/>
              <a:gd name="connsiteY265" fmla="*/ 477838 h 2403475"/>
              <a:gd name="connsiteX266" fmla="*/ 501650 w 11499847"/>
              <a:gd name="connsiteY266" fmla="*/ 477838 h 2403475"/>
              <a:gd name="connsiteX267" fmla="*/ 6675435 w 11499847"/>
              <a:gd name="connsiteY267" fmla="*/ 336550 h 2403475"/>
              <a:gd name="connsiteX268" fmla="*/ 6675435 w 11499847"/>
              <a:gd name="connsiteY268" fmla="*/ 487363 h 2403475"/>
              <a:gd name="connsiteX269" fmla="*/ 6808467 w 11499847"/>
              <a:gd name="connsiteY269" fmla="*/ 487363 h 2403475"/>
              <a:gd name="connsiteX270" fmla="*/ 6865570 w 11499847"/>
              <a:gd name="connsiteY270" fmla="*/ 465370 h 2403475"/>
              <a:gd name="connsiteX271" fmla="*/ 6888160 w 11499847"/>
              <a:gd name="connsiteY271" fmla="*/ 411957 h 2403475"/>
              <a:gd name="connsiteX272" fmla="*/ 6865570 w 11499847"/>
              <a:gd name="connsiteY272" fmla="*/ 358334 h 2403475"/>
              <a:gd name="connsiteX273" fmla="*/ 6808467 w 11499847"/>
              <a:gd name="connsiteY273" fmla="*/ 336550 h 2403475"/>
              <a:gd name="connsiteX274" fmla="*/ 6675435 w 11499847"/>
              <a:gd name="connsiteY274" fmla="*/ 336550 h 2403475"/>
              <a:gd name="connsiteX275" fmla="*/ 6675435 w 11499847"/>
              <a:gd name="connsiteY275" fmla="*/ 122238 h 2403475"/>
              <a:gd name="connsiteX276" fmla="*/ 6675435 w 11499847"/>
              <a:gd name="connsiteY276" fmla="*/ 265113 h 2403475"/>
              <a:gd name="connsiteX277" fmla="*/ 6795279 w 11499847"/>
              <a:gd name="connsiteY277" fmla="*/ 265113 h 2403475"/>
              <a:gd name="connsiteX278" fmla="*/ 6848404 w 11499847"/>
              <a:gd name="connsiteY278" fmla="*/ 244673 h 2403475"/>
              <a:gd name="connsiteX279" fmla="*/ 6869110 w 11499847"/>
              <a:gd name="connsiteY279" fmla="*/ 193571 h 2403475"/>
              <a:gd name="connsiteX280" fmla="*/ 6848404 w 11499847"/>
              <a:gd name="connsiteY280" fmla="*/ 142679 h 2403475"/>
              <a:gd name="connsiteX281" fmla="*/ 6795279 w 11499847"/>
              <a:gd name="connsiteY281" fmla="*/ 122238 h 2403475"/>
              <a:gd name="connsiteX282" fmla="*/ 6675435 w 11499847"/>
              <a:gd name="connsiteY282" fmla="*/ 122238 h 2403475"/>
              <a:gd name="connsiteX283" fmla="*/ 8850791 w 11499847"/>
              <a:gd name="connsiteY283" fmla="*/ 114300 h 2403475"/>
              <a:gd name="connsiteX284" fmla="*/ 8719837 w 11499847"/>
              <a:gd name="connsiteY284" fmla="*/ 169657 h 2403475"/>
              <a:gd name="connsiteX285" fmla="*/ 8666160 w 11499847"/>
              <a:gd name="connsiteY285" fmla="*/ 304905 h 2403475"/>
              <a:gd name="connsiteX286" fmla="*/ 8719837 w 11499847"/>
              <a:gd name="connsiteY286" fmla="*/ 439943 h 2403475"/>
              <a:gd name="connsiteX287" fmla="*/ 8850791 w 11499847"/>
              <a:gd name="connsiteY287" fmla="*/ 495300 h 2403475"/>
              <a:gd name="connsiteX288" fmla="*/ 8982163 w 11499847"/>
              <a:gd name="connsiteY288" fmla="*/ 440153 h 2403475"/>
              <a:gd name="connsiteX289" fmla="*/ 9036048 w 11499847"/>
              <a:gd name="connsiteY289" fmla="*/ 304905 h 2403475"/>
              <a:gd name="connsiteX290" fmla="*/ 8981954 w 11499847"/>
              <a:gd name="connsiteY290" fmla="*/ 169657 h 2403475"/>
              <a:gd name="connsiteX291" fmla="*/ 8850791 w 11499847"/>
              <a:gd name="connsiteY291" fmla="*/ 114300 h 2403475"/>
              <a:gd name="connsiteX292" fmla="*/ 7335415 w 11499847"/>
              <a:gd name="connsiteY292" fmla="*/ 114300 h 2403475"/>
              <a:gd name="connsiteX293" fmla="*/ 7203974 w 11499847"/>
              <a:gd name="connsiteY293" fmla="*/ 169657 h 2403475"/>
              <a:gd name="connsiteX294" fmla="*/ 7150097 w 11499847"/>
              <a:gd name="connsiteY294" fmla="*/ 304905 h 2403475"/>
              <a:gd name="connsiteX295" fmla="*/ 7203974 w 11499847"/>
              <a:gd name="connsiteY295" fmla="*/ 439943 h 2403475"/>
              <a:gd name="connsiteX296" fmla="*/ 7335415 w 11499847"/>
              <a:gd name="connsiteY296" fmla="*/ 495300 h 2403475"/>
              <a:gd name="connsiteX297" fmla="*/ 7467486 w 11499847"/>
              <a:gd name="connsiteY297" fmla="*/ 440153 h 2403475"/>
              <a:gd name="connsiteX298" fmla="*/ 7521572 w 11499847"/>
              <a:gd name="connsiteY298" fmla="*/ 304905 h 2403475"/>
              <a:gd name="connsiteX299" fmla="*/ 7467067 w 11499847"/>
              <a:gd name="connsiteY299" fmla="*/ 169657 h 2403475"/>
              <a:gd name="connsiteX300" fmla="*/ 7335415 w 11499847"/>
              <a:gd name="connsiteY300" fmla="*/ 114300 h 2403475"/>
              <a:gd name="connsiteX301" fmla="*/ 9237660 w 11499847"/>
              <a:gd name="connsiteY301" fmla="*/ 49213 h 2403475"/>
              <a:gd name="connsiteX302" fmla="*/ 9339260 w 11499847"/>
              <a:gd name="connsiteY302" fmla="*/ 49213 h 2403475"/>
              <a:gd name="connsiteX303" fmla="*/ 9458322 w 11499847"/>
              <a:gd name="connsiteY303" fmla="*/ 242888 h 2403475"/>
              <a:gd name="connsiteX304" fmla="*/ 9578972 w 11499847"/>
              <a:gd name="connsiteY304" fmla="*/ 436563 h 2403475"/>
              <a:gd name="connsiteX305" fmla="*/ 9578972 w 11499847"/>
              <a:gd name="connsiteY305" fmla="*/ 49213 h 2403475"/>
              <a:gd name="connsiteX306" fmla="*/ 9656760 w 11499847"/>
              <a:gd name="connsiteY306" fmla="*/ 49213 h 2403475"/>
              <a:gd name="connsiteX307" fmla="*/ 9656760 w 11499847"/>
              <a:gd name="connsiteY307" fmla="*/ 560388 h 2403475"/>
              <a:gd name="connsiteX308" fmla="*/ 9561510 w 11499847"/>
              <a:gd name="connsiteY308" fmla="*/ 560388 h 2403475"/>
              <a:gd name="connsiteX309" fmla="*/ 9439272 w 11499847"/>
              <a:gd name="connsiteY309" fmla="*/ 363538 h 2403475"/>
              <a:gd name="connsiteX310" fmla="*/ 9317035 w 11499847"/>
              <a:gd name="connsiteY310" fmla="*/ 165101 h 2403475"/>
              <a:gd name="connsiteX311" fmla="*/ 9317035 w 11499847"/>
              <a:gd name="connsiteY311" fmla="*/ 560388 h 2403475"/>
              <a:gd name="connsiteX312" fmla="*/ 9237660 w 11499847"/>
              <a:gd name="connsiteY312" fmla="*/ 560388 h 2403475"/>
              <a:gd name="connsiteX313" fmla="*/ 8126410 w 11499847"/>
              <a:gd name="connsiteY313" fmla="*/ 49213 h 2403475"/>
              <a:gd name="connsiteX314" fmla="*/ 8529635 w 11499847"/>
              <a:gd name="connsiteY314" fmla="*/ 49213 h 2403475"/>
              <a:gd name="connsiteX315" fmla="*/ 8529635 w 11499847"/>
              <a:gd name="connsiteY315" fmla="*/ 125413 h 2403475"/>
              <a:gd name="connsiteX316" fmla="*/ 8369298 w 11499847"/>
              <a:gd name="connsiteY316" fmla="*/ 125413 h 2403475"/>
              <a:gd name="connsiteX317" fmla="*/ 8369298 w 11499847"/>
              <a:gd name="connsiteY317" fmla="*/ 560388 h 2403475"/>
              <a:gd name="connsiteX318" fmla="*/ 8285160 w 11499847"/>
              <a:gd name="connsiteY318" fmla="*/ 560388 h 2403475"/>
              <a:gd name="connsiteX319" fmla="*/ 8285160 w 11499847"/>
              <a:gd name="connsiteY319" fmla="*/ 125413 h 2403475"/>
              <a:gd name="connsiteX320" fmla="*/ 8126410 w 11499847"/>
              <a:gd name="connsiteY320" fmla="*/ 125413 h 2403475"/>
              <a:gd name="connsiteX321" fmla="*/ 6592885 w 11499847"/>
              <a:gd name="connsiteY321" fmla="*/ 49213 h 2403475"/>
              <a:gd name="connsiteX322" fmla="*/ 6795851 w 11499847"/>
              <a:gd name="connsiteY322" fmla="*/ 49213 h 2403475"/>
              <a:gd name="connsiteX323" fmla="*/ 6907775 w 11499847"/>
              <a:gd name="connsiteY323" fmla="*/ 87875 h 2403475"/>
              <a:gd name="connsiteX324" fmla="*/ 6952670 w 11499847"/>
              <a:gd name="connsiteY324" fmla="*/ 185680 h 2403475"/>
              <a:gd name="connsiteX325" fmla="*/ 6936382 w 11499847"/>
              <a:gd name="connsiteY325" fmla="*/ 245658 h 2403475"/>
              <a:gd name="connsiteX326" fmla="*/ 6892114 w 11499847"/>
              <a:gd name="connsiteY326" fmla="*/ 288709 h 2403475"/>
              <a:gd name="connsiteX327" fmla="*/ 6950791 w 11499847"/>
              <a:gd name="connsiteY327" fmla="*/ 339492 h 2403475"/>
              <a:gd name="connsiteX328" fmla="*/ 6972298 w 11499847"/>
              <a:gd name="connsiteY328" fmla="*/ 412845 h 2403475"/>
              <a:gd name="connsiteX329" fmla="*/ 6926359 w 11499847"/>
              <a:gd name="connsiteY329" fmla="*/ 517546 h 2403475"/>
              <a:gd name="connsiteX330" fmla="*/ 6808798 w 11499847"/>
              <a:gd name="connsiteY330" fmla="*/ 560388 h 2403475"/>
              <a:gd name="connsiteX331" fmla="*/ 6592885 w 11499847"/>
              <a:gd name="connsiteY331" fmla="*/ 560388 h 2403475"/>
              <a:gd name="connsiteX332" fmla="*/ 6592885 w 11499847"/>
              <a:gd name="connsiteY332" fmla="*/ 49213 h 2403475"/>
              <a:gd name="connsiteX333" fmla="*/ 8850790 w 11499847"/>
              <a:gd name="connsiteY333" fmla="*/ 38100 h 2403475"/>
              <a:gd name="connsiteX334" fmla="*/ 9041603 w 11499847"/>
              <a:gd name="connsiteY334" fmla="*/ 116301 h 2403475"/>
              <a:gd name="connsiteX335" fmla="*/ 9120185 w 11499847"/>
              <a:gd name="connsiteY335" fmla="*/ 304905 h 2403475"/>
              <a:gd name="connsiteX336" fmla="*/ 9041603 w 11499847"/>
              <a:gd name="connsiteY336" fmla="*/ 493090 h 2403475"/>
              <a:gd name="connsiteX337" fmla="*/ 8850790 w 11499847"/>
              <a:gd name="connsiteY337" fmla="*/ 571500 h 2403475"/>
              <a:gd name="connsiteX338" fmla="*/ 8660186 w 11499847"/>
              <a:gd name="connsiteY338" fmla="*/ 493090 h 2403475"/>
              <a:gd name="connsiteX339" fmla="*/ 8582022 w 11499847"/>
              <a:gd name="connsiteY339" fmla="*/ 304905 h 2403475"/>
              <a:gd name="connsiteX340" fmla="*/ 8660186 w 11499847"/>
              <a:gd name="connsiteY340" fmla="*/ 116301 h 2403475"/>
              <a:gd name="connsiteX341" fmla="*/ 8850790 w 11499847"/>
              <a:gd name="connsiteY341" fmla="*/ 38100 h 2403475"/>
              <a:gd name="connsiteX342" fmla="*/ 7870035 w 11499847"/>
              <a:gd name="connsiteY342" fmla="*/ 38100 h 2403475"/>
              <a:gd name="connsiteX343" fmla="*/ 7871499 w 11499847"/>
              <a:gd name="connsiteY343" fmla="*/ 38100 h 2403475"/>
              <a:gd name="connsiteX344" fmla="*/ 7955187 w 11499847"/>
              <a:gd name="connsiteY344" fmla="*/ 51273 h 2403475"/>
              <a:gd name="connsiteX345" fmla="*/ 8025067 w 11499847"/>
              <a:gd name="connsiteY345" fmla="*/ 86401 h 2403475"/>
              <a:gd name="connsiteX346" fmla="*/ 8004563 w 11499847"/>
              <a:gd name="connsiteY346" fmla="*/ 118811 h 2403475"/>
              <a:gd name="connsiteX347" fmla="*/ 7984060 w 11499847"/>
              <a:gd name="connsiteY347" fmla="*/ 151429 h 2403475"/>
              <a:gd name="connsiteX348" fmla="*/ 7926943 w 11499847"/>
              <a:gd name="connsiteY348" fmla="*/ 122574 h 2403475"/>
              <a:gd name="connsiteX349" fmla="*/ 7869198 w 11499847"/>
              <a:gd name="connsiteY349" fmla="*/ 112538 h 2403475"/>
              <a:gd name="connsiteX350" fmla="*/ 7802666 w 11499847"/>
              <a:gd name="connsiteY350" fmla="*/ 133865 h 2403475"/>
              <a:gd name="connsiteX351" fmla="*/ 7780907 w 11499847"/>
              <a:gd name="connsiteY351" fmla="*/ 185721 h 2403475"/>
              <a:gd name="connsiteX352" fmla="*/ 7811035 w 11499847"/>
              <a:gd name="connsiteY352" fmla="*/ 236949 h 2403475"/>
              <a:gd name="connsiteX353" fmla="*/ 7891166 w 11499847"/>
              <a:gd name="connsiteY353" fmla="*/ 266849 h 2403475"/>
              <a:gd name="connsiteX354" fmla="*/ 7998914 w 11499847"/>
              <a:gd name="connsiteY354" fmla="*/ 313896 h 2403475"/>
              <a:gd name="connsiteX355" fmla="*/ 8047035 w 11499847"/>
              <a:gd name="connsiteY355" fmla="*/ 415934 h 2403475"/>
              <a:gd name="connsiteX356" fmla="*/ 7999751 w 11499847"/>
              <a:gd name="connsiteY356" fmla="*/ 527381 h 2403475"/>
              <a:gd name="connsiteX357" fmla="*/ 7866478 w 11499847"/>
              <a:gd name="connsiteY357" fmla="*/ 571500 h 2403475"/>
              <a:gd name="connsiteX358" fmla="*/ 7761659 w 11499847"/>
              <a:gd name="connsiteY358" fmla="*/ 554145 h 2403475"/>
              <a:gd name="connsiteX359" fmla="*/ 7685085 w 11499847"/>
              <a:gd name="connsiteY359" fmla="*/ 512954 h 2403475"/>
              <a:gd name="connsiteX360" fmla="*/ 7725883 w 11499847"/>
              <a:gd name="connsiteY360" fmla="*/ 447925 h 2403475"/>
              <a:gd name="connsiteX361" fmla="*/ 7793879 w 11499847"/>
              <a:gd name="connsiteY361" fmla="*/ 483053 h 2403475"/>
              <a:gd name="connsiteX362" fmla="*/ 7867106 w 11499847"/>
              <a:gd name="connsiteY362" fmla="*/ 497063 h 2403475"/>
              <a:gd name="connsiteX363" fmla="*/ 7939496 w 11499847"/>
              <a:gd name="connsiteY363" fmla="*/ 475108 h 2403475"/>
              <a:gd name="connsiteX364" fmla="*/ 7964393 w 11499847"/>
              <a:gd name="connsiteY364" fmla="*/ 420952 h 2403475"/>
              <a:gd name="connsiteX365" fmla="*/ 7933847 w 11499847"/>
              <a:gd name="connsiteY365" fmla="*/ 369933 h 2403475"/>
              <a:gd name="connsiteX366" fmla="*/ 7853925 w 11499847"/>
              <a:gd name="connsiteY366" fmla="*/ 339823 h 2403475"/>
              <a:gd name="connsiteX367" fmla="*/ 7745968 w 11499847"/>
              <a:gd name="connsiteY367" fmla="*/ 292986 h 2403475"/>
              <a:gd name="connsiteX368" fmla="*/ 7698266 w 11499847"/>
              <a:gd name="connsiteY368" fmla="*/ 190739 h 2403475"/>
              <a:gd name="connsiteX369" fmla="*/ 7743666 w 11499847"/>
              <a:gd name="connsiteY369" fmla="*/ 80964 h 2403475"/>
              <a:gd name="connsiteX370" fmla="*/ 7870035 w 11499847"/>
              <a:gd name="connsiteY370" fmla="*/ 38100 h 2403475"/>
              <a:gd name="connsiteX371" fmla="*/ 7334624 w 11499847"/>
              <a:gd name="connsiteY371" fmla="*/ 38100 h 2403475"/>
              <a:gd name="connsiteX372" fmla="*/ 7525363 w 11499847"/>
              <a:gd name="connsiteY372" fmla="*/ 116301 h 2403475"/>
              <a:gd name="connsiteX373" fmla="*/ 7604123 w 11499847"/>
              <a:gd name="connsiteY373" fmla="*/ 304905 h 2403475"/>
              <a:gd name="connsiteX374" fmla="*/ 7525363 w 11499847"/>
              <a:gd name="connsiteY374" fmla="*/ 493090 h 2403475"/>
              <a:gd name="connsiteX375" fmla="*/ 7334624 w 11499847"/>
              <a:gd name="connsiteY375" fmla="*/ 571500 h 2403475"/>
              <a:gd name="connsiteX376" fmla="*/ 7144094 w 11499847"/>
              <a:gd name="connsiteY376" fmla="*/ 493090 h 2403475"/>
              <a:gd name="connsiteX377" fmla="*/ 7065960 w 11499847"/>
              <a:gd name="connsiteY377" fmla="*/ 304905 h 2403475"/>
              <a:gd name="connsiteX378" fmla="*/ 7144094 w 11499847"/>
              <a:gd name="connsiteY378" fmla="*/ 116301 h 2403475"/>
              <a:gd name="connsiteX379" fmla="*/ 7334624 w 11499847"/>
              <a:gd name="connsiteY379" fmla="*/ 38100 h 2403475"/>
              <a:gd name="connsiteX380" fmla="*/ 2766077 w 11499847"/>
              <a:gd name="connsiteY380" fmla="*/ 0 h 2403475"/>
              <a:gd name="connsiteX381" fmla="*/ 3146531 w 11499847"/>
              <a:gd name="connsiteY381" fmla="*/ 51449 h 2403475"/>
              <a:gd name="connsiteX382" fmla="*/ 3467375 w 11499847"/>
              <a:gd name="connsiteY382" fmla="*/ 204124 h 2403475"/>
              <a:gd name="connsiteX383" fmla="*/ 3340627 w 11499847"/>
              <a:gd name="connsiteY383" fmla="*/ 403228 h 2403475"/>
              <a:gd name="connsiteX384" fmla="*/ 3213880 w 11499847"/>
              <a:gd name="connsiteY384" fmla="*/ 602542 h 2403475"/>
              <a:gd name="connsiteX385" fmla="*/ 3009743 w 11499847"/>
              <a:gd name="connsiteY385" fmla="*/ 496716 h 2403475"/>
              <a:gd name="connsiteX386" fmla="*/ 2766077 w 11499847"/>
              <a:gd name="connsiteY386" fmla="*/ 457606 h 2403475"/>
              <a:gd name="connsiteX387" fmla="*/ 2232314 w 11499847"/>
              <a:gd name="connsiteY387" fmla="*/ 681180 h 2403475"/>
              <a:gd name="connsiteX388" fmla="*/ 2012073 w 11499847"/>
              <a:gd name="connsiteY388" fmla="*/ 1198391 h 2403475"/>
              <a:gd name="connsiteX389" fmla="*/ 2232314 w 11499847"/>
              <a:gd name="connsiteY389" fmla="*/ 1721250 h 2403475"/>
              <a:gd name="connsiteX390" fmla="*/ 2766077 w 11499847"/>
              <a:gd name="connsiteY390" fmla="*/ 1942732 h 2403475"/>
              <a:gd name="connsiteX391" fmla="*/ 3050111 w 11499847"/>
              <a:gd name="connsiteY391" fmla="*/ 1886682 h 2403475"/>
              <a:gd name="connsiteX392" fmla="*/ 3289594 w 11499847"/>
              <a:gd name="connsiteY392" fmla="*/ 1722086 h 2403475"/>
              <a:gd name="connsiteX393" fmla="*/ 3543925 w 11499847"/>
              <a:gd name="connsiteY393" fmla="*/ 1095493 h 2403475"/>
              <a:gd name="connsiteX394" fmla="*/ 3921866 w 11499847"/>
              <a:gd name="connsiteY394" fmla="*/ 345714 h 2403475"/>
              <a:gd name="connsiteX395" fmla="*/ 4300646 w 11499847"/>
              <a:gd name="connsiteY395" fmla="*/ 92441 h 2403475"/>
              <a:gd name="connsiteX396" fmla="*/ 4787977 w 11499847"/>
              <a:gd name="connsiteY396" fmla="*/ 0 h 2403475"/>
              <a:gd name="connsiteX397" fmla="*/ 5168221 w 11499847"/>
              <a:gd name="connsiteY397" fmla="*/ 54796 h 2403475"/>
              <a:gd name="connsiteX398" fmla="*/ 5489275 w 11499847"/>
              <a:gd name="connsiteY398" fmla="*/ 210607 h 2403475"/>
              <a:gd name="connsiteX399" fmla="*/ 5364200 w 11499847"/>
              <a:gd name="connsiteY399" fmla="*/ 409921 h 2403475"/>
              <a:gd name="connsiteX400" fmla="*/ 5239125 w 11499847"/>
              <a:gd name="connsiteY400" fmla="*/ 609025 h 2403475"/>
              <a:gd name="connsiteX401" fmla="*/ 5031643 w 11499847"/>
              <a:gd name="connsiteY401" fmla="*/ 500480 h 2403475"/>
              <a:gd name="connsiteX402" fmla="*/ 4784631 w 11499847"/>
              <a:gd name="connsiteY402" fmla="*/ 460952 h 2403475"/>
              <a:gd name="connsiteX403" fmla="*/ 4264462 w 11499847"/>
              <a:gd name="connsiteY403" fmla="*/ 679089 h 2403475"/>
              <a:gd name="connsiteX404" fmla="*/ 4050287 w 11499847"/>
              <a:gd name="connsiteY404" fmla="*/ 1198391 h 2403475"/>
              <a:gd name="connsiteX405" fmla="*/ 4262370 w 11499847"/>
              <a:gd name="connsiteY405" fmla="*/ 1725223 h 2403475"/>
              <a:gd name="connsiteX406" fmla="*/ 4778147 w 11499847"/>
              <a:gd name="connsiteY406" fmla="*/ 1945870 h 2403475"/>
              <a:gd name="connsiteX407" fmla="*/ 5191438 w 11499847"/>
              <a:gd name="connsiteY407" fmla="*/ 1804280 h 2403475"/>
              <a:gd name="connsiteX408" fmla="*/ 5426737 w 11499847"/>
              <a:gd name="connsiteY408" fmla="*/ 1445390 h 2403475"/>
              <a:gd name="connsiteX409" fmla="*/ 4708917 w 11499847"/>
              <a:gd name="connsiteY409" fmla="*/ 1445390 h 2403475"/>
              <a:gd name="connsiteX410" fmla="*/ 4850515 w 11499847"/>
              <a:gd name="connsiteY410" fmla="*/ 1223279 h 2403475"/>
              <a:gd name="connsiteX411" fmla="*/ 4992113 w 11499847"/>
              <a:gd name="connsiteY411" fmla="*/ 1000960 h 2403475"/>
              <a:gd name="connsiteX412" fmla="*/ 5457901 w 11499847"/>
              <a:gd name="connsiteY412" fmla="*/ 1000960 h 2403475"/>
              <a:gd name="connsiteX413" fmla="*/ 5924108 w 11499847"/>
              <a:gd name="connsiteY413" fmla="*/ 1000960 h 2403475"/>
              <a:gd name="connsiteX414" fmla="*/ 5936030 w 11499847"/>
              <a:gd name="connsiteY414" fmla="*/ 1100094 h 2403475"/>
              <a:gd name="connsiteX415" fmla="*/ 5940422 w 11499847"/>
              <a:gd name="connsiteY415" fmla="*/ 1201738 h 2403475"/>
              <a:gd name="connsiteX416" fmla="*/ 5600963 w 11499847"/>
              <a:gd name="connsiteY416" fmla="*/ 2050860 h 2403475"/>
              <a:gd name="connsiteX417" fmla="*/ 4764970 w 11499847"/>
              <a:gd name="connsiteY417" fmla="*/ 2403475 h 2403475"/>
              <a:gd name="connsiteX418" fmla="*/ 4178290 w 11499847"/>
              <a:gd name="connsiteY418" fmla="*/ 2262513 h 2403475"/>
              <a:gd name="connsiteX419" fmla="*/ 3757265 w 11499847"/>
              <a:gd name="connsiteY419" fmla="*/ 1886682 h 2403475"/>
              <a:gd name="connsiteX420" fmla="*/ 3332469 w 11499847"/>
              <a:gd name="connsiteY420" fmla="*/ 2263558 h 2403475"/>
              <a:gd name="connsiteX421" fmla="*/ 2749555 w 11499847"/>
              <a:gd name="connsiteY421" fmla="*/ 2403475 h 2403475"/>
              <a:gd name="connsiteX422" fmla="*/ 2242563 w 11499847"/>
              <a:gd name="connsiteY422" fmla="*/ 2295766 h 2403475"/>
              <a:gd name="connsiteX423" fmla="*/ 1844121 w 11499847"/>
              <a:gd name="connsiteY423" fmla="*/ 2005266 h 2403475"/>
              <a:gd name="connsiteX424" fmla="*/ 1583096 w 11499847"/>
              <a:gd name="connsiteY424" fmla="*/ 2257493 h 2403475"/>
              <a:gd name="connsiteX425" fmla="*/ 1188838 w 11499847"/>
              <a:gd name="connsiteY425" fmla="*/ 2354117 h 2403475"/>
              <a:gd name="connsiteX426" fmla="*/ 0 w 11499847"/>
              <a:gd name="connsiteY426" fmla="*/ 2354117 h 2403475"/>
              <a:gd name="connsiteX427" fmla="*/ 0 w 11499847"/>
              <a:gd name="connsiteY427" fmla="*/ 1201738 h 2403475"/>
              <a:gd name="connsiteX428" fmla="*/ 0 w 11499847"/>
              <a:gd name="connsiteY428" fmla="*/ 49358 h 2403475"/>
              <a:gd name="connsiteX429" fmla="*/ 538575 w 11499847"/>
              <a:gd name="connsiteY429" fmla="*/ 49358 h 2403475"/>
              <a:gd name="connsiteX430" fmla="*/ 1076940 w 11499847"/>
              <a:gd name="connsiteY430" fmla="*/ 49358 h 2403475"/>
              <a:gd name="connsiteX431" fmla="*/ 1523487 w 11499847"/>
              <a:gd name="connsiteY431" fmla="*/ 176099 h 2403475"/>
              <a:gd name="connsiteX432" fmla="*/ 1774892 w 11499847"/>
              <a:gd name="connsiteY432" fmla="*/ 500480 h 2403475"/>
              <a:gd name="connsiteX433" fmla="*/ 2196549 w 11499847"/>
              <a:gd name="connsiteY433" fmla="*/ 137826 h 2403475"/>
              <a:gd name="connsiteX434" fmla="*/ 2766077 w 11499847"/>
              <a:gd name="connsiteY434" fmla="*/ 0 h 240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Lst>
            <a:rect l="l" t="t" r="r" b="b"/>
            <a:pathLst>
              <a:path w="11499847" h="2403475">
                <a:moveTo>
                  <a:pt x="8982072" y="1919288"/>
                </a:moveTo>
                <a:cubicBezTo>
                  <a:pt x="8982072" y="2105026"/>
                  <a:pt x="8982072" y="2105026"/>
                  <a:pt x="8982072" y="2105026"/>
                </a:cubicBezTo>
                <a:cubicBezTo>
                  <a:pt x="9098233" y="2105026"/>
                  <a:pt x="9098233" y="2105026"/>
                  <a:pt x="9098233" y="2105026"/>
                </a:cubicBezTo>
                <a:cubicBezTo>
                  <a:pt x="9124975" y="2105026"/>
                  <a:pt x="9148166" y="2096202"/>
                  <a:pt x="9164880" y="2080233"/>
                </a:cubicBezTo>
                <a:cubicBezTo>
                  <a:pt x="9181594" y="2064055"/>
                  <a:pt x="9191622" y="2040732"/>
                  <a:pt x="9191622" y="2011737"/>
                </a:cubicBezTo>
                <a:cubicBezTo>
                  <a:pt x="9191622" y="1983792"/>
                  <a:pt x="9181594" y="1960680"/>
                  <a:pt x="9164880" y="1944501"/>
                </a:cubicBezTo>
                <a:cubicBezTo>
                  <a:pt x="9148166" y="1928323"/>
                  <a:pt x="9124975" y="1919288"/>
                  <a:pt x="9098233" y="1919288"/>
                </a:cubicBezTo>
                <a:cubicBezTo>
                  <a:pt x="8982072" y="1919288"/>
                  <a:pt x="8982072" y="1919288"/>
                  <a:pt x="8982072" y="1919288"/>
                </a:cubicBezTo>
                <a:close/>
                <a:moveTo>
                  <a:pt x="7280272" y="1919288"/>
                </a:moveTo>
                <a:cubicBezTo>
                  <a:pt x="7280272" y="2097088"/>
                  <a:pt x="7280272" y="2097088"/>
                  <a:pt x="7280272" y="2097088"/>
                </a:cubicBezTo>
                <a:cubicBezTo>
                  <a:pt x="7404503" y="2097088"/>
                  <a:pt x="7404503" y="2097088"/>
                  <a:pt x="7404503" y="2097088"/>
                </a:cubicBezTo>
                <a:cubicBezTo>
                  <a:pt x="7430689" y="2097088"/>
                  <a:pt x="7453105" y="2088711"/>
                  <a:pt x="7469027" y="2073423"/>
                </a:cubicBezTo>
                <a:cubicBezTo>
                  <a:pt x="7485158" y="2058136"/>
                  <a:pt x="7494585" y="2035937"/>
                  <a:pt x="7494585" y="2008502"/>
                </a:cubicBezTo>
                <a:cubicBezTo>
                  <a:pt x="7494585" y="1981487"/>
                  <a:pt x="7485158" y="1959078"/>
                  <a:pt x="7469027" y="1943581"/>
                </a:cubicBezTo>
                <a:cubicBezTo>
                  <a:pt x="7453105" y="1927874"/>
                  <a:pt x="7430689" y="1919288"/>
                  <a:pt x="7404503" y="1919288"/>
                </a:cubicBezTo>
                <a:cubicBezTo>
                  <a:pt x="7280272" y="1919288"/>
                  <a:pt x="7280272" y="1919288"/>
                  <a:pt x="7280272" y="1919288"/>
                </a:cubicBezTo>
                <a:close/>
                <a:moveTo>
                  <a:pt x="7945015" y="1909763"/>
                </a:moveTo>
                <a:cubicBezTo>
                  <a:pt x="7893445" y="1909763"/>
                  <a:pt x="7847115" y="1930941"/>
                  <a:pt x="7813574" y="1965330"/>
                </a:cubicBezTo>
                <a:cubicBezTo>
                  <a:pt x="7780242" y="1999719"/>
                  <a:pt x="7759697" y="2047317"/>
                  <a:pt x="7759697" y="2100368"/>
                </a:cubicBezTo>
                <a:cubicBezTo>
                  <a:pt x="7759697" y="2153419"/>
                  <a:pt x="7780242" y="2201227"/>
                  <a:pt x="7813574" y="2235406"/>
                </a:cubicBezTo>
                <a:cubicBezTo>
                  <a:pt x="7847115" y="2269795"/>
                  <a:pt x="7893445" y="2290763"/>
                  <a:pt x="7945015" y="2290763"/>
                </a:cubicBezTo>
                <a:cubicBezTo>
                  <a:pt x="7997215" y="2290763"/>
                  <a:pt x="8043544" y="2270004"/>
                  <a:pt x="8077086" y="2235825"/>
                </a:cubicBezTo>
                <a:cubicBezTo>
                  <a:pt x="8110628" y="2201437"/>
                  <a:pt x="8131172" y="2153838"/>
                  <a:pt x="8131172" y="2100368"/>
                </a:cubicBezTo>
                <a:cubicBezTo>
                  <a:pt x="8131172" y="2047317"/>
                  <a:pt x="8110418" y="1999719"/>
                  <a:pt x="8076876" y="1965330"/>
                </a:cubicBezTo>
                <a:cubicBezTo>
                  <a:pt x="8043334" y="1930941"/>
                  <a:pt x="7996796" y="1909763"/>
                  <a:pt x="7945015" y="1909763"/>
                </a:cubicBezTo>
                <a:close/>
                <a:moveTo>
                  <a:pt x="8899522" y="1844675"/>
                </a:moveTo>
                <a:cubicBezTo>
                  <a:pt x="9098598" y="1844675"/>
                  <a:pt x="9098598" y="1844675"/>
                  <a:pt x="9098598" y="1844675"/>
                </a:cubicBezTo>
                <a:cubicBezTo>
                  <a:pt x="9152872" y="1844675"/>
                  <a:pt x="9197507" y="1862857"/>
                  <a:pt x="9228521" y="1892741"/>
                </a:cubicBezTo>
                <a:cubicBezTo>
                  <a:pt x="9259744" y="1922835"/>
                  <a:pt x="9277347" y="1964423"/>
                  <a:pt x="9277347" y="2011236"/>
                </a:cubicBezTo>
                <a:cubicBezTo>
                  <a:pt x="9277347" y="2057839"/>
                  <a:pt x="9259744" y="2099427"/>
                  <a:pt x="9228521" y="2129521"/>
                </a:cubicBezTo>
                <a:cubicBezTo>
                  <a:pt x="9197507" y="2159405"/>
                  <a:pt x="9152872" y="2177796"/>
                  <a:pt x="9098598" y="2177796"/>
                </a:cubicBezTo>
                <a:cubicBezTo>
                  <a:pt x="8982086" y="2177796"/>
                  <a:pt x="8982086" y="2177796"/>
                  <a:pt x="8982086" y="2177796"/>
                </a:cubicBezTo>
                <a:cubicBezTo>
                  <a:pt x="8982086" y="2355850"/>
                  <a:pt x="8982086" y="2355850"/>
                  <a:pt x="8982086" y="2355850"/>
                </a:cubicBezTo>
                <a:cubicBezTo>
                  <a:pt x="8899522" y="2355850"/>
                  <a:pt x="8899522" y="2355850"/>
                  <a:pt x="8899522" y="2355850"/>
                </a:cubicBezTo>
                <a:cubicBezTo>
                  <a:pt x="8899522" y="1844675"/>
                  <a:pt x="8899522" y="1844675"/>
                  <a:pt x="8899522" y="1844675"/>
                </a:cubicBezTo>
                <a:close/>
                <a:moveTo>
                  <a:pt x="8324847" y="1844675"/>
                </a:moveTo>
                <a:cubicBezTo>
                  <a:pt x="8407608" y="1844675"/>
                  <a:pt x="8407608" y="1844675"/>
                  <a:pt x="8407608" y="1844675"/>
                </a:cubicBezTo>
                <a:cubicBezTo>
                  <a:pt x="8407608" y="2158090"/>
                  <a:pt x="8407608" y="2158090"/>
                  <a:pt x="8407608" y="2158090"/>
                </a:cubicBezTo>
                <a:cubicBezTo>
                  <a:pt x="8407608" y="2195307"/>
                  <a:pt x="8420389" y="2228551"/>
                  <a:pt x="8443017" y="2252595"/>
                </a:cubicBezTo>
                <a:cubicBezTo>
                  <a:pt x="8465855" y="2276431"/>
                  <a:pt x="8498331" y="2291066"/>
                  <a:pt x="8537931" y="2291066"/>
                </a:cubicBezTo>
                <a:cubicBezTo>
                  <a:pt x="8576692" y="2291066"/>
                  <a:pt x="8609168" y="2276431"/>
                  <a:pt x="8631797" y="2252595"/>
                </a:cubicBezTo>
                <a:cubicBezTo>
                  <a:pt x="8654425" y="2228551"/>
                  <a:pt x="8667415" y="2195307"/>
                  <a:pt x="8667415" y="2158090"/>
                </a:cubicBezTo>
                <a:cubicBezTo>
                  <a:pt x="8667415" y="1844675"/>
                  <a:pt x="8667415" y="1844675"/>
                  <a:pt x="8667415" y="1844675"/>
                </a:cubicBezTo>
                <a:cubicBezTo>
                  <a:pt x="8748710" y="1844675"/>
                  <a:pt x="8748710" y="1844675"/>
                  <a:pt x="8748710" y="1844675"/>
                </a:cubicBezTo>
                <a:cubicBezTo>
                  <a:pt x="8748710" y="2158717"/>
                  <a:pt x="8748710" y="2158717"/>
                  <a:pt x="8748710" y="2158717"/>
                </a:cubicBezTo>
                <a:cubicBezTo>
                  <a:pt x="8748710" y="2218724"/>
                  <a:pt x="8726291" y="2270785"/>
                  <a:pt x="8688577" y="2307793"/>
                </a:cubicBezTo>
                <a:cubicBezTo>
                  <a:pt x="8650863" y="2345010"/>
                  <a:pt x="8597854" y="2366963"/>
                  <a:pt x="8537093" y="2366963"/>
                </a:cubicBezTo>
                <a:cubicBezTo>
                  <a:pt x="8476331" y="2366963"/>
                  <a:pt x="8423322" y="2345010"/>
                  <a:pt x="8385399" y="2307793"/>
                </a:cubicBezTo>
                <a:cubicBezTo>
                  <a:pt x="8347475" y="2270785"/>
                  <a:pt x="8324847" y="2218724"/>
                  <a:pt x="8324847" y="2158717"/>
                </a:cubicBezTo>
                <a:cubicBezTo>
                  <a:pt x="8324847" y="1844675"/>
                  <a:pt x="8324847" y="1844675"/>
                  <a:pt x="8324847" y="1844675"/>
                </a:cubicBezTo>
                <a:close/>
                <a:moveTo>
                  <a:pt x="7197722" y="1844675"/>
                </a:moveTo>
                <a:cubicBezTo>
                  <a:pt x="7404196" y="1844675"/>
                  <a:pt x="7404196" y="1844675"/>
                  <a:pt x="7404196" y="1844675"/>
                </a:cubicBezTo>
                <a:cubicBezTo>
                  <a:pt x="7457641" y="1844675"/>
                  <a:pt x="7501065" y="1862439"/>
                  <a:pt x="7531336" y="1891906"/>
                </a:cubicBezTo>
                <a:cubicBezTo>
                  <a:pt x="7561608" y="1921581"/>
                  <a:pt x="7578727" y="1962542"/>
                  <a:pt x="7578727" y="2008937"/>
                </a:cubicBezTo>
                <a:cubicBezTo>
                  <a:pt x="7578727" y="2047390"/>
                  <a:pt x="7568080" y="2080827"/>
                  <a:pt x="7548455" y="2106950"/>
                </a:cubicBezTo>
                <a:cubicBezTo>
                  <a:pt x="7529040" y="2133073"/>
                  <a:pt x="7500647" y="2152091"/>
                  <a:pt x="7464947" y="2161495"/>
                </a:cubicBezTo>
                <a:cubicBezTo>
                  <a:pt x="7525699" y="2258673"/>
                  <a:pt x="7525699" y="2258673"/>
                  <a:pt x="7525699" y="2258673"/>
                </a:cubicBezTo>
                <a:cubicBezTo>
                  <a:pt x="7586660" y="2355850"/>
                  <a:pt x="7586660" y="2355850"/>
                  <a:pt x="7586660" y="2355850"/>
                </a:cubicBezTo>
                <a:cubicBezTo>
                  <a:pt x="7491044" y="2355850"/>
                  <a:pt x="7491044" y="2355850"/>
                  <a:pt x="7491044" y="2355850"/>
                </a:cubicBezTo>
                <a:cubicBezTo>
                  <a:pt x="7434676" y="2263479"/>
                  <a:pt x="7434676" y="2263479"/>
                  <a:pt x="7434676" y="2263479"/>
                </a:cubicBezTo>
                <a:cubicBezTo>
                  <a:pt x="7378099" y="2171108"/>
                  <a:pt x="7378099" y="2171108"/>
                  <a:pt x="7378099" y="2171108"/>
                </a:cubicBezTo>
                <a:cubicBezTo>
                  <a:pt x="7280395" y="2171108"/>
                  <a:pt x="7280395" y="2171108"/>
                  <a:pt x="7280395" y="2171108"/>
                </a:cubicBezTo>
                <a:cubicBezTo>
                  <a:pt x="7280395" y="2355850"/>
                  <a:pt x="7280395" y="2355850"/>
                  <a:pt x="7280395" y="2355850"/>
                </a:cubicBezTo>
                <a:cubicBezTo>
                  <a:pt x="7197722" y="2355850"/>
                  <a:pt x="7197722" y="2355850"/>
                  <a:pt x="7197722" y="2355850"/>
                </a:cubicBezTo>
                <a:cubicBezTo>
                  <a:pt x="7197722" y="1844675"/>
                  <a:pt x="7197722" y="1844675"/>
                  <a:pt x="7197722" y="1844675"/>
                </a:cubicBezTo>
                <a:close/>
                <a:moveTo>
                  <a:pt x="7945016" y="1833563"/>
                </a:moveTo>
                <a:cubicBezTo>
                  <a:pt x="8020028" y="1833563"/>
                  <a:pt x="8087706" y="1863673"/>
                  <a:pt x="8136527" y="1911974"/>
                </a:cubicBezTo>
                <a:cubicBezTo>
                  <a:pt x="8185138" y="1960274"/>
                  <a:pt x="8215310" y="2026976"/>
                  <a:pt x="8215310" y="2100368"/>
                </a:cubicBezTo>
                <a:cubicBezTo>
                  <a:pt x="8215310" y="2173760"/>
                  <a:pt x="8185138" y="2240461"/>
                  <a:pt x="8136527" y="2288762"/>
                </a:cubicBezTo>
                <a:cubicBezTo>
                  <a:pt x="8087706" y="2337063"/>
                  <a:pt x="8020028" y="2366963"/>
                  <a:pt x="7945016" y="2366963"/>
                </a:cubicBezTo>
                <a:cubicBezTo>
                  <a:pt x="7870004" y="2366963"/>
                  <a:pt x="7802745" y="2337063"/>
                  <a:pt x="7754134" y="2288762"/>
                </a:cubicBezTo>
                <a:cubicBezTo>
                  <a:pt x="7705523" y="2240461"/>
                  <a:pt x="7675560" y="2173760"/>
                  <a:pt x="7675560" y="2100368"/>
                </a:cubicBezTo>
                <a:cubicBezTo>
                  <a:pt x="7675560" y="2026976"/>
                  <a:pt x="7705523" y="1960274"/>
                  <a:pt x="7754134" y="1911974"/>
                </a:cubicBezTo>
                <a:cubicBezTo>
                  <a:pt x="7802745" y="1863673"/>
                  <a:pt x="7870004" y="1833563"/>
                  <a:pt x="7945016" y="1833563"/>
                </a:cubicBezTo>
                <a:close/>
                <a:moveTo>
                  <a:pt x="6834872" y="1833563"/>
                </a:moveTo>
                <a:cubicBezTo>
                  <a:pt x="6865690" y="1833563"/>
                  <a:pt x="6894831" y="1837536"/>
                  <a:pt x="6921875" y="1845482"/>
                </a:cubicBezTo>
                <a:cubicBezTo>
                  <a:pt x="6948919" y="1853218"/>
                  <a:pt x="6973658" y="1865136"/>
                  <a:pt x="6996090" y="1881028"/>
                </a:cubicBezTo>
                <a:cubicBezTo>
                  <a:pt x="6974496" y="1914692"/>
                  <a:pt x="6974496" y="1914692"/>
                  <a:pt x="6974496" y="1914692"/>
                </a:cubicBezTo>
                <a:cubicBezTo>
                  <a:pt x="6952903" y="1948356"/>
                  <a:pt x="6952903" y="1948356"/>
                  <a:pt x="6952903" y="1948356"/>
                </a:cubicBezTo>
                <a:cubicBezTo>
                  <a:pt x="6935712" y="1935183"/>
                  <a:pt x="6917263" y="1925774"/>
                  <a:pt x="6897556" y="1919501"/>
                </a:cubicBezTo>
                <a:cubicBezTo>
                  <a:pt x="6877850" y="1913228"/>
                  <a:pt x="6856885" y="1910301"/>
                  <a:pt x="6834243" y="1910301"/>
                </a:cubicBezTo>
                <a:cubicBezTo>
                  <a:pt x="6782461" y="1910301"/>
                  <a:pt x="6736548" y="1931001"/>
                  <a:pt x="6703424" y="1965084"/>
                </a:cubicBezTo>
                <a:cubicBezTo>
                  <a:pt x="6670510" y="1999166"/>
                  <a:pt x="6650384" y="2046631"/>
                  <a:pt x="6650384" y="2100368"/>
                </a:cubicBezTo>
                <a:cubicBezTo>
                  <a:pt x="6650384" y="2154105"/>
                  <a:pt x="6669671" y="2201779"/>
                  <a:pt x="6701957" y="2236070"/>
                </a:cubicBezTo>
                <a:cubicBezTo>
                  <a:pt x="6734242" y="2270152"/>
                  <a:pt x="6779526" y="2291062"/>
                  <a:pt x="6831308" y="2291062"/>
                </a:cubicBezTo>
                <a:cubicBezTo>
                  <a:pt x="6878898" y="2291062"/>
                  <a:pt x="6917473" y="2275798"/>
                  <a:pt x="6945984" y="2250498"/>
                </a:cubicBezTo>
                <a:cubicBezTo>
                  <a:pt x="6974496" y="2225197"/>
                  <a:pt x="6992735" y="2189442"/>
                  <a:pt x="6999863" y="2148460"/>
                </a:cubicBezTo>
                <a:cubicBezTo>
                  <a:pt x="6825438" y="2148460"/>
                  <a:pt x="6825438" y="2148460"/>
                  <a:pt x="6825438" y="2148460"/>
                </a:cubicBezTo>
                <a:cubicBezTo>
                  <a:pt x="6849128" y="2111241"/>
                  <a:pt x="6849128" y="2111241"/>
                  <a:pt x="6849128" y="2111241"/>
                </a:cubicBezTo>
                <a:cubicBezTo>
                  <a:pt x="6873028" y="2074022"/>
                  <a:pt x="6873028" y="2074022"/>
                  <a:pt x="6873028" y="2074022"/>
                </a:cubicBezTo>
                <a:cubicBezTo>
                  <a:pt x="7078061" y="2074022"/>
                  <a:pt x="7078061" y="2074022"/>
                  <a:pt x="7078061" y="2074022"/>
                </a:cubicBezTo>
                <a:cubicBezTo>
                  <a:pt x="7079319" y="2078204"/>
                  <a:pt x="7080158" y="2083849"/>
                  <a:pt x="7080787" y="2090540"/>
                </a:cubicBezTo>
                <a:cubicBezTo>
                  <a:pt x="7081415" y="2096813"/>
                  <a:pt x="7081835" y="2103922"/>
                  <a:pt x="7081835" y="2110613"/>
                </a:cubicBezTo>
                <a:cubicBezTo>
                  <a:pt x="7081835" y="2183378"/>
                  <a:pt x="7056258" y="2247361"/>
                  <a:pt x="7011813" y="2293362"/>
                </a:cubicBezTo>
                <a:cubicBezTo>
                  <a:pt x="6967788" y="2339363"/>
                  <a:pt x="6904894" y="2366963"/>
                  <a:pt x="6830470" y="2366963"/>
                </a:cubicBezTo>
                <a:cubicBezTo>
                  <a:pt x="6756255" y="2366963"/>
                  <a:pt x="6690007" y="2337481"/>
                  <a:pt x="6642417" y="2289389"/>
                </a:cubicBezTo>
                <a:cubicBezTo>
                  <a:pt x="6595037" y="2241088"/>
                  <a:pt x="6565897" y="2174387"/>
                  <a:pt x="6565897" y="2100368"/>
                </a:cubicBezTo>
                <a:cubicBezTo>
                  <a:pt x="6565897" y="2026139"/>
                  <a:pt x="6595876" y="1959438"/>
                  <a:pt x="6644514" y="1911346"/>
                </a:cubicBezTo>
                <a:cubicBezTo>
                  <a:pt x="6692942" y="1863255"/>
                  <a:pt x="6760238" y="1833563"/>
                  <a:pt x="6834872" y="1833563"/>
                </a:cubicBezTo>
                <a:close/>
                <a:moveTo>
                  <a:pt x="501650" y="1403350"/>
                </a:moveTo>
                <a:cubicBezTo>
                  <a:pt x="501650" y="1403350"/>
                  <a:pt x="501650" y="1403350"/>
                  <a:pt x="501650" y="1925638"/>
                </a:cubicBezTo>
                <a:cubicBezTo>
                  <a:pt x="501650" y="1925638"/>
                  <a:pt x="501650" y="1925638"/>
                  <a:pt x="842112" y="1925638"/>
                </a:cubicBezTo>
                <a:cubicBezTo>
                  <a:pt x="842112" y="1925638"/>
                  <a:pt x="842112" y="1925638"/>
                  <a:pt x="1182574" y="1925638"/>
                </a:cubicBezTo>
                <a:cubicBezTo>
                  <a:pt x="1258233" y="1925638"/>
                  <a:pt x="1326576" y="1896842"/>
                  <a:pt x="1375900" y="1849684"/>
                </a:cubicBezTo>
                <a:cubicBezTo>
                  <a:pt x="1425224" y="1802317"/>
                  <a:pt x="1455738" y="1736796"/>
                  <a:pt x="1455738" y="1662720"/>
                </a:cubicBezTo>
                <a:cubicBezTo>
                  <a:pt x="1455738" y="1588853"/>
                  <a:pt x="1425224" y="1523958"/>
                  <a:pt x="1375900" y="1477635"/>
                </a:cubicBezTo>
                <a:cubicBezTo>
                  <a:pt x="1326576" y="1431103"/>
                  <a:pt x="1258233" y="1403350"/>
                  <a:pt x="1182574" y="1403350"/>
                </a:cubicBezTo>
                <a:cubicBezTo>
                  <a:pt x="1182574" y="1403350"/>
                  <a:pt x="1182574" y="1403350"/>
                  <a:pt x="501650" y="1403350"/>
                </a:cubicBezTo>
                <a:close/>
                <a:moveTo>
                  <a:pt x="7349808" y="1012825"/>
                </a:moveTo>
                <a:cubicBezTo>
                  <a:pt x="7297999" y="1012825"/>
                  <a:pt x="7251643" y="1033706"/>
                  <a:pt x="7218292" y="1067952"/>
                </a:cubicBezTo>
                <a:cubicBezTo>
                  <a:pt x="7184731" y="1102197"/>
                  <a:pt x="7164385" y="1149598"/>
                  <a:pt x="7164385" y="1202427"/>
                </a:cubicBezTo>
                <a:cubicBezTo>
                  <a:pt x="7164385" y="1255466"/>
                  <a:pt x="7184731" y="1302866"/>
                  <a:pt x="7218292" y="1336903"/>
                </a:cubicBezTo>
                <a:cubicBezTo>
                  <a:pt x="7251643" y="1371148"/>
                  <a:pt x="7297999" y="1392238"/>
                  <a:pt x="7349808" y="1392238"/>
                </a:cubicBezTo>
                <a:cubicBezTo>
                  <a:pt x="7401827" y="1392238"/>
                  <a:pt x="7448393" y="1371357"/>
                  <a:pt x="7481953" y="1337320"/>
                </a:cubicBezTo>
                <a:cubicBezTo>
                  <a:pt x="7515304" y="1303075"/>
                  <a:pt x="7535860" y="1255675"/>
                  <a:pt x="7535860" y="1202427"/>
                </a:cubicBezTo>
                <a:cubicBezTo>
                  <a:pt x="7535860" y="1149598"/>
                  <a:pt x="7515304" y="1102197"/>
                  <a:pt x="7481534" y="1067952"/>
                </a:cubicBezTo>
                <a:cubicBezTo>
                  <a:pt x="7447973" y="1033706"/>
                  <a:pt x="7401408" y="1012825"/>
                  <a:pt x="7349808" y="1012825"/>
                </a:cubicBezTo>
                <a:close/>
                <a:moveTo>
                  <a:pt x="10448922" y="946150"/>
                </a:moveTo>
                <a:lnTo>
                  <a:pt x="10552110" y="946150"/>
                </a:lnTo>
                <a:lnTo>
                  <a:pt x="10671172" y="1139825"/>
                </a:lnTo>
                <a:lnTo>
                  <a:pt x="10790235" y="1333501"/>
                </a:lnTo>
                <a:lnTo>
                  <a:pt x="10790235" y="946150"/>
                </a:lnTo>
                <a:lnTo>
                  <a:pt x="10869610" y="946150"/>
                </a:lnTo>
                <a:lnTo>
                  <a:pt x="10869610" y="1458913"/>
                </a:lnTo>
                <a:lnTo>
                  <a:pt x="10772772" y="1458913"/>
                </a:lnTo>
                <a:lnTo>
                  <a:pt x="10650535" y="1260475"/>
                </a:lnTo>
                <a:lnTo>
                  <a:pt x="10528297" y="1062038"/>
                </a:lnTo>
                <a:lnTo>
                  <a:pt x="10528297" y="1458913"/>
                </a:lnTo>
                <a:lnTo>
                  <a:pt x="10448922" y="1458913"/>
                </a:lnTo>
                <a:close/>
                <a:moveTo>
                  <a:pt x="10185397" y="946150"/>
                </a:moveTo>
                <a:lnTo>
                  <a:pt x="10267947" y="946150"/>
                </a:lnTo>
                <a:lnTo>
                  <a:pt x="10267947" y="1458913"/>
                </a:lnTo>
                <a:lnTo>
                  <a:pt x="10185397" y="1458913"/>
                </a:lnTo>
                <a:close/>
                <a:moveTo>
                  <a:pt x="9656760" y="946150"/>
                </a:moveTo>
                <a:lnTo>
                  <a:pt x="10059985" y="946150"/>
                </a:lnTo>
                <a:lnTo>
                  <a:pt x="10059985" y="1022350"/>
                </a:lnTo>
                <a:lnTo>
                  <a:pt x="9899648" y="1022350"/>
                </a:lnTo>
                <a:lnTo>
                  <a:pt x="9899648" y="1458913"/>
                </a:lnTo>
                <a:lnTo>
                  <a:pt x="9817098" y="1458913"/>
                </a:lnTo>
                <a:lnTo>
                  <a:pt x="9817098" y="1022350"/>
                </a:lnTo>
                <a:lnTo>
                  <a:pt x="9656760" y="1022350"/>
                </a:lnTo>
                <a:close/>
                <a:moveTo>
                  <a:pt x="9336085" y="946150"/>
                </a:moveTo>
                <a:lnTo>
                  <a:pt x="9418635" y="946150"/>
                </a:lnTo>
                <a:lnTo>
                  <a:pt x="9418635" y="1382713"/>
                </a:lnTo>
                <a:lnTo>
                  <a:pt x="9671048" y="1382713"/>
                </a:lnTo>
                <a:lnTo>
                  <a:pt x="9671048" y="1458913"/>
                </a:lnTo>
                <a:lnTo>
                  <a:pt x="9336085" y="1458913"/>
                </a:lnTo>
                <a:close/>
                <a:moveTo>
                  <a:pt x="8766172" y="946150"/>
                </a:moveTo>
                <a:cubicBezTo>
                  <a:pt x="8848414" y="946150"/>
                  <a:pt x="8848414" y="946150"/>
                  <a:pt x="8848414" y="946150"/>
                </a:cubicBezTo>
                <a:cubicBezTo>
                  <a:pt x="8848414" y="1260391"/>
                  <a:pt x="8848414" y="1260391"/>
                  <a:pt x="8848414" y="1260391"/>
                </a:cubicBezTo>
                <a:cubicBezTo>
                  <a:pt x="8848414" y="1297706"/>
                  <a:pt x="8861356" y="1331038"/>
                  <a:pt x="8883900" y="1355146"/>
                </a:cubicBezTo>
                <a:cubicBezTo>
                  <a:pt x="8906443" y="1379044"/>
                  <a:pt x="8939006" y="1393718"/>
                  <a:pt x="8978249" y="1393718"/>
                </a:cubicBezTo>
                <a:cubicBezTo>
                  <a:pt x="9017074" y="1393718"/>
                  <a:pt x="9049219" y="1379044"/>
                  <a:pt x="9071972" y="1355146"/>
                </a:cubicBezTo>
                <a:cubicBezTo>
                  <a:pt x="9094515" y="1331038"/>
                  <a:pt x="9107457" y="1297706"/>
                  <a:pt x="9107457" y="1260391"/>
                </a:cubicBezTo>
                <a:cubicBezTo>
                  <a:pt x="9107457" y="946150"/>
                  <a:pt x="9107457" y="946150"/>
                  <a:pt x="9107457" y="946150"/>
                </a:cubicBezTo>
                <a:cubicBezTo>
                  <a:pt x="9188447" y="946150"/>
                  <a:pt x="9188447" y="946150"/>
                  <a:pt x="9188447" y="946150"/>
                </a:cubicBezTo>
                <a:cubicBezTo>
                  <a:pt x="9188447" y="1261230"/>
                  <a:pt x="9188447" y="1261230"/>
                  <a:pt x="9188447" y="1261230"/>
                </a:cubicBezTo>
                <a:cubicBezTo>
                  <a:pt x="9188447" y="1321185"/>
                  <a:pt x="9166112" y="1373384"/>
                  <a:pt x="9128539" y="1410489"/>
                </a:cubicBezTo>
                <a:cubicBezTo>
                  <a:pt x="9090758" y="1447804"/>
                  <a:pt x="9038156" y="1470025"/>
                  <a:pt x="8977623" y="1470025"/>
                </a:cubicBezTo>
                <a:cubicBezTo>
                  <a:pt x="8917089" y="1470025"/>
                  <a:pt x="8864278" y="1447804"/>
                  <a:pt x="8826497" y="1410489"/>
                </a:cubicBezTo>
                <a:cubicBezTo>
                  <a:pt x="8788716" y="1373384"/>
                  <a:pt x="8766172" y="1321185"/>
                  <a:pt x="8766172" y="1261230"/>
                </a:cubicBezTo>
                <a:cubicBezTo>
                  <a:pt x="8766172" y="946150"/>
                  <a:pt x="8766172" y="946150"/>
                  <a:pt x="8766172" y="946150"/>
                </a:cubicBezTo>
                <a:close/>
                <a:moveTo>
                  <a:pt x="7737472" y="946150"/>
                </a:moveTo>
                <a:lnTo>
                  <a:pt x="7839072" y="946150"/>
                </a:lnTo>
                <a:lnTo>
                  <a:pt x="7958134" y="1139825"/>
                </a:lnTo>
                <a:lnTo>
                  <a:pt x="8077197" y="1333501"/>
                </a:lnTo>
                <a:lnTo>
                  <a:pt x="8077197" y="946150"/>
                </a:lnTo>
                <a:lnTo>
                  <a:pt x="8156572" y="946150"/>
                </a:lnTo>
                <a:lnTo>
                  <a:pt x="8156572" y="1458913"/>
                </a:lnTo>
                <a:lnTo>
                  <a:pt x="8061322" y="1458913"/>
                </a:lnTo>
                <a:lnTo>
                  <a:pt x="7939084" y="1260475"/>
                </a:lnTo>
                <a:lnTo>
                  <a:pt x="7815259" y="1062038"/>
                </a:lnTo>
                <a:lnTo>
                  <a:pt x="7815259" y="1458913"/>
                </a:lnTo>
                <a:lnTo>
                  <a:pt x="7737472" y="1458913"/>
                </a:lnTo>
                <a:close/>
                <a:moveTo>
                  <a:pt x="11253544" y="936625"/>
                </a:moveTo>
                <a:cubicBezTo>
                  <a:pt x="11284280" y="936625"/>
                  <a:pt x="11313343" y="940389"/>
                  <a:pt x="11340315" y="948334"/>
                </a:cubicBezTo>
                <a:cubicBezTo>
                  <a:pt x="11367287" y="956071"/>
                  <a:pt x="11391959" y="967989"/>
                  <a:pt x="11414331" y="984090"/>
                </a:cubicBezTo>
                <a:cubicBezTo>
                  <a:pt x="11392795" y="1017545"/>
                  <a:pt x="11392795" y="1017545"/>
                  <a:pt x="11392795" y="1017545"/>
                </a:cubicBezTo>
                <a:cubicBezTo>
                  <a:pt x="11371260" y="1051209"/>
                  <a:pt x="11371260" y="1051209"/>
                  <a:pt x="11371260" y="1051209"/>
                </a:cubicBezTo>
                <a:cubicBezTo>
                  <a:pt x="11354114" y="1038036"/>
                  <a:pt x="11335715" y="1028627"/>
                  <a:pt x="11316270" y="1022354"/>
                </a:cubicBezTo>
                <a:cubicBezTo>
                  <a:pt x="11296616" y="1016290"/>
                  <a:pt x="11275498" y="1013363"/>
                  <a:pt x="11252917" y="1013363"/>
                </a:cubicBezTo>
                <a:cubicBezTo>
                  <a:pt x="11201273" y="1013363"/>
                  <a:pt x="11155483" y="1034063"/>
                  <a:pt x="11122657" y="1067936"/>
                </a:cubicBezTo>
                <a:cubicBezTo>
                  <a:pt x="11089622" y="1102019"/>
                  <a:pt x="11069549" y="1149692"/>
                  <a:pt x="11069549" y="1203221"/>
                </a:cubicBezTo>
                <a:cubicBezTo>
                  <a:pt x="11069549" y="1256958"/>
                  <a:pt x="11088785" y="1304631"/>
                  <a:pt x="11120984" y="1338923"/>
                </a:cubicBezTo>
                <a:cubicBezTo>
                  <a:pt x="11153393" y="1373214"/>
                  <a:pt x="11198346" y="1394124"/>
                  <a:pt x="11249990" y="1394124"/>
                </a:cubicBezTo>
                <a:cubicBezTo>
                  <a:pt x="11297452" y="1394124"/>
                  <a:pt x="11335924" y="1378860"/>
                  <a:pt x="11364360" y="1353350"/>
                </a:cubicBezTo>
                <a:cubicBezTo>
                  <a:pt x="11392795" y="1328050"/>
                  <a:pt x="11410986" y="1292295"/>
                  <a:pt x="11418095" y="1251521"/>
                </a:cubicBezTo>
                <a:cubicBezTo>
                  <a:pt x="11244136" y="1251521"/>
                  <a:pt x="11244136" y="1251521"/>
                  <a:pt x="11244136" y="1251521"/>
                </a:cubicBezTo>
                <a:cubicBezTo>
                  <a:pt x="11267971" y="1214303"/>
                  <a:pt x="11267971" y="1214303"/>
                  <a:pt x="11267971" y="1214303"/>
                </a:cubicBezTo>
                <a:cubicBezTo>
                  <a:pt x="11291598" y="1177084"/>
                  <a:pt x="11291598" y="1177084"/>
                  <a:pt x="11291598" y="1177084"/>
                </a:cubicBezTo>
                <a:cubicBezTo>
                  <a:pt x="11496083" y="1177084"/>
                  <a:pt x="11496083" y="1177084"/>
                  <a:pt x="11496083" y="1177084"/>
                </a:cubicBezTo>
                <a:cubicBezTo>
                  <a:pt x="11497338" y="1181057"/>
                  <a:pt x="11498174" y="1186911"/>
                  <a:pt x="11498802" y="1193393"/>
                </a:cubicBezTo>
                <a:cubicBezTo>
                  <a:pt x="11499429" y="1199875"/>
                  <a:pt x="11499847" y="1206984"/>
                  <a:pt x="11499847" y="1213466"/>
                </a:cubicBezTo>
                <a:cubicBezTo>
                  <a:pt x="11499847" y="1286231"/>
                  <a:pt x="11474339" y="1350214"/>
                  <a:pt x="11430222" y="1396215"/>
                </a:cubicBezTo>
                <a:cubicBezTo>
                  <a:pt x="11386105" y="1442216"/>
                  <a:pt x="11323379" y="1470025"/>
                  <a:pt x="11249154" y="1470025"/>
                </a:cubicBezTo>
                <a:cubicBezTo>
                  <a:pt x="11175137" y="1470025"/>
                  <a:pt x="11109066" y="1440334"/>
                  <a:pt x="11061813" y="1392242"/>
                </a:cubicBezTo>
                <a:cubicBezTo>
                  <a:pt x="11014351" y="1344150"/>
                  <a:pt x="10985497" y="1277449"/>
                  <a:pt x="10985497" y="1203221"/>
                </a:cubicBezTo>
                <a:cubicBezTo>
                  <a:pt x="10985497" y="1129201"/>
                  <a:pt x="11015187" y="1062500"/>
                  <a:pt x="11063695" y="1014408"/>
                </a:cubicBezTo>
                <a:cubicBezTo>
                  <a:pt x="11111994" y="966317"/>
                  <a:pt x="11179110" y="936625"/>
                  <a:pt x="11253544" y="936625"/>
                </a:cubicBezTo>
                <a:close/>
                <a:moveTo>
                  <a:pt x="8471697" y="936625"/>
                </a:moveTo>
                <a:cubicBezTo>
                  <a:pt x="8502452" y="936625"/>
                  <a:pt x="8530906" y="941434"/>
                  <a:pt x="8556850" y="949798"/>
                </a:cubicBezTo>
                <a:cubicBezTo>
                  <a:pt x="8582793" y="958162"/>
                  <a:pt x="8606225" y="970080"/>
                  <a:pt x="8626729" y="984717"/>
                </a:cubicBezTo>
                <a:cubicBezTo>
                  <a:pt x="8626729" y="984717"/>
                  <a:pt x="8626729" y="984717"/>
                  <a:pt x="8606225" y="1017336"/>
                </a:cubicBezTo>
                <a:cubicBezTo>
                  <a:pt x="8606225" y="1017336"/>
                  <a:pt x="8606225" y="1017336"/>
                  <a:pt x="8585722" y="1049745"/>
                </a:cubicBezTo>
                <a:cubicBezTo>
                  <a:pt x="8566474" y="1037409"/>
                  <a:pt x="8547644" y="1027581"/>
                  <a:pt x="8528605" y="1021099"/>
                </a:cubicBezTo>
                <a:cubicBezTo>
                  <a:pt x="8509775" y="1014617"/>
                  <a:pt x="8490736" y="1011063"/>
                  <a:pt x="8471070" y="1011063"/>
                </a:cubicBezTo>
                <a:cubicBezTo>
                  <a:pt x="8441151" y="1011063"/>
                  <a:pt x="8418974" y="1019217"/>
                  <a:pt x="8404328" y="1032181"/>
                </a:cubicBezTo>
                <a:cubicBezTo>
                  <a:pt x="8389683" y="1045354"/>
                  <a:pt x="8382570" y="1063755"/>
                  <a:pt x="8382570" y="1084246"/>
                </a:cubicBezTo>
                <a:cubicBezTo>
                  <a:pt x="8382570" y="1108292"/>
                  <a:pt x="8393449" y="1123556"/>
                  <a:pt x="8412697" y="1135474"/>
                </a:cubicBezTo>
                <a:cubicBezTo>
                  <a:pt x="8432155" y="1147183"/>
                  <a:pt x="8459772" y="1155338"/>
                  <a:pt x="8493038" y="1165165"/>
                </a:cubicBezTo>
                <a:cubicBezTo>
                  <a:pt x="8532789" y="1177293"/>
                  <a:pt x="8571704" y="1190257"/>
                  <a:pt x="8600786" y="1212421"/>
                </a:cubicBezTo>
                <a:cubicBezTo>
                  <a:pt x="8629658" y="1234585"/>
                  <a:pt x="8648697" y="1265740"/>
                  <a:pt x="8648697" y="1314250"/>
                </a:cubicBezTo>
                <a:cubicBezTo>
                  <a:pt x="8648697" y="1359205"/>
                  <a:pt x="8632169" y="1398097"/>
                  <a:pt x="8601413" y="1425906"/>
                </a:cubicBezTo>
                <a:cubicBezTo>
                  <a:pt x="8570658" y="1453507"/>
                  <a:pt x="8525467" y="1470025"/>
                  <a:pt x="8468140" y="1470025"/>
                </a:cubicBezTo>
                <a:cubicBezTo>
                  <a:pt x="8427552" y="1470025"/>
                  <a:pt x="8393031" y="1463125"/>
                  <a:pt x="8363531" y="1452461"/>
                </a:cubicBezTo>
                <a:cubicBezTo>
                  <a:pt x="8333821" y="1441797"/>
                  <a:pt x="8308715" y="1427161"/>
                  <a:pt x="8286747" y="1411479"/>
                </a:cubicBezTo>
                <a:cubicBezTo>
                  <a:pt x="8286747" y="1411479"/>
                  <a:pt x="8286747" y="1411479"/>
                  <a:pt x="8307251" y="1379069"/>
                </a:cubicBezTo>
                <a:cubicBezTo>
                  <a:pt x="8307251" y="1379069"/>
                  <a:pt x="8307251" y="1379069"/>
                  <a:pt x="8327754" y="1346450"/>
                </a:cubicBezTo>
                <a:cubicBezTo>
                  <a:pt x="8349931" y="1360669"/>
                  <a:pt x="8372318" y="1373005"/>
                  <a:pt x="8395541" y="1381578"/>
                </a:cubicBezTo>
                <a:cubicBezTo>
                  <a:pt x="8418765" y="1390360"/>
                  <a:pt x="8442825" y="1395378"/>
                  <a:pt x="8468768" y="1395378"/>
                </a:cubicBezTo>
                <a:cubicBezTo>
                  <a:pt x="8500569" y="1395378"/>
                  <a:pt x="8525048" y="1387224"/>
                  <a:pt x="8541367" y="1373633"/>
                </a:cubicBezTo>
                <a:cubicBezTo>
                  <a:pt x="8557686" y="1360041"/>
                  <a:pt x="8566055" y="1341014"/>
                  <a:pt x="8566055" y="1319477"/>
                </a:cubicBezTo>
                <a:cubicBezTo>
                  <a:pt x="8566055" y="1295640"/>
                  <a:pt x="8554967" y="1280376"/>
                  <a:pt x="8535509" y="1268458"/>
                </a:cubicBezTo>
                <a:cubicBezTo>
                  <a:pt x="8516261" y="1256540"/>
                  <a:pt x="8488644" y="1248176"/>
                  <a:pt x="8455587" y="1238348"/>
                </a:cubicBezTo>
                <a:cubicBezTo>
                  <a:pt x="8415417" y="1226221"/>
                  <a:pt x="8376502" y="1213466"/>
                  <a:pt x="8347630" y="1191511"/>
                </a:cubicBezTo>
                <a:cubicBezTo>
                  <a:pt x="8318758" y="1169556"/>
                  <a:pt x="8299928" y="1138192"/>
                  <a:pt x="8299928" y="1089264"/>
                </a:cubicBezTo>
                <a:cubicBezTo>
                  <a:pt x="8299928" y="1044727"/>
                  <a:pt x="8315829" y="1006463"/>
                  <a:pt x="8345329" y="979489"/>
                </a:cubicBezTo>
                <a:cubicBezTo>
                  <a:pt x="8374828" y="952516"/>
                  <a:pt x="8417718" y="936625"/>
                  <a:pt x="8471697" y="936625"/>
                </a:cubicBezTo>
                <a:close/>
                <a:moveTo>
                  <a:pt x="7349808" y="936625"/>
                </a:moveTo>
                <a:cubicBezTo>
                  <a:pt x="7424849" y="936625"/>
                  <a:pt x="7492344" y="966526"/>
                  <a:pt x="7541183" y="1014826"/>
                </a:cubicBezTo>
                <a:cubicBezTo>
                  <a:pt x="7590023" y="1063127"/>
                  <a:pt x="7619997" y="1129828"/>
                  <a:pt x="7619997" y="1203221"/>
                </a:cubicBezTo>
                <a:cubicBezTo>
                  <a:pt x="7619997" y="1276613"/>
                  <a:pt x="7590023" y="1343314"/>
                  <a:pt x="7541183" y="1391615"/>
                </a:cubicBezTo>
                <a:cubicBezTo>
                  <a:pt x="7492344" y="1440125"/>
                  <a:pt x="7424849" y="1470025"/>
                  <a:pt x="7349808" y="1470025"/>
                </a:cubicBezTo>
                <a:cubicBezTo>
                  <a:pt x="7274767" y="1470025"/>
                  <a:pt x="7207272" y="1440125"/>
                  <a:pt x="7158642" y="1391615"/>
                </a:cubicBezTo>
                <a:cubicBezTo>
                  <a:pt x="7110012" y="1343314"/>
                  <a:pt x="7080247" y="1276613"/>
                  <a:pt x="7080247" y="1203221"/>
                </a:cubicBezTo>
                <a:cubicBezTo>
                  <a:pt x="7080247" y="1129828"/>
                  <a:pt x="7110012" y="1063127"/>
                  <a:pt x="7158642" y="1014826"/>
                </a:cubicBezTo>
                <a:cubicBezTo>
                  <a:pt x="7207272" y="966526"/>
                  <a:pt x="7274767" y="936625"/>
                  <a:pt x="7349808" y="936625"/>
                </a:cubicBezTo>
                <a:close/>
                <a:moveTo>
                  <a:pt x="6837427" y="936625"/>
                </a:moveTo>
                <a:cubicBezTo>
                  <a:pt x="6874092" y="936625"/>
                  <a:pt x="6904891" y="941852"/>
                  <a:pt x="6932756" y="951680"/>
                </a:cubicBezTo>
                <a:cubicBezTo>
                  <a:pt x="6960412" y="961507"/>
                  <a:pt x="6984925" y="975726"/>
                  <a:pt x="7008810" y="993499"/>
                </a:cubicBezTo>
                <a:cubicBezTo>
                  <a:pt x="7008810" y="993499"/>
                  <a:pt x="7008810" y="993499"/>
                  <a:pt x="6987439" y="1026745"/>
                </a:cubicBezTo>
                <a:cubicBezTo>
                  <a:pt x="6987439" y="1026745"/>
                  <a:pt x="6987439" y="1026745"/>
                  <a:pt x="6966278" y="1059991"/>
                </a:cubicBezTo>
                <a:cubicBezTo>
                  <a:pt x="6946584" y="1044727"/>
                  <a:pt x="6926680" y="1032809"/>
                  <a:pt x="6904891" y="1024863"/>
                </a:cubicBezTo>
                <a:cubicBezTo>
                  <a:pt x="6883101" y="1016708"/>
                  <a:pt x="6859845" y="1012526"/>
                  <a:pt x="6833027" y="1012526"/>
                </a:cubicBezTo>
                <a:cubicBezTo>
                  <a:pt x="6782115" y="1012526"/>
                  <a:pt x="6736441" y="1033436"/>
                  <a:pt x="6703338" y="1067727"/>
                </a:cubicBezTo>
                <a:cubicBezTo>
                  <a:pt x="6670444" y="1102019"/>
                  <a:pt x="6649912" y="1149483"/>
                  <a:pt x="6649912" y="1203221"/>
                </a:cubicBezTo>
                <a:cubicBezTo>
                  <a:pt x="6649912" y="1256958"/>
                  <a:pt x="6670444" y="1304631"/>
                  <a:pt x="6703338" y="1338923"/>
                </a:cubicBezTo>
                <a:cubicBezTo>
                  <a:pt x="6736441" y="1373214"/>
                  <a:pt x="6782115" y="1393915"/>
                  <a:pt x="6833027" y="1393915"/>
                </a:cubicBezTo>
                <a:cubicBezTo>
                  <a:pt x="6859845" y="1393915"/>
                  <a:pt x="6883101" y="1389733"/>
                  <a:pt x="6904891" y="1381787"/>
                </a:cubicBezTo>
                <a:cubicBezTo>
                  <a:pt x="6926680" y="1373633"/>
                  <a:pt x="6946584" y="1361923"/>
                  <a:pt x="6966278" y="1346450"/>
                </a:cubicBezTo>
                <a:cubicBezTo>
                  <a:pt x="6966278" y="1346450"/>
                  <a:pt x="6966278" y="1346450"/>
                  <a:pt x="6987439" y="1379696"/>
                </a:cubicBezTo>
                <a:cubicBezTo>
                  <a:pt x="6987439" y="1379696"/>
                  <a:pt x="6987439" y="1379696"/>
                  <a:pt x="7008810" y="1412942"/>
                </a:cubicBezTo>
                <a:cubicBezTo>
                  <a:pt x="6984925" y="1430924"/>
                  <a:pt x="6960412" y="1445143"/>
                  <a:pt x="6932756" y="1454970"/>
                </a:cubicBezTo>
                <a:cubicBezTo>
                  <a:pt x="6904891" y="1464589"/>
                  <a:pt x="6874092" y="1470025"/>
                  <a:pt x="6837427" y="1470025"/>
                </a:cubicBezTo>
                <a:cubicBezTo>
                  <a:pt x="6761373" y="1470025"/>
                  <a:pt x="6693491" y="1440334"/>
                  <a:pt x="6644674" y="1392242"/>
                </a:cubicBezTo>
                <a:cubicBezTo>
                  <a:pt x="6595648" y="1344150"/>
                  <a:pt x="6565897" y="1277449"/>
                  <a:pt x="6565897" y="1203221"/>
                </a:cubicBezTo>
                <a:cubicBezTo>
                  <a:pt x="6565897" y="1129201"/>
                  <a:pt x="6595648" y="1062500"/>
                  <a:pt x="6644674" y="1014408"/>
                </a:cubicBezTo>
                <a:cubicBezTo>
                  <a:pt x="6693491" y="966107"/>
                  <a:pt x="6761373" y="936625"/>
                  <a:pt x="6837427" y="936625"/>
                </a:cubicBezTo>
                <a:close/>
                <a:moveTo>
                  <a:pt x="501650" y="477838"/>
                </a:moveTo>
                <a:cubicBezTo>
                  <a:pt x="501650" y="477838"/>
                  <a:pt x="501650" y="477838"/>
                  <a:pt x="501650" y="981076"/>
                </a:cubicBezTo>
                <a:cubicBezTo>
                  <a:pt x="501650" y="981076"/>
                  <a:pt x="501650" y="981076"/>
                  <a:pt x="786010" y="981076"/>
                </a:cubicBezTo>
                <a:cubicBezTo>
                  <a:pt x="786010" y="981076"/>
                  <a:pt x="786010" y="981076"/>
                  <a:pt x="1070579" y="981076"/>
                </a:cubicBezTo>
                <a:cubicBezTo>
                  <a:pt x="1142870" y="981076"/>
                  <a:pt x="1207013" y="953710"/>
                  <a:pt x="1253188" y="908588"/>
                </a:cubicBezTo>
                <a:cubicBezTo>
                  <a:pt x="1299153" y="863466"/>
                  <a:pt x="1327150" y="800169"/>
                  <a:pt x="1327150" y="727681"/>
                </a:cubicBezTo>
                <a:cubicBezTo>
                  <a:pt x="1327150" y="655402"/>
                  <a:pt x="1299153" y="592942"/>
                  <a:pt x="1253188" y="548446"/>
                </a:cubicBezTo>
                <a:cubicBezTo>
                  <a:pt x="1207013" y="503951"/>
                  <a:pt x="1142870" y="477838"/>
                  <a:pt x="1070579" y="477838"/>
                </a:cubicBezTo>
                <a:cubicBezTo>
                  <a:pt x="1070579" y="477838"/>
                  <a:pt x="1070579" y="477838"/>
                  <a:pt x="501650" y="477838"/>
                </a:cubicBezTo>
                <a:close/>
                <a:moveTo>
                  <a:pt x="6675435" y="336550"/>
                </a:moveTo>
                <a:cubicBezTo>
                  <a:pt x="6675435" y="487363"/>
                  <a:pt x="6675435" y="487363"/>
                  <a:pt x="6675435" y="487363"/>
                </a:cubicBezTo>
                <a:cubicBezTo>
                  <a:pt x="6808467" y="487363"/>
                  <a:pt x="6808467" y="487363"/>
                  <a:pt x="6808467" y="487363"/>
                </a:cubicBezTo>
                <a:cubicBezTo>
                  <a:pt x="6831475" y="487363"/>
                  <a:pt x="6851346" y="478985"/>
                  <a:pt x="6865570" y="465370"/>
                </a:cubicBezTo>
                <a:cubicBezTo>
                  <a:pt x="6879793" y="451755"/>
                  <a:pt x="6888160" y="432903"/>
                  <a:pt x="6888160" y="411957"/>
                </a:cubicBezTo>
                <a:cubicBezTo>
                  <a:pt x="6888160" y="390801"/>
                  <a:pt x="6879793" y="371949"/>
                  <a:pt x="6865570" y="358334"/>
                </a:cubicBezTo>
                <a:cubicBezTo>
                  <a:pt x="6851346" y="344719"/>
                  <a:pt x="6831475" y="336550"/>
                  <a:pt x="6808467" y="336550"/>
                </a:cubicBezTo>
                <a:cubicBezTo>
                  <a:pt x="6675435" y="336550"/>
                  <a:pt x="6675435" y="336550"/>
                  <a:pt x="6675435" y="336550"/>
                </a:cubicBezTo>
                <a:close/>
                <a:moveTo>
                  <a:pt x="6675435" y="122238"/>
                </a:moveTo>
                <a:cubicBezTo>
                  <a:pt x="6675435" y="265113"/>
                  <a:pt x="6675435" y="265113"/>
                  <a:pt x="6675435" y="265113"/>
                </a:cubicBezTo>
                <a:cubicBezTo>
                  <a:pt x="6795279" y="265113"/>
                  <a:pt x="6795279" y="265113"/>
                  <a:pt x="6795279" y="265113"/>
                </a:cubicBezTo>
                <a:cubicBezTo>
                  <a:pt x="6816822" y="265113"/>
                  <a:pt x="6835228" y="257396"/>
                  <a:pt x="6848404" y="244673"/>
                </a:cubicBezTo>
                <a:cubicBezTo>
                  <a:pt x="6861372" y="231949"/>
                  <a:pt x="6869110" y="214012"/>
                  <a:pt x="6869110" y="193571"/>
                </a:cubicBezTo>
                <a:cubicBezTo>
                  <a:pt x="6869110" y="173131"/>
                  <a:pt x="6861372" y="155402"/>
                  <a:pt x="6848404" y="142679"/>
                </a:cubicBezTo>
                <a:cubicBezTo>
                  <a:pt x="6835228" y="129747"/>
                  <a:pt x="6816822" y="122238"/>
                  <a:pt x="6795279" y="122238"/>
                </a:cubicBezTo>
                <a:cubicBezTo>
                  <a:pt x="6675435" y="122238"/>
                  <a:pt x="6675435" y="122238"/>
                  <a:pt x="6675435" y="122238"/>
                </a:cubicBezTo>
                <a:close/>
                <a:moveTo>
                  <a:pt x="8850791" y="114300"/>
                </a:moveTo>
                <a:cubicBezTo>
                  <a:pt x="8799203" y="114300"/>
                  <a:pt x="8753045" y="135269"/>
                  <a:pt x="8719837" y="169657"/>
                </a:cubicBezTo>
                <a:cubicBezTo>
                  <a:pt x="8686419" y="204046"/>
                  <a:pt x="8666160" y="251645"/>
                  <a:pt x="8666160" y="304905"/>
                </a:cubicBezTo>
                <a:cubicBezTo>
                  <a:pt x="8666160" y="357956"/>
                  <a:pt x="8686419" y="405554"/>
                  <a:pt x="8719837" y="439943"/>
                </a:cubicBezTo>
                <a:cubicBezTo>
                  <a:pt x="8753045" y="474332"/>
                  <a:pt x="8799203" y="495300"/>
                  <a:pt x="8850791" y="495300"/>
                </a:cubicBezTo>
                <a:cubicBezTo>
                  <a:pt x="8902588" y="495300"/>
                  <a:pt x="8948954" y="474541"/>
                  <a:pt x="8982163" y="440153"/>
                </a:cubicBezTo>
                <a:cubicBezTo>
                  <a:pt x="9015580" y="405974"/>
                  <a:pt x="9036048" y="358375"/>
                  <a:pt x="9036048" y="304905"/>
                </a:cubicBezTo>
                <a:cubicBezTo>
                  <a:pt x="9036048" y="251645"/>
                  <a:pt x="9015371" y="204046"/>
                  <a:pt x="8981954" y="169657"/>
                </a:cubicBezTo>
                <a:cubicBezTo>
                  <a:pt x="8948536" y="135269"/>
                  <a:pt x="8902170" y="114300"/>
                  <a:pt x="8850791" y="114300"/>
                </a:cubicBezTo>
                <a:close/>
                <a:moveTo>
                  <a:pt x="7335415" y="114300"/>
                </a:moveTo>
                <a:cubicBezTo>
                  <a:pt x="7283845" y="114300"/>
                  <a:pt x="7237515" y="135269"/>
                  <a:pt x="7203974" y="169657"/>
                </a:cubicBezTo>
                <a:cubicBezTo>
                  <a:pt x="7170642" y="204046"/>
                  <a:pt x="7150097" y="251645"/>
                  <a:pt x="7150097" y="304905"/>
                </a:cubicBezTo>
                <a:cubicBezTo>
                  <a:pt x="7150097" y="357956"/>
                  <a:pt x="7170642" y="405554"/>
                  <a:pt x="7203974" y="439943"/>
                </a:cubicBezTo>
                <a:cubicBezTo>
                  <a:pt x="7237515" y="474332"/>
                  <a:pt x="7283845" y="495300"/>
                  <a:pt x="7335415" y="495300"/>
                </a:cubicBezTo>
                <a:cubicBezTo>
                  <a:pt x="7387405" y="495300"/>
                  <a:pt x="7433944" y="474541"/>
                  <a:pt x="7467486" y="440153"/>
                </a:cubicBezTo>
                <a:cubicBezTo>
                  <a:pt x="7501028" y="405974"/>
                  <a:pt x="7521572" y="358375"/>
                  <a:pt x="7521572" y="304905"/>
                </a:cubicBezTo>
                <a:cubicBezTo>
                  <a:pt x="7521572" y="251645"/>
                  <a:pt x="7500818" y="204046"/>
                  <a:pt x="7467067" y="169657"/>
                </a:cubicBezTo>
                <a:cubicBezTo>
                  <a:pt x="7433525" y="135269"/>
                  <a:pt x="7386986" y="114300"/>
                  <a:pt x="7335415" y="114300"/>
                </a:cubicBezTo>
                <a:close/>
                <a:moveTo>
                  <a:pt x="9237660" y="49213"/>
                </a:moveTo>
                <a:lnTo>
                  <a:pt x="9339260" y="49213"/>
                </a:lnTo>
                <a:lnTo>
                  <a:pt x="9458322" y="242888"/>
                </a:lnTo>
                <a:lnTo>
                  <a:pt x="9578972" y="436563"/>
                </a:lnTo>
                <a:lnTo>
                  <a:pt x="9578972" y="49213"/>
                </a:lnTo>
                <a:lnTo>
                  <a:pt x="9656760" y="49213"/>
                </a:lnTo>
                <a:lnTo>
                  <a:pt x="9656760" y="560388"/>
                </a:lnTo>
                <a:lnTo>
                  <a:pt x="9561510" y="560388"/>
                </a:lnTo>
                <a:lnTo>
                  <a:pt x="9439272" y="363538"/>
                </a:lnTo>
                <a:lnTo>
                  <a:pt x="9317035" y="165101"/>
                </a:lnTo>
                <a:lnTo>
                  <a:pt x="9317035" y="560388"/>
                </a:lnTo>
                <a:lnTo>
                  <a:pt x="9237660" y="560388"/>
                </a:lnTo>
                <a:close/>
                <a:moveTo>
                  <a:pt x="8126410" y="49213"/>
                </a:moveTo>
                <a:lnTo>
                  <a:pt x="8529635" y="49213"/>
                </a:lnTo>
                <a:lnTo>
                  <a:pt x="8529635" y="125413"/>
                </a:lnTo>
                <a:lnTo>
                  <a:pt x="8369298" y="125413"/>
                </a:lnTo>
                <a:lnTo>
                  <a:pt x="8369298" y="560388"/>
                </a:lnTo>
                <a:lnTo>
                  <a:pt x="8285160" y="560388"/>
                </a:lnTo>
                <a:lnTo>
                  <a:pt x="8285160" y="125413"/>
                </a:lnTo>
                <a:lnTo>
                  <a:pt x="8126410" y="125413"/>
                </a:lnTo>
                <a:close/>
                <a:moveTo>
                  <a:pt x="6592885" y="49213"/>
                </a:moveTo>
                <a:cubicBezTo>
                  <a:pt x="6795851" y="49213"/>
                  <a:pt x="6795851" y="49213"/>
                  <a:pt x="6795851" y="49213"/>
                </a:cubicBezTo>
                <a:cubicBezTo>
                  <a:pt x="6840537" y="49213"/>
                  <a:pt x="6879794" y="63633"/>
                  <a:pt x="6907775" y="87875"/>
                </a:cubicBezTo>
                <a:cubicBezTo>
                  <a:pt x="6935756" y="112117"/>
                  <a:pt x="6952670" y="146182"/>
                  <a:pt x="6952670" y="185680"/>
                </a:cubicBezTo>
                <a:cubicBezTo>
                  <a:pt x="6952670" y="208041"/>
                  <a:pt x="6946823" y="228103"/>
                  <a:pt x="6936382" y="245658"/>
                </a:cubicBezTo>
                <a:cubicBezTo>
                  <a:pt x="6925733" y="263004"/>
                  <a:pt x="6910698" y="277633"/>
                  <a:pt x="6892114" y="288709"/>
                </a:cubicBezTo>
                <a:cubicBezTo>
                  <a:pt x="6916963" y="300621"/>
                  <a:pt x="6937009" y="318176"/>
                  <a:pt x="6950791" y="339492"/>
                </a:cubicBezTo>
                <a:cubicBezTo>
                  <a:pt x="6964572" y="360808"/>
                  <a:pt x="6972298" y="385677"/>
                  <a:pt x="6972298" y="412845"/>
                </a:cubicBezTo>
                <a:cubicBezTo>
                  <a:pt x="6972298" y="454015"/>
                  <a:pt x="6955384" y="491005"/>
                  <a:pt x="6926359" y="517546"/>
                </a:cubicBezTo>
                <a:cubicBezTo>
                  <a:pt x="6897543" y="544087"/>
                  <a:pt x="6856616" y="560388"/>
                  <a:pt x="6808798" y="560388"/>
                </a:cubicBezTo>
                <a:cubicBezTo>
                  <a:pt x="6592885" y="560388"/>
                  <a:pt x="6592885" y="560388"/>
                  <a:pt x="6592885" y="560388"/>
                </a:cubicBezTo>
                <a:cubicBezTo>
                  <a:pt x="6592885" y="49213"/>
                  <a:pt x="6592885" y="49213"/>
                  <a:pt x="6592885" y="49213"/>
                </a:cubicBezTo>
                <a:close/>
                <a:moveTo>
                  <a:pt x="8850790" y="38100"/>
                </a:moveTo>
                <a:cubicBezTo>
                  <a:pt x="8925610" y="38100"/>
                  <a:pt x="8992907" y="68001"/>
                  <a:pt x="9041603" y="116301"/>
                </a:cubicBezTo>
                <a:cubicBezTo>
                  <a:pt x="9090299" y="164602"/>
                  <a:pt x="9120185" y="231303"/>
                  <a:pt x="9120185" y="304905"/>
                </a:cubicBezTo>
                <a:cubicBezTo>
                  <a:pt x="9120185" y="378297"/>
                  <a:pt x="9090299" y="444998"/>
                  <a:pt x="9041603" y="493090"/>
                </a:cubicBezTo>
                <a:cubicBezTo>
                  <a:pt x="8992907" y="541600"/>
                  <a:pt x="8925610" y="571500"/>
                  <a:pt x="8850790" y="571500"/>
                </a:cubicBezTo>
                <a:cubicBezTo>
                  <a:pt x="8775761" y="571500"/>
                  <a:pt x="8708673" y="541600"/>
                  <a:pt x="8660186" y="493090"/>
                </a:cubicBezTo>
                <a:cubicBezTo>
                  <a:pt x="8611699" y="444998"/>
                  <a:pt x="8582022" y="378297"/>
                  <a:pt x="8582022" y="304905"/>
                </a:cubicBezTo>
                <a:cubicBezTo>
                  <a:pt x="8582022" y="231303"/>
                  <a:pt x="8611699" y="164602"/>
                  <a:pt x="8660186" y="116301"/>
                </a:cubicBezTo>
                <a:cubicBezTo>
                  <a:pt x="8708673" y="68001"/>
                  <a:pt x="8775761" y="38100"/>
                  <a:pt x="8850790" y="38100"/>
                </a:cubicBezTo>
                <a:close/>
                <a:moveTo>
                  <a:pt x="7870035" y="38100"/>
                </a:moveTo>
                <a:cubicBezTo>
                  <a:pt x="7871499" y="38100"/>
                  <a:pt x="7871499" y="38100"/>
                  <a:pt x="7871499" y="38100"/>
                </a:cubicBezTo>
                <a:cubicBezTo>
                  <a:pt x="7901627" y="38309"/>
                  <a:pt x="7929663" y="42909"/>
                  <a:pt x="7955187" y="51273"/>
                </a:cubicBezTo>
                <a:cubicBezTo>
                  <a:pt x="7981131" y="59637"/>
                  <a:pt x="8004563" y="71764"/>
                  <a:pt x="8025067" y="86401"/>
                </a:cubicBezTo>
                <a:cubicBezTo>
                  <a:pt x="8004563" y="118811"/>
                  <a:pt x="8004563" y="118811"/>
                  <a:pt x="8004563" y="118811"/>
                </a:cubicBezTo>
                <a:cubicBezTo>
                  <a:pt x="7984060" y="151429"/>
                  <a:pt x="7984060" y="151429"/>
                  <a:pt x="7984060" y="151429"/>
                </a:cubicBezTo>
                <a:cubicBezTo>
                  <a:pt x="7964811" y="138884"/>
                  <a:pt x="7945982" y="129265"/>
                  <a:pt x="7926943" y="122574"/>
                </a:cubicBezTo>
                <a:cubicBezTo>
                  <a:pt x="7908113" y="116092"/>
                  <a:pt x="7889074" y="112538"/>
                  <a:pt x="7869198" y="112538"/>
                </a:cubicBezTo>
                <a:cubicBezTo>
                  <a:pt x="7839280" y="112538"/>
                  <a:pt x="7817312" y="120692"/>
                  <a:pt x="7802666" y="133865"/>
                </a:cubicBezTo>
                <a:cubicBezTo>
                  <a:pt x="7788021" y="147038"/>
                  <a:pt x="7780907" y="165230"/>
                  <a:pt x="7780907" y="185721"/>
                </a:cubicBezTo>
                <a:cubicBezTo>
                  <a:pt x="7780907" y="209767"/>
                  <a:pt x="7791787" y="225031"/>
                  <a:pt x="7811035" y="236949"/>
                </a:cubicBezTo>
                <a:cubicBezTo>
                  <a:pt x="7830283" y="248658"/>
                  <a:pt x="7857900" y="257022"/>
                  <a:pt x="7891166" y="266849"/>
                </a:cubicBezTo>
                <a:cubicBezTo>
                  <a:pt x="7931127" y="278977"/>
                  <a:pt x="7970042" y="291941"/>
                  <a:pt x="7998914" y="313896"/>
                </a:cubicBezTo>
                <a:cubicBezTo>
                  <a:pt x="8027996" y="336060"/>
                  <a:pt x="8047035" y="367424"/>
                  <a:pt x="8047035" y="415934"/>
                </a:cubicBezTo>
                <a:cubicBezTo>
                  <a:pt x="8047035" y="460889"/>
                  <a:pt x="8030506" y="499781"/>
                  <a:pt x="7999751" y="527381"/>
                </a:cubicBezTo>
                <a:cubicBezTo>
                  <a:pt x="7968787" y="554982"/>
                  <a:pt x="7923804" y="571500"/>
                  <a:pt x="7866478" y="571500"/>
                </a:cubicBezTo>
                <a:cubicBezTo>
                  <a:pt x="7825890" y="571500"/>
                  <a:pt x="7791368" y="564809"/>
                  <a:pt x="7761659" y="554145"/>
                </a:cubicBezTo>
                <a:cubicBezTo>
                  <a:pt x="7731950" y="543272"/>
                  <a:pt x="7707053" y="528845"/>
                  <a:pt x="7685085" y="512954"/>
                </a:cubicBezTo>
                <a:cubicBezTo>
                  <a:pt x="7725883" y="447925"/>
                  <a:pt x="7725883" y="447925"/>
                  <a:pt x="7725883" y="447925"/>
                </a:cubicBezTo>
                <a:cubicBezTo>
                  <a:pt x="7748269" y="462353"/>
                  <a:pt x="7770656" y="474480"/>
                  <a:pt x="7793879" y="483053"/>
                </a:cubicBezTo>
                <a:cubicBezTo>
                  <a:pt x="7816893" y="491835"/>
                  <a:pt x="7841163" y="497063"/>
                  <a:pt x="7867106" y="497063"/>
                </a:cubicBezTo>
                <a:cubicBezTo>
                  <a:pt x="7898907" y="497063"/>
                  <a:pt x="7923177" y="488699"/>
                  <a:pt x="7939496" y="475108"/>
                </a:cubicBezTo>
                <a:cubicBezTo>
                  <a:pt x="7956024" y="461516"/>
                  <a:pt x="7964393" y="442489"/>
                  <a:pt x="7964393" y="420952"/>
                </a:cubicBezTo>
                <a:cubicBezTo>
                  <a:pt x="7964393" y="397324"/>
                  <a:pt x="7953095" y="381851"/>
                  <a:pt x="7933847" y="369933"/>
                </a:cubicBezTo>
                <a:cubicBezTo>
                  <a:pt x="7914389" y="358224"/>
                  <a:pt x="7886982" y="349860"/>
                  <a:pt x="7853925" y="339823"/>
                </a:cubicBezTo>
                <a:cubicBezTo>
                  <a:pt x="7813755" y="327696"/>
                  <a:pt x="7774840" y="314941"/>
                  <a:pt x="7745968" y="292986"/>
                </a:cubicBezTo>
                <a:cubicBezTo>
                  <a:pt x="7717095" y="271031"/>
                  <a:pt x="7698266" y="239667"/>
                  <a:pt x="7698266" y="190739"/>
                </a:cubicBezTo>
                <a:cubicBezTo>
                  <a:pt x="7698266" y="146202"/>
                  <a:pt x="7714166" y="107938"/>
                  <a:pt x="7743666" y="80964"/>
                </a:cubicBezTo>
                <a:cubicBezTo>
                  <a:pt x="7772957" y="53991"/>
                  <a:pt x="7815847" y="38100"/>
                  <a:pt x="7870035" y="38100"/>
                </a:cubicBezTo>
                <a:close/>
                <a:moveTo>
                  <a:pt x="7334624" y="38100"/>
                </a:moveTo>
                <a:cubicBezTo>
                  <a:pt x="7409415" y="38100"/>
                  <a:pt x="7476894" y="68001"/>
                  <a:pt x="7525363" y="116301"/>
                </a:cubicBezTo>
                <a:cubicBezTo>
                  <a:pt x="7574040" y="164602"/>
                  <a:pt x="7604123" y="231303"/>
                  <a:pt x="7604123" y="304905"/>
                </a:cubicBezTo>
                <a:cubicBezTo>
                  <a:pt x="7604123" y="378297"/>
                  <a:pt x="7574040" y="444998"/>
                  <a:pt x="7525363" y="493090"/>
                </a:cubicBezTo>
                <a:cubicBezTo>
                  <a:pt x="7476894" y="541600"/>
                  <a:pt x="7409415" y="571500"/>
                  <a:pt x="7334624" y="571500"/>
                </a:cubicBezTo>
                <a:cubicBezTo>
                  <a:pt x="7259833" y="571500"/>
                  <a:pt x="7192562" y="541600"/>
                  <a:pt x="7144094" y="493090"/>
                </a:cubicBezTo>
                <a:cubicBezTo>
                  <a:pt x="7095626" y="444998"/>
                  <a:pt x="7065960" y="378297"/>
                  <a:pt x="7065960" y="304905"/>
                </a:cubicBezTo>
                <a:cubicBezTo>
                  <a:pt x="7065960" y="231303"/>
                  <a:pt x="7095626" y="164602"/>
                  <a:pt x="7144094" y="116301"/>
                </a:cubicBezTo>
                <a:cubicBezTo>
                  <a:pt x="7192562" y="68001"/>
                  <a:pt x="7259833" y="38100"/>
                  <a:pt x="7334624" y="38100"/>
                </a:cubicBezTo>
                <a:close/>
                <a:moveTo>
                  <a:pt x="2766077" y="0"/>
                </a:moveTo>
                <a:cubicBezTo>
                  <a:pt x="2901191" y="0"/>
                  <a:pt x="3028777" y="17359"/>
                  <a:pt x="3146531" y="51449"/>
                </a:cubicBezTo>
                <a:cubicBezTo>
                  <a:pt x="3264077" y="85540"/>
                  <a:pt x="3372000" y="136571"/>
                  <a:pt x="3467375" y="204124"/>
                </a:cubicBezTo>
                <a:cubicBezTo>
                  <a:pt x="3467375" y="204124"/>
                  <a:pt x="3467375" y="204124"/>
                  <a:pt x="3340627" y="403228"/>
                </a:cubicBezTo>
                <a:cubicBezTo>
                  <a:pt x="3340627" y="403228"/>
                  <a:pt x="3340627" y="403228"/>
                  <a:pt x="3213880" y="602542"/>
                </a:cubicBezTo>
                <a:cubicBezTo>
                  <a:pt x="3153015" y="556321"/>
                  <a:pt x="3084622" y="520976"/>
                  <a:pt x="3009743" y="496716"/>
                </a:cubicBezTo>
                <a:cubicBezTo>
                  <a:pt x="2934865" y="472455"/>
                  <a:pt x="2853295" y="459279"/>
                  <a:pt x="2766077" y="457606"/>
                </a:cubicBezTo>
                <a:cubicBezTo>
                  <a:pt x="2556923" y="459279"/>
                  <a:pt x="2368473" y="545655"/>
                  <a:pt x="2232314" y="681180"/>
                </a:cubicBezTo>
                <a:cubicBezTo>
                  <a:pt x="2095946" y="816496"/>
                  <a:pt x="2012073" y="1000960"/>
                  <a:pt x="2012073" y="1198391"/>
                </a:cubicBezTo>
                <a:cubicBezTo>
                  <a:pt x="2012073" y="1399378"/>
                  <a:pt x="2095946" y="1585307"/>
                  <a:pt x="2232314" y="1721250"/>
                </a:cubicBezTo>
                <a:cubicBezTo>
                  <a:pt x="2368473" y="1856984"/>
                  <a:pt x="2556923" y="1942732"/>
                  <a:pt x="2766077" y="1942732"/>
                </a:cubicBezTo>
                <a:cubicBezTo>
                  <a:pt x="2868145" y="1942732"/>
                  <a:pt x="2962893" y="1923700"/>
                  <a:pt x="3050111" y="1886682"/>
                </a:cubicBezTo>
                <a:cubicBezTo>
                  <a:pt x="3137328" y="1849664"/>
                  <a:pt x="3217225" y="1794450"/>
                  <a:pt x="3289594" y="1722086"/>
                </a:cubicBezTo>
                <a:cubicBezTo>
                  <a:pt x="3462565" y="1549125"/>
                  <a:pt x="3493101" y="1332661"/>
                  <a:pt x="3543925" y="1095493"/>
                </a:cubicBezTo>
                <a:cubicBezTo>
                  <a:pt x="3595168" y="858533"/>
                  <a:pt x="3666699" y="600869"/>
                  <a:pt x="3921866" y="345714"/>
                </a:cubicBezTo>
                <a:cubicBezTo>
                  <a:pt x="4028953" y="238633"/>
                  <a:pt x="4155701" y="152256"/>
                  <a:pt x="4300646" y="92441"/>
                </a:cubicBezTo>
                <a:cubicBezTo>
                  <a:pt x="4445590" y="32836"/>
                  <a:pt x="4608522" y="0"/>
                  <a:pt x="4787977" y="0"/>
                </a:cubicBezTo>
                <a:cubicBezTo>
                  <a:pt x="4922882" y="0"/>
                  <a:pt x="5050676" y="18823"/>
                  <a:pt x="5168221" y="54796"/>
                </a:cubicBezTo>
                <a:cubicBezTo>
                  <a:pt x="5285976" y="90559"/>
                  <a:pt x="5393900" y="143054"/>
                  <a:pt x="5489275" y="210607"/>
                </a:cubicBezTo>
                <a:cubicBezTo>
                  <a:pt x="5489275" y="210607"/>
                  <a:pt x="5489275" y="210607"/>
                  <a:pt x="5364200" y="409921"/>
                </a:cubicBezTo>
                <a:cubicBezTo>
                  <a:pt x="5364200" y="409921"/>
                  <a:pt x="5364200" y="409921"/>
                  <a:pt x="5239125" y="609025"/>
                </a:cubicBezTo>
                <a:cubicBezTo>
                  <a:pt x="5176588" y="563014"/>
                  <a:pt x="5107357" y="525996"/>
                  <a:pt x="5031643" y="500480"/>
                </a:cubicBezTo>
                <a:cubicBezTo>
                  <a:pt x="4955929" y="474965"/>
                  <a:pt x="4873522" y="460952"/>
                  <a:pt x="4784631" y="460952"/>
                </a:cubicBezTo>
                <a:cubicBezTo>
                  <a:pt x="4580495" y="460952"/>
                  <a:pt x="4396857" y="544818"/>
                  <a:pt x="4264462" y="679089"/>
                </a:cubicBezTo>
                <a:cubicBezTo>
                  <a:pt x="4131857" y="813149"/>
                  <a:pt x="4050287" y="997614"/>
                  <a:pt x="4050287" y="1198391"/>
                </a:cubicBezTo>
                <a:cubicBezTo>
                  <a:pt x="4050287" y="1402724"/>
                  <a:pt x="4131021" y="1589489"/>
                  <a:pt x="4262370" y="1725223"/>
                </a:cubicBezTo>
                <a:cubicBezTo>
                  <a:pt x="4393720" y="1861167"/>
                  <a:pt x="4575477" y="1945870"/>
                  <a:pt x="4778147" y="1945870"/>
                </a:cubicBezTo>
                <a:cubicBezTo>
                  <a:pt x="4939406" y="1945870"/>
                  <a:pt x="5080167" y="1893165"/>
                  <a:pt x="5191438" y="1804280"/>
                </a:cubicBezTo>
                <a:cubicBezTo>
                  <a:pt x="5302499" y="1715394"/>
                  <a:pt x="5384070" y="1590326"/>
                  <a:pt x="5426737" y="1445390"/>
                </a:cubicBezTo>
                <a:cubicBezTo>
                  <a:pt x="5426737" y="1445390"/>
                  <a:pt x="5426737" y="1445390"/>
                  <a:pt x="4708917" y="1445390"/>
                </a:cubicBezTo>
                <a:cubicBezTo>
                  <a:pt x="4708917" y="1445390"/>
                  <a:pt x="4708917" y="1445390"/>
                  <a:pt x="4850515" y="1223279"/>
                </a:cubicBezTo>
                <a:cubicBezTo>
                  <a:pt x="4850515" y="1223279"/>
                  <a:pt x="4850515" y="1223279"/>
                  <a:pt x="4992113" y="1000960"/>
                </a:cubicBezTo>
                <a:cubicBezTo>
                  <a:pt x="4992113" y="1000960"/>
                  <a:pt x="4992113" y="1000960"/>
                  <a:pt x="5457901" y="1000960"/>
                </a:cubicBezTo>
                <a:cubicBezTo>
                  <a:pt x="5457901" y="1000960"/>
                  <a:pt x="5457901" y="1000960"/>
                  <a:pt x="5924108" y="1000960"/>
                </a:cubicBezTo>
                <a:cubicBezTo>
                  <a:pt x="5928919" y="1033796"/>
                  <a:pt x="5933102" y="1066840"/>
                  <a:pt x="5936030" y="1100094"/>
                </a:cubicBezTo>
                <a:cubicBezTo>
                  <a:pt x="5938749" y="1133557"/>
                  <a:pt x="5940422" y="1167229"/>
                  <a:pt x="5940422" y="1201738"/>
                </a:cubicBezTo>
                <a:cubicBezTo>
                  <a:pt x="5940422" y="1532602"/>
                  <a:pt x="5812001" y="1833141"/>
                  <a:pt x="5600963" y="2050860"/>
                </a:cubicBezTo>
                <a:cubicBezTo>
                  <a:pt x="5389717" y="2268578"/>
                  <a:pt x="5095854" y="2403475"/>
                  <a:pt x="4764970" y="2403475"/>
                </a:cubicBezTo>
                <a:cubicBezTo>
                  <a:pt x="4549331" y="2403475"/>
                  <a:pt x="4350006" y="2352653"/>
                  <a:pt x="4178290" y="2262513"/>
                </a:cubicBezTo>
                <a:cubicBezTo>
                  <a:pt x="4006784" y="2172372"/>
                  <a:pt x="3862676" y="2043121"/>
                  <a:pt x="3757265" y="1886682"/>
                </a:cubicBezTo>
                <a:cubicBezTo>
                  <a:pt x="3647040" y="2044794"/>
                  <a:pt x="3502931" y="2173836"/>
                  <a:pt x="3332469" y="2263558"/>
                </a:cubicBezTo>
                <a:cubicBezTo>
                  <a:pt x="3162009" y="2353490"/>
                  <a:pt x="2965403" y="2403475"/>
                  <a:pt x="2749555" y="2403475"/>
                </a:cubicBezTo>
                <a:cubicBezTo>
                  <a:pt x="2566961" y="2403475"/>
                  <a:pt x="2395664" y="2364993"/>
                  <a:pt x="2242563" y="2295766"/>
                </a:cubicBezTo>
                <a:cubicBezTo>
                  <a:pt x="2089461" y="2226540"/>
                  <a:pt x="1954347" y="2126988"/>
                  <a:pt x="1844121" y="2005266"/>
                </a:cubicBezTo>
                <a:cubicBezTo>
                  <a:pt x="1783258" y="2108792"/>
                  <a:pt x="1694366" y="2196214"/>
                  <a:pt x="1583096" y="2257493"/>
                </a:cubicBezTo>
                <a:cubicBezTo>
                  <a:pt x="1472034" y="2318772"/>
                  <a:pt x="1338593" y="2354117"/>
                  <a:pt x="1188838" y="2354117"/>
                </a:cubicBezTo>
                <a:cubicBezTo>
                  <a:pt x="1188838" y="2354117"/>
                  <a:pt x="1188838" y="2354117"/>
                  <a:pt x="0" y="2354117"/>
                </a:cubicBezTo>
                <a:cubicBezTo>
                  <a:pt x="0" y="2354117"/>
                  <a:pt x="0" y="2354117"/>
                  <a:pt x="0" y="1201738"/>
                </a:cubicBezTo>
                <a:cubicBezTo>
                  <a:pt x="0" y="1201738"/>
                  <a:pt x="0" y="1201738"/>
                  <a:pt x="0" y="49358"/>
                </a:cubicBezTo>
                <a:cubicBezTo>
                  <a:pt x="0" y="49358"/>
                  <a:pt x="0" y="49358"/>
                  <a:pt x="538575" y="49358"/>
                </a:cubicBezTo>
                <a:cubicBezTo>
                  <a:pt x="538575" y="49358"/>
                  <a:pt x="538575" y="49358"/>
                  <a:pt x="1076940" y="49358"/>
                </a:cubicBezTo>
                <a:cubicBezTo>
                  <a:pt x="1249702" y="49358"/>
                  <a:pt x="1402804" y="96206"/>
                  <a:pt x="1523487" y="176099"/>
                </a:cubicBezTo>
                <a:cubicBezTo>
                  <a:pt x="1643960" y="255992"/>
                  <a:pt x="1732223" y="368720"/>
                  <a:pt x="1774892" y="500480"/>
                </a:cubicBezTo>
                <a:cubicBezTo>
                  <a:pt x="1883653" y="350524"/>
                  <a:pt x="2027552" y="225457"/>
                  <a:pt x="2196549" y="137826"/>
                </a:cubicBezTo>
                <a:cubicBezTo>
                  <a:pt x="2365129" y="50195"/>
                  <a:pt x="2558596" y="0"/>
                  <a:pt x="276607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151518358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Green half">
    <p:bg bwMode="gray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1" name="Picture 10"/>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5689582" y="0"/>
            <a:ext cx="416951" cy="6858000"/>
          </a:xfrm>
          <a:prstGeom prst="rect">
            <a:avLst/>
          </a:prstGeom>
        </p:spPr>
      </p:pic>
      <p:sp>
        <p:nvSpPr>
          <p:cNvPr id="12" name="Rectangle 11"/>
          <p:cNvSpPr/>
          <p:nvPr userDrawn="1"/>
        </p:nvSpPr>
        <p:spPr>
          <a:xfrm>
            <a:off x="6096000" y="0"/>
            <a:ext cx="6096000" cy="6858000"/>
          </a:xfrm>
          <a:prstGeom prst="rect">
            <a:avLst/>
          </a:prstGeom>
          <a:solidFill>
            <a:schemeClr val="bg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3" name="Picture Placeholder 18"/>
          <p:cNvSpPr>
            <a:spLocks noGrp="1"/>
          </p:cNvSpPr>
          <p:nvPr>
            <p:ph type="pic" sz="quarter" idx="14" hasCustomPrompt="1"/>
          </p:nvPr>
        </p:nvSpPr>
        <p:spPr>
          <a:xfrm>
            <a:off x="6092021" y="0"/>
            <a:ext cx="6099977" cy="6858000"/>
          </a:xfrm>
          <a:prstGeom prst="rect">
            <a:avLst/>
          </a:prstGeom>
          <a:noFill/>
        </p:spPr>
        <p:txBody>
          <a:bodyPr lIns="914400" tIns="914400" rIns="914400" bIns="914400"/>
          <a:lstStyle>
            <a:lvl1pPr algn="ctr">
              <a:defRPr sz="1800" baseline="0">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4" name="Title 1"/>
          <p:cNvSpPr>
            <a:spLocks noGrp="1"/>
          </p:cNvSpPr>
          <p:nvPr>
            <p:ph type="title" hasCustomPrompt="1"/>
          </p:nvPr>
        </p:nvSpPr>
        <p:spPr bwMode="black">
          <a:xfrm>
            <a:off x="630000" y="1785600"/>
            <a:ext cx="4388400" cy="3286800"/>
          </a:xfrm>
          <a:prstGeom prst="rect">
            <a:avLst/>
          </a:prstGeom>
          <a:noFill/>
        </p:spPr>
        <p:txBody>
          <a:bodyPr wrap="square" lIns="0" tIns="0" rIns="320040" bIns="0" anchor="ctr">
            <a:noAutofit/>
          </a:bodyPr>
          <a:lstStyle>
            <a:lvl1pPr>
              <a:defRPr sz="4400">
                <a:solidFill>
                  <a:schemeClr val="bg1"/>
                </a:solidFill>
                <a:latin typeface="+mj-lt"/>
                <a:sym typeface="Trebuchet MS" panose="020B0603020202020204" pitchFamily="34" charset="0"/>
              </a:defRPr>
            </a:lvl1pPr>
          </a:lstStyle>
          <a:p>
            <a:r>
              <a:rPr lang="en-US" dirty="0"/>
              <a:t>Click to add title</a:t>
            </a: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800" kern="1200" dirty="0">
              <a:solidFill>
                <a:schemeClr val="bg1">
                  <a:lumMod val="50000"/>
                </a:schemeClr>
              </a:solidFill>
              <a:latin typeface="+mn-lt"/>
              <a:ea typeface="+mn-ea"/>
              <a:cs typeface="+mn-cs"/>
              <a:sym typeface="Trebuchet MS" panose="020B0603020202020204" pitchFamily="34" charset="0"/>
            </a:endParaRPr>
          </a:p>
        </p:txBody>
      </p:sp>
      <p:sp>
        <p:nvSpPr>
          <p:cNvPr id="16" name="Date Placeholder 2"/>
          <p:cNvSpPr>
            <a:spLocks noGrp="1"/>
          </p:cNvSpPr>
          <p:nvPr>
            <p:ph type="dt" sz="half" idx="15"/>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2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192352417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00.xml><?xml version="1.0" encoding="utf-8"?>
<p:sldLayout xmlns:a="http://schemas.openxmlformats.org/drawingml/2006/main" xmlns:r="http://schemas.openxmlformats.org/officeDocument/2006/relationships" xmlns:p="http://schemas.openxmlformats.org/presentationml/2006/main" showMasterSp="0" preserve="1" userDrawn="1">
  <p:cSld name="D. Title Slide">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extLst>
              <p:ext uri="{D42A27DB-BD31-4B8C-83A1-F6EECF244321}">
                <p14:modId xmlns:p14="http://schemas.microsoft.com/office/powerpoint/2010/main" val="2994577014"/>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7664" name="think-cell Slide" r:id="rId7" imgW="384" imgH="384" progId="TCLayout.ActiveDocument.1">
                  <p:embed/>
                </p:oleObj>
              </mc:Choice>
              <mc:Fallback>
                <p:oleObj name="think-cell Slide" r:id="rId7" imgW="384" imgH="384" progId="TCLayout.ActiveDocument.1">
                  <p:embed/>
                  <p:pic>
                    <p:nvPicPr>
                      <p:cNvPr id="3" name="Object 2" hidden="1"/>
                      <p:cNvPicPr/>
                      <p:nvPr/>
                    </p:nvPicPr>
                    <p:blipFill>
                      <a:blip r:embed="rId8"/>
                      <a:stretch>
                        <a:fillRect/>
                      </a:stretch>
                    </p:blipFill>
                    <p:spPr>
                      <a:xfrm>
                        <a:off x="1588" y="1588"/>
                        <a:ext cx="1588" cy="1588"/>
                      </a:xfrm>
                      <a:prstGeom prst="rect">
                        <a:avLst/>
                      </a:prstGeom>
                    </p:spPr>
                  </p:pic>
                </p:oleObj>
              </mc:Fallback>
            </mc:AlternateContent>
          </a:graphicData>
        </a:graphic>
      </p:graphicFrame>
      <p:sp>
        <p:nvSpPr>
          <p:cNvPr id="2" name="Rectangle 1" hidden="1"/>
          <p:cNvSpPr/>
          <p:nvPr userDrawn="1">
            <p:custDataLst>
              <p:tags r:id="rId3"/>
            </p:custDataLst>
          </p:nvPr>
        </p:nvSpPr>
        <p:spPr>
          <a:xfrm>
            <a:off x="0" y="0"/>
            <a:ext cx="158750" cy="158750"/>
          </a:xfrm>
          <a:prstGeom prst="rect">
            <a:avLst/>
          </a:prstGeom>
          <a:solidFill>
            <a:srgbClr val="29BA74"/>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93000"/>
              </a:lnSpc>
              <a:spcBef>
                <a:spcPct val="0"/>
              </a:spcBef>
              <a:spcAft>
                <a:spcPct val="0"/>
              </a:spcAft>
            </a:pPr>
            <a:endParaRPr lang="en-US" sz="5400" b="0" i="0" baseline="0" dirty="0">
              <a:solidFill>
                <a:srgbClr val="FFFFFF"/>
              </a:solidFill>
              <a:latin typeface="Trebuchet MS" panose="020B0603020202020204" pitchFamily="34" charset="0"/>
              <a:ea typeface="+mj-ea"/>
              <a:cs typeface="+mj-cs"/>
              <a:sym typeface="Trebuchet MS" panose="020B0603020202020204" pitchFamily="34" charset="0"/>
            </a:endParaRPr>
          </a:p>
        </p:txBody>
      </p:sp>
      <p:sp>
        <p:nvSpPr>
          <p:cNvPr id="14" name="Rectangle 13"/>
          <p:cNvSpPr/>
          <p:nvPr userDrawn="1"/>
        </p:nvSpPr>
        <p:spPr>
          <a:xfrm>
            <a:off x="0" y="5279183"/>
            <a:ext cx="12192000" cy="1578817"/>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pic>
        <p:nvPicPr>
          <p:cNvPr id="18" name="Picture 17"/>
          <p:cNvPicPr>
            <a:picLocks noChangeAspect="1"/>
          </p:cNvPicPr>
          <p:nvPr userDrawn="1"/>
        </p:nvPicPr>
        <p:blipFill rotWithShape="1">
          <a:blip r:embed="rId9">
            <a:extLst>
              <a:ext uri="{28A0092B-C50C-407E-A947-70E740481C1C}">
                <a14:useLocalDpi xmlns:a14="http://schemas.microsoft.com/office/drawing/2010/main" val="0"/>
              </a:ext>
            </a:extLst>
          </a:blip>
          <a:srcRect l="1731" t="8741" r="102" b="27"/>
          <a:stretch/>
        </p:blipFill>
        <p:spPr>
          <a:xfrm rot="16200000" flipH="1">
            <a:off x="8471921" y="1973272"/>
            <a:ext cx="580573" cy="6858000"/>
          </a:xfrm>
          <a:prstGeom prst="rect">
            <a:avLst/>
          </a:prstGeom>
        </p:spPr>
      </p:pic>
      <p:pic>
        <p:nvPicPr>
          <p:cNvPr id="15" name="TitleAndEndImages"/>
          <p:cNvPicPr>
            <a:picLocks noChangeAspect="1"/>
          </p:cNvPicPr>
          <p:nvPr userDrawn="1">
            <p:custDataLst>
              <p:tags r:id="rId4"/>
            </p:custDataLst>
          </p:nvPr>
        </p:nvPicPr>
        <p:blipFill rotWithShape="1">
          <a:blip r:embed="rId10">
            <a:extLst>
              <a:ext uri="{28A0092B-C50C-407E-A947-70E740481C1C}">
                <a14:useLocalDpi xmlns:a14="http://schemas.microsoft.com/office/drawing/2010/main" val="0"/>
              </a:ext>
            </a:extLst>
          </a:blip>
          <a:srcRect b="23056"/>
          <a:stretch/>
        </p:blipFill>
        <p:spPr>
          <a:xfrm flipH="1">
            <a:off x="0" y="0"/>
            <a:ext cx="12192000" cy="5276850"/>
          </a:xfrm>
          <a:prstGeom prst="rect">
            <a:avLst/>
          </a:prstGeom>
        </p:spPr>
      </p:pic>
      <p:sp>
        <p:nvSpPr>
          <p:cNvPr id="20" name="Picture Placeholder 8"/>
          <p:cNvSpPr>
            <a:spLocks noGrp="1"/>
          </p:cNvSpPr>
          <p:nvPr>
            <p:ph type="pic" sz="quarter" idx="13" hasCustomPrompt="1"/>
          </p:nvPr>
        </p:nvSpPr>
        <p:spPr>
          <a:xfrm>
            <a:off x="9366561" y="5570642"/>
            <a:ext cx="1867935" cy="896833"/>
          </a:xfrm>
          <a:prstGeom prst="rect">
            <a:avLst/>
          </a:prstGeom>
        </p:spPr>
        <p:txBody>
          <a:bodyPr anchor="b"/>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Logo</a:t>
            </a:r>
          </a:p>
        </p:txBody>
      </p:sp>
      <p:sp>
        <p:nvSpPr>
          <p:cNvPr id="21" name="Rectangle 20"/>
          <p:cNvSpPr/>
          <p:nvPr userDrawn="1"/>
        </p:nvSpPr>
        <p:spPr bwMode="black">
          <a:xfrm>
            <a:off x="630936" y="626200"/>
            <a:ext cx="8125200" cy="5529600"/>
          </a:xfrm>
          <a:prstGeom prst="rect">
            <a:avLst/>
          </a:prstGeom>
          <a:gradFill flip="none" rotWithShape="1">
            <a:gsLst>
              <a:gs pos="0">
                <a:schemeClr val="accent1">
                  <a:alpha val="90000"/>
                </a:schemeClr>
              </a:gs>
              <a:gs pos="100000">
                <a:schemeClr val="tx2">
                  <a:alpha val="90000"/>
                </a:scheme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22" name="Text Placeholder 6"/>
          <p:cNvSpPr>
            <a:spLocks noGrp="1"/>
          </p:cNvSpPr>
          <p:nvPr>
            <p:ph type="body" sz="quarter" idx="12" hasCustomPrompt="1"/>
          </p:nvPr>
        </p:nvSpPr>
        <p:spPr bwMode="black">
          <a:xfrm>
            <a:off x="1117415" y="6207842"/>
            <a:ext cx="6868800" cy="327148"/>
          </a:xfrm>
          <a:prstGeom prst="rect">
            <a:avLst/>
          </a:prstGeom>
          <a:noFill/>
        </p:spPr>
        <p:txBody>
          <a:bodyPr anchor="ctr"/>
          <a:lstStyle>
            <a:lvl1pPr algn="l">
              <a:lnSpc>
                <a:spcPct val="110000"/>
              </a:lnSpc>
              <a:buNone/>
              <a:defRPr sz="1200" b="1" cap="all" baseline="0">
                <a:solidFill>
                  <a:schemeClr val="accent5"/>
                </a:solidFill>
                <a:latin typeface="+mn-lt"/>
                <a:sym typeface="Trebuchet MS" panose="020B0603020202020204" pitchFamily="34" charset="0"/>
              </a:defRPr>
            </a:lvl1pPr>
            <a:lvl2pPr algn="ctr">
              <a:buNone/>
              <a:defRPr/>
            </a:lvl2pPr>
            <a:lvl3pPr marL="0" indent="0" algn="ctr">
              <a:buNone/>
              <a:defRPr/>
            </a:lvl3pPr>
            <a:lvl4pPr marL="228600" indent="0" algn="ctr">
              <a:buNone/>
              <a:defRPr/>
            </a:lvl4pPr>
            <a:lvl5pPr marL="457200" indent="0" algn="ctr">
              <a:buNone/>
              <a:defRPr/>
            </a:lvl5pPr>
          </a:lstStyle>
          <a:p>
            <a:pPr lvl="0"/>
            <a:r>
              <a:rPr lang="en-US" dirty="0"/>
              <a:t>Click to edit date/place</a:t>
            </a:r>
          </a:p>
        </p:txBody>
      </p:sp>
      <p:sp>
        <p:nvSpPr>
          <p:cNvPr id="26" name="Subtitle 2"/>
          <p:cNvSpPr>
            <a:spLocks noGrp="1"/>
          </p:cNvSpPr>
          <p:nvPr>
            <p:ph type="subTitle" idx="1" hasCustomPrompt="1"/>
          </p:nvPr>
        </p:nvSpPr>
        <p:spPr bwMode="white">
          <a:xfrm>
            <a:off x="1117415" y="5495706"/>
            <a:ext cx="6868800" cy="436195"/>
          </a:xfrm>
          <a:prstGeom prst="rect">
            <a:avLst/>
          </a:prstGeom>
        </p:spPr>
        <p:txBody>
          <a:bodyPr anchor="ctr"/>
          <a:lstStyle>
            <a:lvl1pPr marL="0" indent="0" algn="l">
              <a:lnSpc>
                <a:spcPct val="110000"/>
              </a:lnSpc>
              <a:buNone/>
              <a:defRPr sz="1600">
                <a:solidFill>
                  <a:schemeClr val="bg1"/>
                </a:solidFill>
                <a:latin typeface="+mn-lt"/>
                <a:sym typeface="Trebuchet MS" panose="020B0603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in sentence case</a:t>
            </a:r>
          </a:p>
        </p:txBody>
      </p:sp>
      <p:sp>
        <p:nvSpPr>
          <p:cNvPr id="27" name="Title 1"/>
          <p:cNvSpPr>
            <a:spLocks noGrp="1"/>
          </p:cNvSpPr>
          <p:nvPr>
            <p:ph type="ctrTitle" hasCustomPrompt="1"/>
          </p:nvPr>
        </p:nvSpPr>
        <p:spPr bwMode="ltGray">
          <a:xfrm>
            <a:off x="1117415" y="1886242"/>
            <a:ext cx="6868800" cy="3138423"/>
          </a:xfrm>
        </p:spPr>
        <p:txBody>
          <a:bodyPr anchor="b">
            <a:normAutofit/>
          </a:bodyPr>
          <a:lstStyle>
            <a:lvl1pPr algn="l">
              <a:lnSpc>
                <a:spcPct val="93000"/>
              </a:lnSpc>
              <a:defRPr sz="5400">
                <a:solidFill>
                  <a:schemeClr val="bg1"/>
                </a:solidFill>
                <a:latin typeface="+mj-lt"/>
                <a:sym typeface="Trebuchet MS" panose="020B0603020202020204" pitchFamily="34" charset="0"/>
              </a:defRPr>
            </a:lvl1pPr>
          </a:lstStyle>
          <a:p>
            <a:r>
              <a:rPr lang="en-US" dirty="0"/>
              <a:t>Title in Title Case</a:t>
            </a:r>
          </a:p>
        </p:txBody>
      </p:sp>
      <p:sp>
        <p:nvSpPr>
          <p:cNvPr id="13" name="Freeform 12"/>
          <p:cNvSpPr>
            <a:spLocks noChangeAspect="1"/>
          </p:cNvSpPr>
          <p:nvPr userDrawn="1">
            <p:custDataLst>
              <p:tags r:id="rId5"/>
            </p:custDataLst>
          </p:nvPr>
        </p:nvSpPr>
        <p:spPr bwMode="auto">
          <a:xfrm>
            <a:off x="1117415" y="1112679"/>
            <a:ext cx="2327644" cy="486479"/>
          </a:xfrm>
          <a:custGeom>
            <a:avLst/>
            <a:gdLst>
              <a:gd name="connsiteX0" fmla="*/ 8982072 w 11499847"/>
              <a:gd name="connsiteY0" fmla="*/ 1919288 h 2403475"/>
              <a:gd name="connsiteX1" fmla="*/ 8982072 w 11499847"/>
              <a:gd name="connsiteY1" fmla="*/ 2105026 h 2403475"/>
              <a:gd name="connsiteX2" fmla="*/ 9098233 w 11499847"/>
              <a:gd name="connsiteY2" fmla="*/ 2105026 h 2403475"/>
              <a:gd name="connsiteX3" fmla="*/ 9164880 w 11499847"/>
              <a:gd name="connsiteY3" fmla="*/ 2080233 h 2403475"/>
              <a:gd name="connsiteX4" fmla="*/ 9191622 w 11499847"/>
              <a:gd name="connsiteY4" fmla="*/ 2011737 h 2403475"/>
              <a:gd name="connsiteX5" fmla="*/ 9164880 w 11499847"/>
              <a:gd name="connsiteY5" fmla="*/ 1944501 h 2403475"/>
              <a:gd name="connsiteX6" fmla="*/ 9098233 w 11499847"/>
              <a:gd name="connsiteY6" fmla="*/ 1919288 h 2403475"/>
              <a:gd name="connsiteX7" fmla="*/ 8982072 w 11499847"/>
              <a:gd name="connsiteY7" fmla="*/ 1919288 h 2403475"/>
              <a:gd name="connsiteX8" fmla="*/ 7280272 w 11499847"/>
              <a:gd name="connsiteY8" fmla="*/ 1919288 h 2403475"/>
              <a:gd name="connsiteX9" fmla="*/ 7280272 w 11499847"/>
              <a:gd name="connsiteY9" fmla="*/ 2097088 h 2403475"/>
              <a:gd name="connsiteX10" fmla="*/ 7404503 w 11499847"/>
              <a:gd name="connsiteY10" fmla="*/ 2097088 h 2403475"/>
              <a:gd name="connsiteX11" fmla="*/ 7469027 w 11499847"/>
              <a:gd name="connsiteY11" fmla="*/ 2073423 h 2403475"/>
              <a:gd name="connsiteX12" fmla="*/ 7494585 w 11499847"/>
              <a:gd name="connsiteY12" fmla="*/ 2008502 h 2403475"/>
              <a:gd name="connsiteX13" fmla="*/ 7469027 w 11499847"/>
              <a:gd name="connsiteY13" fmla="*/ 1943581 h 2403475"/>
              <a:gd name="connsiteX14" fmla="*/ 7404503 w 11499847"/>
              <a:gd name="connsiteY14" fmla="*/ 1919288 h 2403475"/>
              <a:gd name="connsiteX15" fmla="*/ 7280272 w 11499847"/>
              <a:gd name="connsiteY15" fmla="*/ 1919288 h 2403475"/>
              <a:gd name="connsiteX16" fmla="*/ 7945015 w 11499847"/>
              <a:gd name="connsiteY16" fmla="*/ 1909763 h 2403475"/>
              <a:gd name="connsiteX17" fmla="*/ 7813574 w 11499847"/>
              <a:gd name="connsiteY17" fmla="*/ 1965330 h 2403475"/>
              <a:gd name="connsiteX18" fmla="*/ 7759697 w 11499847"/>
              <a:gd name="connsiteY18" fmla="*/ 2100368 h 2403475"/>
              <a:gd name="connsiteX19" fmla="*/ 7813574 w 11499847"/>
              <a:gd name="connsiteY19" fmla="*/ 2235406 h 2403475"/>
              <a:gd name="connsiteX20" fmla="*/ 7945015 w 11499847"/>
              <a:gd name="connsiteY20" fmla="*/ 2290763 h 2403475"/>
              <a:gd name="connsiteX21" fmla="*/ 8077086 w 11499847"/>
              <a:gd name="connsiteY21" fmla="*/ 2235825 h 2403475"/>
              <a:gd name="connsiteX22" fmla="*/ 8131172 w 11499847"/>
              <a:gd name="connsiteY22" fmla="*/ 2100368 h 2403475"/>
              <a:gd name="connsiteX23" fmla="*/ 8076876 w 11499847"/>
              <a:gd name="connsiteY23" fmla="*/ 1965330 h 2403475"/>
              <a:gd name="connsiteX24" fmla="*/ 7945015 w 11499847"/>
              <a:gd name="connsiteY24" fmla="*/ 1909763 h 2403475"/>
              <a:gd name="connsiteX25" fmla="*/ 8899522 w 11499847"/>
              <a:gd name="connsiteY25" fmla="*/ 1844675 h 2403475"/>
              <a:gd name="connsiteX26" fmla="*/ 9098598 w 11499847"/>
              <a:gd name="connsiteY26" fmla="*/ 1844675 h 2403475"/>
              <a:gd name="connsiteX27" fmla="*/ 9228521 w 11499847"/>
              <a:gd name="connsiteY27" fmla="*/ 1892741 h 2403475"/>
              <a:gd name="connsiteX28" fmla="*/ 9277347 w 11499847"/>
              <a:gd name="connsiteY28" fmla="*/ 2011236 h 2403475"/>
              <a:gd name="connsiteX29" fmla="*/ 9228521 w 11499847"/>
              <a:gd name="connsiteY29" fmla="*/ 2129521 h 2403475"/>
              <a:gd name="connsiteX30" fmla="*/ 9098598 w 11499847"/>
              <a:gd name="connsiteY30" fmla="*/ 2177796 h 2403475"/>
              <a:gd name="connsiteX31" fmla="*/ 8982086 w 11499847"/>
              <a:gd name="connsiteY31" fmla="*/ 2177796 h 2403475"/>
              <a:gd name="connsiteX32" fmla="*/ 8982086 w 11499847"/>
              <a:gd name="connsiteY32" fmla="*/ 2355850 h 2403475"/>
              <a:gd name="connsiteX33" fmla="*/ 8899522 w 11499847"/>
              <a:gd name="connsiteY33" fmla="*/ 2355850 h 2403475"/>
              <a:gd name="connsiteX34" fmla="*/ 8899522 w 11499847"/>
              <a:gd name="connsiteY34" fmla="*/ 1844675 h 2403475"/>
              <a:gd name="connsiteX35" fmla="*/ 8324847 w 11499847"/>
              <a:gd name="connsiteY35" fmla="*/ 1844675 h 2403475"/>
              <a:gd name="connsiteX36" fmla="*/ 8407608 w 11499847"/>
              <a:gd name="connsiteY36" fmla="*/ 1844675 h 2403475"/>
              <a:gd name="connsiteX37" fmla="*/ 8407608 w 11499847"/>
              <a:gd name="connsiteY37" fmla="*/ 2158090 h 2403475"/>
              <a:gd name="connsiteX38" fmla="*/ 8443017 w 11499847"/>
              <a:gd name="connsiteY38" fmla="*/ 2252595 h 2403475"/>
              <a:gd name="connsiteX39" fmla="*/ 8537931 w 11499847"/>
              <a:gd name="connsiteY39" fmla="*/ 2291066 h 2403475"/>
              <a:gd name="connsiteX40" fmla="*/ 8631797 w 11499847"/>
              <a:gd name="connsiteY40" fmla="*/ 2252595 h 2403475"/>
              <a:gd name="connsiteX41" fmla="*/ 8667415 w 11499847"/>
              <a:gd name="connsiteY41" fmla="*/ 2158090 h 2403475"/>
              <a:gd name="connsiteX42" fmla="*/ 8667415 w 11499847"/>
              <a:gd name="connsiteY42" fmla="*/ 1844675 h 2403475"/>
              <a:gd name="connsiteX43" fmla="*/ 8748710 w 11499847"/>
              <a:gd name="connsiteY43" fmla="*/ 1844675 h 2403475"/>
              <a:gd name="connsiteX44" fmla="*/ 8748710 w 11499847"/>
              <a:gd name="connsiteY44" fmla="*/ 2158717 h 2403475"/>
              <a:gd name="connsiteX45" fmla="*/ 8688577 w 11499847"/>
              <a:gd name="connsiteY45" fmla="*/ 2307793 h 2403475"/>
              <a:gd name="connsiteX46" fmla="*/ 8537093 w 11499847"/>
              <a:gd name="connsiteY46" fmla="*/ 2366963 h 2403475"/>
              <a:gd name="connsiteX47" fmla="*/ 8385399 w 11499847"/>
              <a:gd name="connsiteY47" fmla="*/ 2307793 h 2403475"/>
              <a:gd name="connsiteX48" fmla="*/ 8324847 w 11499847"/>
              <a:gd name="connsiteY48" fmla="*/ 2158717 h 2403475"/>
              <a:gd name="connsiteX49" fmla="*/ 8324847 w 11499847"/>
              <a:gd name="connsiteY49" fmla="*/ 1844675 h 2403475"/>
              <a:gd name="connsiteX50" fmla="*/ 7197722 w 11499847"/>
              <a:gd name="connsiteY50" fmla="*/ 1844675 h 2403475"/>
              <a:gd name="connsiteX51" fmla="*/ 7404196 w 11499847"/>
              <a:gd name="connsiteY51" fmla="*/ 1844675 h 2403475"/>
              <a:gd name="connsiteX52" fmla="*/ 7531336 w 11499847"/>
              <a:gd name="connsiteY52" fmla="*/ 1891906 h 2403475"/>
              <a:gd name="connsiteX53" fmla="*/ 7578727 w 11499847"/>
              <a:gd name="connsiteY53" fmla="*/ 2008937 h 2403475"/>
              <a:gd name="connsiteX54" fmla="*/ 7548455 w 11499847"/>
              <a:gd name="connsiteY54" fmla="*/ 2106950 h 2403475"/>
              <a:gd name="connsiteX55" fmla="*/ 7464947 w 11499847"/>
              <a:gd name="connsiteY55" fmla="*/ 2161495 h 2403475"/>
              <a:gd name="connsiteX56" fmla="*/ 7525699 w 11499847"/>
              <a:gd name="connsiteY56" fmla="*/ 2258673 h 2403475"/>
              <a:gd name="connsiteX57" fmla="*/ 7586660 w 11499847"/>
              <a:gd name="connsiteY57" fmla="*/ 2355850 h 2403475"/>
              <a:gd name="connsiteX58" fmla="*/ 7491044 w 11499847"/>
              <a:gd name="connsiteY58" fmla="*/ 2355850 h 2403475"/>
              <a:gd name="connsiteX59" fmla="*/ 7434676 w 11499847"/>
              <a:gd name="connsiteY59" fmla="*/ 2263479 h 2403475"/>
              <a:gd name="connsiteX60" fmla="*/ 7378099 w 11499847"/>
              <a:gd name="connsiteY60" fmla="*/ 2171108 h 2403475"/>
              <a:gd name="connsiteX61" fmla="*/ 7280395 w 11499847"/>
              <a:gd name="connsiteY61" fmla="*/ 2171108 h 2403475"/>
              <a:gd name="connsiteX62" fmla="*/ 7280395 w 11499847"/>
              <a:gd name="connsiteY62" fmla="*/ 2355850 h 2403475"/>
              <a:gd name="connsiteX63" fmla="*/ 7197722 w 11499847"/>
              <a:gd name="connsiteY63" fmla="*/ 2355850 h 2403475"/>
              <a:gd name="connsiteX64" fmla="*/ 7197722 w 11499847"/>
              <a:gd name="connsiteY64" fmla="*/ 1844675 h 2403475"/>
              <a:gd name="connsiteX65" fmla="*/ 7945016 w 11499847"/>
              <a:gd name="connsiteY65" fmla="*/ 1833563 h 2403475"/>
              <a:gd name="connsiteX66" fmla="*/ 8136527 w 11499847"/>
              <a:gd name="connsiteY66" fmla="*/ 1911974 h 2403475"/>
              <a:gd name="connsiteX67" fmla="*/ 8215310 w 11499847"/>
              <a:gd name="connsiteY67" fmla="*/ 2100368 h 2403475"/>
              <a:gd name="connsiteX68" fmla="*/ 8136527 w 11499847"/>
              <a:gd name="connsiteY68" fmla="*/ 2288762 h 2403475"/>
              <a:gd name="connsiteX69" fmla="*/ 7945016 w 11499847"/>
              <a:gd name="connsiteY69" fmla="*/ 2366963 h 2403475"/>
              <a:gd name="connsiteX70" fmla="*/ 7754134 w 11499847"/>
              <a:gd name="connsiteY70" fmla="*/ 2288762 h 2403475"/>
              <a:gd name="connsiteX71" fmla="*/ 7675560 w 11499847"/>
              <a:gd name="connsiteY71" fmla="*/ 2100368 h 2403475"/>
              <a:gd name="connsiteX72" fmla="*/ 7754134 w 11499847"/>
              <a:gd name="connsiteY72" fmla="*/ 1911974 h 2403475"/>
              <a:gd name="connsiteX73" fmla="*/ 7945016 w 11499847"/>
              <a:gd name="connsiteY73" fmla="*/ 1833563 h 2403475"/>
              <a:gd name="connsiteX74" fmla="*/ 6834872 w 11499847"/>
              <a:gd name="connsiteY74" fmla="*/ 1833563 h 2403475"/>
              <a:gd name="connsiteX75" fmla="*/ 6921875 w 11499847"/>
              <a:gd name="connsiteY75" fmla="*/ 1845482 h 2403475"/>
              <a:gd name="connsiteX76" fmla="*/ 6996090 w 11499847"/>
              <a:gd name="connsiteY76" fmla="*/ 1881028 h 2403475"/>
              <a:gd name="connsiteX77" fmla="*/ 6974496 w 11499847"/>
              <a:gd name="connsiteY77" fmla="*/ 1914692 h 2403475"/>
              <a:gd name="connsiteX78" fmla="*/ 6952903 w 11499847"/>
              <a:gd name="connsiteY78" fmla="*/ 1948356 h 2403475"/>
              <a:gd name="connsiteX79" fmla="*/ 6897556 w 11499847"/>
              <a:gd name="connsiteY79" fmla="*/ 1919501 h 2403475"/>
              <a:gd name="connsiteX80" fmla="*/ 6834243 w 11499847"/>
              <a:gd name="connsiteY80" fmla="*/ 1910301 h 2403475"/>
              <a:gd name="connsiteX81" fmla="*/ 6703424 w 11499847"/>
              <a:gd name="connsiteY81" fmla="*/ 1965084 h 2403475"/>
              <a:gd name="connsiteX82" fmla="*/ 6650384 w 11499847"/>
              <a:gd name="connsiteY82" fmla="*/ 2100368 h 2403475"/>
              <a:gd name="connsiteX83" fmla="*/ 6701957 w 11499847"/>
              <a:gd name="connsiteY83" fmla="*/ 2236070 h 2403475"/>
              <a:gd name="connsiteX84" fmla="*/ 6831308 w 11499847"/>
              <a:gd name="connsiteY84" fmla="*/ 2291062 h 2403475"/>
              <a:gd name="connsiteX85" fmla="*/ 6945984 w 11499847"/>
              <a:gd name="connsiteY85" fmla="*/ 2250498 h 2403475"/>
              <a:gd name="connsiteX86" fmla="*/ 6999863 w 11499847"/>
              <a:gd name="connsiteY86" fmla="*/ 2148460 h 2403475"/>
              <a:gd name="connsiteX87" fmla="*/ 6825438 w 11499847"/>
              <a:gd name="connsiteY87" fmla="*/ 2148460 h 2403475"/>
              <a:gd name="connsiteX88" fmla="*/ 6849128 w 11499847"/>
              <a:gd name="connsiteY88" fmla="*/ 2111241 h 2403475"/>
              <a:gd name="connsiteX89" fmla="*/ 6873028 w 11499847"/>
              <a:gd name="connsiteY89" fmla="*/ 2074022 h 2403475"/>
              <a:gd name="connsiteX90" fmla="*/ 7078061 w 11499847"/>
              <a:gd name="connsiteY90" fmla="*/ 2074022 h 2403475"/>
              <a:gd name="connsiteX91" fmla="*/ 7080787 w 11499847"/>
              <a:gd name="connsiteY91" fmla="*/ 2090540 h 2403475"/>
              <a:gd name="connsiteX92" fmla="*/ 7081835 w 11499847"/>
              <a:gd name="connsiteY92" fmla="*/ 2110613 h 2403475"/>
              <a:gd name="connsiteX93" fmla="*/ 7011813 w 11499847"/>
              <a:gd name="connsiteY93" fmla="*/ 2293362 h 2403475"/>
              <a:gd name="connsiteX94" fmla="*/ 6830470 w 11499847"/>
              <a:gd name="connsiteY94" fmla="*/ 2366963 h 2403475"/>
              <a:gd name="connsiteX95" fmla="*/ 6642417 w 11499847"/>
              <a:gd name="connsiteY95" fmla="*/ 2289389 h 2403475"/>
              <a:gd name="connsiteX96" fmla="*/ 6565897 w 11499847"/>
              <a:gd name="connsiteY96" fmla="*/ 2100368 h 2403475"/>
              <a:gd name="connsiteX97" fmla="*/ 6644514 w 11499847"/>
              <a:gd name="connsiteY97" fmla="*/ 1911346 h 2403475"/>
              <a:gd name="connsiteX98" fmla="*/ 6834872 w 11499847"/>
              <a:gd name="connsiteY98" fmla="*/ 1833563 h 2403475"/>
              <a:gd name="connsiteX99" fmla="*/ 501650 w 11499847"/>
              <a:gd name="connsiteY99" fmla="*/ 1403350 h 2403475"/>
              <a:gd name="connsiteX100" fmla="*/ 501650 w 11499847"/>
              <a:gd name="connsiteY100" fmla="*/ 1925638 h 2403475"/>
              <a:gd name="connsiteX101" fmla="*/ 842112 w 11499847"/>
              <a:gd name="connsiteY101" fmla="*/ 1925638 h 2403475"/>
              <a:gd name="connsiteX102" fmla="*/ 1182574 w 11499847"/>
              <a:gd name="connsiteY102" fmla="*/ 1925638 h 2403475"/>
              <a:gd name="connsiteX103" fmla="*/ 1375900 w 11499847"/>
              <a:gd name="connsiteY103" fmla="*/ 1849684 h 2403475"/>
              <a:gd name="connsiteX104" fmla="*/ 1455738 w 11499847"/>
              <a:gd name="connsiteY104" fmla="*/ 1662720 h 2403475"/>
              <a:gd name="connsiteX105" fmla="*/ 1375900 w 11499847"/>
              <a:gd name="connsiteY105" fmla="*/ 1477635 h 2403475"/>
              <a:gd name="connsiteX106" fmla="*/ 1182574 w 11499847"/>
              <a:gd name="connsiteY106" fmla="*/ 1403350 h 2403475"/>
              <a:gd name="connsiteX107" fmla="*/ 501650 w 11499847"/>
              <a:gd name="connsiteY107" fmla="*/ 1403350 h 2403475"/>
              <a:gd name="connsiteX108" fmla="*/ 7349808 w 11499847"/>
              <a:gd name="connsiteY108" fmla="*/ 1012825 h 2403475"/>
              <a:gd name="connsiteX109" fmla="*/ 7218292 w 11499847"/>
              <a:gd name="connsiteY109" fmla="*/ 1067952 h 2403475"/>
              <a:gd name="connsiteX110" fmla="*/ 7164385 w 11499847"/>
              <a:gd name="connsiteY110" fmla="*/ 1202427 h 2403475"/>
              <a:gd name="connsiteX111" fmla="*/ 7218292 w 11499847"/>
              <a:gd name="connsiteY111" fmla="*/ 1336903 h 2403475"/>
              <a:gd name="connsiteX112" fmla="*/ 7349808 w 11499847"/>
              <a:gd name="connsiteY112" fmla="*/ 1392238 h 2403475"/>
              <a:gd name="connsiteX113" fmla="*/ 7481953 w 11499847"/>
              <a:gd name="connsiteY113" fmla="*/ 1337320 h 2403475"/>
              <a:gd name="connsiteX114" fmla="*/ 7535860 w 11499847"/>
              <a:gd name="connsiteY114" fmla="*/ 1202427 h 2403475"/>
              <a:gd name="connsiteX115" fmla="*/ 7481534 w 11499847"/>
              <a:gd name="connsiteY115" fmla="*/ 1067952 h 2403475"/>
              <a:gd name="connsiteX116" fmla="*/ 7349808 w 11499847"/>
              <a:gd name="connsiteY116" fmla="*/ 1012825 h 2403475"/>
              <a:gd name="connsiteX117" fmla="*/ 10448922 w 11499847"/>
              <a:gd name="connsiteY117" fmla="*/ 946150 h 2403475"/>
              <a:gd name="connsiteX118" fmla="*/ 10552110 w 11499847"/>
              <a:gd name="connsiteY118" fmla="*/ 946150 h 2403475"/>
              <a:gd name="connsiteX119" fmla="*/ 10671172 w 11499847"/>
              <a:gd name="connsiteY119" fmla="*/ 1139825 h 2403475"/>
              <a:gd name="connsiteX120" fmla="*/ 10790235 w 11499847"/>
              <a:gd name="connsiteY120" fmla="*/ 1333501 h 2403475"/>
              <a:gd name="connsiteX121" fmla="*/ 10790235 w 11499847"/>
              <a:gd name="connsiteY121" fmla="*/ 946150 h 2403475"/>
              <a:gd name="connsiteX122" fmla="*/ 10869610 w 11499847"/>
              <a:gd name="connsiteY122" fmla="*/ 946150 h 2403475"/>
              <a:gd name="connsiteX123" fmla="*/ 10869610 w 11499847"/>
              <a:gd name="connsiteY123" fmla="*/ 1458913 h 2403475"/>
              <a:gd name="connsiteX124" fmla="*/ 10772772 w 11499847"/>
              <a:gd name="connsiteY124" fmla="*/ 1458913 h 2403475"/>
              <a:gd name="connsiteX125" fmla="*/ 10650535 w 11499847"/>
              <a:gd name="connsiteY125" fmla="*/ 1260475 h 2403475"/>
              <a:gd name="connsiteX126" fmla="*/ 10528297 w 11499847"/>
              <a:gd name="connsiteY126" fmla="*/ 1062038 h 2403475"/>
              <a:gd name="connsiteX127" fmla="*/ 10528297 w 11499847"/>
              <a:gd name="connsiteY127" fmla="*/ 1458913 h 2403475"/>
              <a:gd name="connsiteX128" fmla="*/ 10448922 w 11499847"/>
              <a:gd name="connsiteY128" fmla="*/ 1458913 h 2403475"/>
              <a:gd name="connsiteX129" fmla="*/ 10185397 w 11499847"/>
              <a:gd name="connsiteY129" fmla="*/ 946150 h 2403475"/>
              <a:gd name="connsiteX130" fmla="*/ 10267947 w 11499847"/>
              <a:gd name="connsiteY130" fmla="*/ 946150 h 2403475"/>
              <a:gd name="connsiteX131" fmla="*/ 10267947 w 11499847"/>
              <a:gd name="connsiteY131" fmla="*/ 1458913 h 2403475"/>
              <a:gd name="connsiteX132" fmla="*/ 10185397 w 11499847"/>
              <a:gd name="connsiteY132" fmla="*/ 1458913 h 2403475"/>
              <a:gd name="connsiteX133" fmla="*/ 9656760 w 11499847"/>
              <a:gd name="connsiteY133" fmla="*/ 946150 h 2403475"/>
              <a:gd name="connsiteX134" fmla="*/ 10059985 w 11499847"/>
              <a:gd name="connsiteY134" fmla="*/ 946150 h 2403475"/>
              <a:gd name="connsiteX135" fmla="*/ 10059985 w 11499847"/>
              <a:gd name="connsiteY135" fmla="*/ 1022350 h 2403475"/>
              <a:gd name="connsiteX136" fmla="*/ 9899648 w 11499847"/>
              <a:gd name="connsiteY136" fmla="*/ 1022350 h 2403475"/>
              <a:gd name="connsiteX137" fmla="*/ 9899648 w 11499847"/>
              <a:gd name="connsiteY137" fmla="*/ 1458913 h 2403475"/>
              <a:gd name="connsiteX138" fmla="*/ 9817098 w 11499847"/>
              <a:gd name="connsiteY138" fmla="*/ 1458913 h 2403475"/>
              <a:gd name="connsiteX139" fmla="*/ 9817098 w 11499847"/>
              <a:gd name="connsiteY139" fmla="*/ 1022350 h 2403475"/>
              <a:gd name="connsiteX140" fmla="*/ 9656760 w 11499847"/>
              <a:gd name="connsiteY140" fmla="*/ 1022350 h 2403475"/>
              <a:gd name="connsiteX141" fmla="*/ 9336085 w 11499847"/>
              <a:gd name="connsiteY141" fmla="*/ 946150 h 2403475"/>
              <a:gd name="connsiteX142" fmla="*/ 9418635 w 11499847"/>
              <a:gd name="connsiteY142" fmla="*/ 946150 h 2403475"/>
              <a:gd name="connsiteX143" fmla="*/ 9418635 w 11499847"/>
              <a:gd name="connsiteY143" fmla="*/ 1382713 h 2403475"/>
              <a:gd name="connsiteX144" fmla="*/ 9671048 w 11499847"/>
              <a:gd name="connsiteY144" fmla="*/ 1382713 h 2403475"/>
              <a:gd name="connsiteX145" fmla="*/ 9671048 w 11499847"/>
              <a:gd name="connsiteY145" fmla="*/ 1458913 h 2403475"/>
              <a:gd name="connsiteX146" fmla="*/ 9336085 w 11499847"/>
              <a:gd name="connsiteY146" fmla="*/ 1458913 h 2403475"/>
              <a:gd name="connsiteX147" fmla="*/ 8766172 w 11499847"/>
              <a:gd name="connsiteY147" fmla="*/ 946150 h 2403475"/>
              <a:gd name="connsiteX148" fmla="*/ 8848414 w 11499847"/>
              <a:gd name="connsiteY148" fmla="*/ 946150 h 2403475"/>
              <a:gd name="connsiteX149" fmla="*/ 8848414 w 11499847"/>
              <a:gd name="connsiteY149" fmla="*/ 1260391 h 2403475"/>
              <a:gd name="connsiteX150" fmla="*/ 8883900 w 11499847"/>
              <a:gd name="connsiteY150" fmla="*/ 1355146 h 2403475"/>
              <a:gd name="connsiteX151" fmla="*/ 8978249 w 11499847"/>
              <a:gd name="connsiteY151" fmla="*/ 1393718 h 2403475"/>
              <a:gd name="connsiteX152" fmla="*/ 9071972 w 11499847"/>
              <a:gd name="connsiteY152" fmla="*/ 1355146 h 2403475"/>
              <a:gd name="connsiteX153" fmla="*/ 9107457 w 11499847"/>
              <a:gd name="connsiteY153" fmla="*/ 1260391 h 2403475"/>
              <a:gd name="connsiteX154" fmla="*/ 9107457 w 11499847"/>
              <a:gd name="connsiteY154" fmla="*/ 946150 h 2403475"/>
              <a:gd name="connsiteX155" fmla="*/ 9188447 w 11499847"/>
              <a:gd name="connsiteY155" fmla="*/ 946150 h 2403475"/>
              <a:gd name="connsiteX156" fmla="*/ 9188447 w 11499847"/>
              <a:gd name="connsiteY156" fmla="*/ 1261230 h 2403475"/>
              <a:gd name="connsiteX157" fmla="*/ 9128539 w 11499847"/>
              <a:gd name="connsiteY157" fmla="*/ 1410489 h 2403475"/>
              <a:gd name="connsiteX158" fmla="*/ 8977623 w 11499847"/>
              <a:gd name="connsiteY158" fmla="*/ 1470025 h 2403475"/>
              <a:gd name="connsiteX159" fmla="*/ 8826497 w 11499847"/>
              <a:gd name="connsiteY159" fmla="*/ 1410489 h 2403475"/>
              <a:gd name="connsiteX160" fmla="*/ 8766172 w 11499847"/>
              <a:gd name="connsiteY160" fmla="*/ 1261230 h 2403475"/>
              <a:gd name="connsiteX161" fmla="*/ 8766172 w 11499847"/>
              <a:gd name="connsiteY161" fmla="*/ 946150 h 2403475"/>
              <a:gd name="connsiteX162" fmla="*/ 7737472 w 11499847"/>
              <a:gd name="connsiteY162" fmla="*/ 946150 h 2403475"/>
              <a:gd name="connsiteX163" fmla="*/ 7839072 w 11499847"/>
              <a:gd name="connsiteY163" fmla="*/ 946150 h 2403475"/>
              <a:gd name="connsiteX164" fmla="*/ 7958134 w 11499847"/>
              <a:gd name="connsiteY164" fmla="*/ 1139825 h 2403475"/>
              <a:gd name="connsiteX165" fmla="*/ 8077197 w 11499847"/>
              <a:gd name="connsiteY165" fmla="*/ 1333501 h 2403475"/>
              <a:gd name="connsiteX166" fmla="*/ 8077197 w 11499847"/>
              <a:gd name="connsiteY166" fmla="*/ 946150 h 2403475"/>
              <a:gd name="connsiteX167" fmla="*/ 8156572 w 11499847"/>
              <a:gd name="connsiteY167" fmla="*/ 946150 h 2403475"/>
              <a:gd name="connsiteX168" fmla="*/ 8156572 w 11499847"/>
              <a:gd name="connsiteY168" fmla="*/ 1458913 h 2403475"/>
              <a:gd name="connsiteX169" fmla="*/ 8061322 w 11499847"/>
              <a:gd name="connsiteY169" fmla="*/ 1458913 h 2403475"/>
              <a:gd name="connsiteX170" fmla="*/ 7939084 w 11499847"/>
              <a:gd name="connsiteY170" fmla="*/ 1260475 h 2403475"/>
              <a:gd name="connsiteX171" fmla="*/ 7815259 w 11499847"/>
              <a:gd name="connsiteY171" fmla="*/ 1062038 h 2403475"/>
              <a:gd name="connsiteX172" fmla="*/ 7815259 w 11499847"/>
              <a:gd name="connsiteY172" fmla="*/ 1458913 h 2403475"/>
              <a:gd name="connsiteX173" fmla="*/ 7737472 w 11499847"/>
              <a:gd name="connsiteY173" fmla="*/ 1458913 h 2403475"/>
              <a:gd name="connsiteX174" fmla="*/ 11253544 w 11499847"/>
              <a:gd name="connsiteY174" fmla="*/ 936625 h 2403475"/>
              <a:gd name="connsiteX175" fmla="*/ 11340315 w 11499847"/>
              <a:gd name="connsiteY175" fmla="*/ 948334 h 2403475"/>
              <a:gd name="connsiteX176" fmla="*/ 11414331 w 11499847"/>
              <a:gd name="connsiteY176" fmla="*/ 984090 h 2403475"/>
              <a:gd name="connsiteX177" fmla="*/ 11392795 w 11499847"/>
              <a:gd name="connsiteY177" fmla="*/ 1017545 h 2403475"/>
              <a:gd name="connsiteX178" fmla="*/ 11371260 w 11499847"/>
              <a:gd name="connsiteY178" fmla="*/ 1051209 h 2403475"/>
              <a:gd name="connsiteX179" fmla="*/ 11316270 w 11499847"/>
              <a:gd name="connsiteY179" fmla="*/ 1022354 h 2403475"/>
              <a:gd name="connsiteX180" fmla="*/ 11252917 w 11499847"/>
              <a:gd name="connsiteY180" fmla="*/ 1013363 h 2403475"/>
              <a:gd name="connsiteX181" fmla="*/ 11122657 w 11499847"/>
              <a:gd name="connsiteY181" fmla="*/ 1067936 h 2403475"/>
              <a:gd name="connsiteX182" fmla="*/ 11069549 w 11499847"/>
              <a:gd name="connsiteY182" fmla="*/ 1203221 h 2403475"/>
              <a:gd name="connsiteX183" fmla="*/ 11120984 w 11499847"/>
              <a:gd name="connsiteY183" fmla="*/ 1338923 h 2403475"/>
              <a:gd name="connsiteX184" fmla="*/ 11249990 w 11499847"/>
              <a:gd name="connsiteY184" fmla="*/ 1394124 h 2403475"/>
              <a:gd name="connsiteX185" fmla="*/ 11364360 w 11499847"/>
              <a:gd name="connsiteY185" fmla="*/ 1353350 h 2403475"/>
              <a:gd name="connsiteX186" fmla="*/ 11418095 w 11499847"/>
              <a:gd name="connsiteY186" fmla="*/ 1251521 h 2403475"/>
              <a:gd name="connsiteX187" fmla="*/ 11244136 w 11499847"/>
              <a:gd name="connsiteY187" fmla="*/ 1251521 h 2403475"/>
              <a:gd name="connsiteX188" fmla="*/ 11267971 w 11499847"/>
              <a:gd name="connsiteY188" fmla="*/ 1214303 h 2403475"/>
              <a:gd name="connsiteX189" fmla="*/ 11291598 w 11499847"/>
              <a:gd name="connsiteY189" fmla="*/ 1177084 h 2403475"/>
              <a:gd name="connsiteX190" fmla="*/ 11496083 w 11499847"/>
              <a:gd name="connsiteY190" fmla="*/ 1177084 h 2403475"/>
              <a:gd name="connsiteX191" fmla="*/ 11498802 w 11499847"/>
              <a:gd name="connsiteY191" fmla="*/ 1193393 h 2403475"/>
              <a:gd name="connsiteX192" fmla="*/ 11499847 w 11499847"/>
              <a:gd name="connsiteY192" fmla="*/ 1213466 h 2403475"/>
              <a:gd name="connsiteX193" fmla="*/ 11430222 w 11499847"/>
              <a:gd name="connsiteY193" fmla="*/ 1396215 h 2403475"/>
              <a:gd name="connsiteX194" fmla="*/ 11249154 w 11499847"/>
              <a:gd name="connsiteY194" fmla="*/ 1470025 h 2403475"/>
              <a:gd name="connsiteX195" fmla="*/ 11061813 w 11499847"/>
              <a:gd name="connsiteY195" fmla="*/ 1392242 h 2403475"/>
              <a:gd name="connsiteX196" fmla="*/ 10985497 w 11499847"/>
              <a:gd name="connsiteY196" fmla="*/ 1203221 h 2403475"/>
              <a:gd name="connsiteX197" fmla="*/ 11063695 w 11499847"/>
              <a:gd name="connsiteY197" fmla="*/ 1014408 h 2403475"/>
              <a:gd name="connsiteX198" fmla="*/ 11253544 w 11499847"/>
              <a:gd name="connsiteY198" fmla="*/ 936625 h 2403475"/>
              <a:gd name="connsiteX199" fmla="*/ 8471697 w 11499847"/>
              <a:gd name="connsiteY199" fmla="*/ 936625 h 2403475"/>
              <a:gd name="connsiteX200" fmla="*/ 8556850 w 11499847"/>
              <a:gd name="connsiteY200" fmla="*/ 949798 h 2403475"/>
              <a:gd name="connsiteX201" fmla="*/ 8626729 w 11499847"/>
              <a:gd name="connsiteY201" fmla="*/ 984717 h 2403475"/>
              <a:gd name="connsiteX202" fmla="*/ 8606225 w 11499847"/>
              <a:gd name="connsiteY202" fmla="*/ 1017336 h 2403475"/>
              <a:gd name="connsiteX203" fmla="*/ 8585722 w 11499847"/>
              <a:gd name="connsiteY203" fmla="*/ 1049745 h 2403475"/>
              <a:gd name="connsiteX204" fmla="*/ 8528605 w 11499847"/>
              <a:gd name="connsiteY204" fmla="*/ 1021099 h 2403475"/>
              <a:gd name="connsiteX205" fmla="*/ 8471070 w 11499847"/>
              <a:gd name="connsiteY205" fmla="*/ 1011063 h 2403475"/>
              <a:gd name="connsiteX206" fmla="*/ 8404328 w 11499847"/>
              <a:gd name="connsiteY206" fmla="*/ 1032181 h 2403475"/>
              <a:gd name="connsiteX207" fmla="*/ 8382570 w 11499847"/>
              <a:gd name="connsiteY207" fmla="*/ 1084246 h 2403475"/>
              <a:gd name="connsiteX208" fmla="*/ 8412697 w 11499847"/>
              <a:gd name="connsiteY208" fmla="*/ 1135474 h 2403475"/>
              <a:gd name="connsiteX209" fmla="*/ 8493038 w 11499847"/>
              <a:gd name="connsiteY209" fmla="*/ 1165165 h 2403475"/>
              <a:gd name="connsiteX210" fmla="*/ 8600786 w 11499847"/>
              <a:gd name="connsiteY210" fmla="*/ 1212421 h 2403475"/>
              <a:gd name="connsiteX211" fmla="*/ 8648697 w 11499847"/>
              <a:gd name="connsiteY211" fmla="*/ 1314250 h 2403475"/>
              <a:gd name="connsiteX212" fmla="*/ 8601413 w 11499847"/>
              <a:gd name="connsiteY212" fmla="*/ 1425906 h 2403475"/>
              <a:gd name="connsiteX213" fmla="*/ 8468140 w 11499847"/>
              <a:gd name="connsiteY213" fmla="*/ 1470025 h 2403475"/>
              <a:gd name="connsiteX214" fmla="*/ 8363531 w 11499847"/>
              <a:gd name="connsiteY214" fmla="*/ 1452461 h 2403475"/>
              <a:gd name="connsiteX215" fmla="*/ 8286747 w 11499847"/>
              <a:gd name="connsiteY215" fmla="*/ 1411479 h 2403475"/>
              <a:gd name="connsiteX216" fmla="*/ 8307251 w 11499847"/>
              <a:gd name="connsiteY216" fmla="*/ 1379069 h 2403475"/>
              <a:gd name="connsiteX217" fmla="*/ 8327754 w 11499847"/>
              <a:gd name="connsiteY217" fmla="*/ 1346450 h 2403475"/>
              <a:gd name="connsiteX218" fmla="*/ 8395541 w 11499847"/>
              <a:gd name="connsiteY218" fmla="*/ 1381578 h 2403475"/>
              <a:gd name="connsiteX219" fmla="*/ 8468768 w 11499847"/>
              <a:gd name="connsiteY219" fmla="*/ 1395378 h 2403475"/>
              <a:gd name="connsiteX220" fmla="*/ 8541367 w 11499847"/>
              <a:gd name="connsiteY220" fmla="*/ 1373633 h 2403475"/>
              <a:gd name="connsiteX221" fmla="*/ 8566055 w 11499847"/>
              <a:gd name="connsiteY221" fmla="*/ 1319477 h 2403475"/>
              <a:gd name="connsiteX222" fmla="*/ 8535509 w 11499847"/>
              <a:gd name="connsiteY222" fmla="*/ 1268458 h 2403475"/>
              <a:gd name="connsiteX223" fmla="*/ 8455587 w 11499847"/>
              <a:gd name="connsiteY223" fmla="*/ 1238348 h 2403475"/>
              <a:gd name="connsiteX224" fmla="*/ 8347630 w 11499847"/>
              <a:gd name="connsiteY224" fmla="*/ 1191511 h 2403475"/>
              <a:gd name="connsiteX225" fmla="*/ 8299928 w 11499847"/>
              <a:gd name="connsiteY225" fmla="*/ 1089264 h 2403475"/>
              <a:gd name="connsiteX226" fmla="*/ 8345329 w 11499847"/>
              <a:gd name="connsiteY226" fmla="*/ 979489 h 2403475"/>
              <a:gd name="connsiteX227" fmla="*/ 8471697 w 11499847"/>
              <a:gd name="connsiteY227" fmla="*/ 936625 h 2403475"/>
              <a:gd name="connsiteX228" fmla="*/ 7349808 w 11499847"/>
              <a:gd name="connsiteY228" fmla="*/ 936625 h 2403475"/>
              <a:gd name="connsiteX229" fmla="*/ 7541183 w 11499847"/>
              <a:gd name="connsiteY229" fmla="*/ 1014826 h 2403475"/>
              <a:gd name="connsiteX230" fmla="*/ 7619997 w 11499847"/>
              <a:gd name="connsiteY230" fmla="*/ 1203221 h 2403475"/>
              <a:gd name="connsiteX231" fmla="*/ 7541183 w 11499847"/>
              <a:gd name="connsiteY231" fmla="*/ 1391615 h 2403475"/>
              <a:gd name="connsiteX232" fmla="*/ 7349808 w 11499847"/>
              <a:gd name="connsiteY232" fmla="*/ 1470025 h 2403475"/>
              <a:gd name="connsiteX233" fmla="*/ 7158642 w 11499847"/>
              <a:gd name="connsiteY233" fmla="*/ 1391615 h 2403475"/>
              <a:gd name="connsiteX234" fmla="*/ 7080247 w 11499847"/>
              <a:gd name="connsiteY234" fmla="*/ 1203221 h 2403475"/>
              <a:gd name="connsiteX235" fmla="*/ 7158642 w 11499847"/>
              <a:gd name="connsiteY235" fmla="*/ 1014826 h 2403475"/>
              <a:gd name="connsiteX236" fmla="*/ 7349808 w 11499847"/>
              <a:gd name="connsiteY236" fmla="*/ 936625 h 2403475"/>
              <a:gd name="connsiteX237" fmla="*/ 6837427 w 11499847"/>
              <a:gd name="connsiteY237" fmla="*/ 936625 h 2403475"/>
              <a:gd name="connsiteX238" fmla="*/ 6932756 w 11499847"/>
              <a:gd name="connsiteY238" fmla="*/ 951680 h 2403475"/>
              <a:gd name="connsiteX239" fmla="*/ 7008810 w 11499847"/>
              <a:gd name="connsiteY239" fmla="*/ 993499 h 2403475"/>
              <a:gd name="connsiteX240" fmla="*/ 6987439 w 11499847"/>
              <a:gd name="connsiteY240" fmla="*/ 1026745 h 2403475"/>
              <a:gd name="connsiteX241" fmla="*/ 6966278 w 11499847"/>
              <a:gd name="connsiteY241" fmla="*/ 1059991 h 2403475"/>
              <a:gd name="connsiteX242" fmla="*/ 6904891 w 11499847"/>
              <a:gd name="connsiteY242" fmla="*/ 1024863 h 2403475"/>
              <a:gd name="connsiteX243" fmla="*/ 6833027 w 11499847"/>
              <a:gd name="connsiteY243" fmla="*/ 1012526 h 2403475"/>
              <a:gd name="connsiteX244" fmla="*/ 6703338 w 11499847"/>
              <a:gd name="connsiteY244" fmla="*/ 1067727 h 2403475"/>
              <a:gd name="connsiteX245" fmla="*/ 6649912 w 11499847"/>
              <a:gd name="connsiteY245" fmla="*/ 1203221 h 2403475"/>
              <a:gd name="connsiteX246" fmla="*/ 6703338 w 11499847"/>
              <a:gd name="connsiteY246" fmla="*/ 1338923 h 2403475"/>
              <a:gd name="connsiteX247" fmla="*/ 6833027 w 11499847"/>
              <a:gd name="connsiteY247" fmla="*/ 1393915 h 2403475"/>
              <a:gd name="connsiteX248" fmla="*/ 6904891 w 11499847"/>
              <a:gd name="connsiteY248" fmla="*/ 1381787 h 2403475"/>
              <a:gd name="connsiteX249" fmla="*/ 6966278 w 11499847"/>
              <a:gd name="connsiteY249" fmla="*/ 1346450 h 2403475"/>
              <a:gd name="connsiteX250" fmla="*/ 6987439 w 11499847"/>
              <a:gd name="connsiteY250" fmla="*/ 1379696 h 2403475"/>
              <a:gd name="connsiteX251" fmla="*/ 7008810 w 11499847"/>
              <a:gd name="connsiteY251" fmla="*/ 1412942 h 2403475"/>
              <a:gd name="connsiteX252" fmla="*/ 6932756 w 11499847"/>
              <a:gd name="connsiteY252" fmla="*/ 1454970 h 2403475"/>
              <a:gd name="connsiteX253" fmla="*/ 6837427 w 11499847"/>
              <a:gd name="connsiteY253" fmla="*/ 1470025 h 2403475"/>
              <a:gd name="connsiteX254" fmla="*/ 6644674 w 11499847"/>
              <a:gd name="connsiteY254" fmla="*/ 1392242 h 2403475"/>
              <a:gd name="connsiteX255" fmla="*/ 6565897 w 11499847"/>
              <a:gd name="connsiteY255" fmla="*/ 1203221 h 2403475"/>
              <a:gd name="connsiteX256" fmla="*/ 6644674 w 11499847"/>
              <a:gd name="connsiteY256" fmla="*/ 1014408 h 2403475"/>
              <a:gd name="connsiteX257" fmla="*/ 6837427 w 11499847"/>
              <a:gd name="connsiteY257" fmla="*/ 936625 h 2403475"/>
              <a:gd name="connsiteX258" fmla="*/ 501650 w 11499847"/>
              <a:gd name="connsiteY258" fmla="*/ 477838 h 2403475"/>
              <a:gd name="connsiteX259" fmla="*/ 501650 w 11499847"/>
              <a:gd name="connsiteY259" fmla="*/ 981076 h 2403475"/>
              <a:gd name="connsiteX260" fmla="*/ 786010 w 11499847"/>
              <a:gd name="connsiteY260" fmla="*/ 981076 h 2403475"/>
              <a:gd name="connsiteX261" fmla="*/ 1070579 w 11499847"/>
              <a:gd name="connsiteY261" fmla="*/ 981076 h 2403475"/>
              <a:gd name="connsiteX262" fmla="*/ 1253188 w 11499847"/>
              <a:gd name="connsiteY262" fmla="*/ 908588 h 2403475"/>
              <a:gd name="connsiteX263" fmla="*/ 1327150 w 11499847"/>
              <a:gd name="connsiteY263" fmla="*/ 727681 h 2403475"/>
              <a:gd name="connsiteX264" fmla="*/ 1253188 w 11499847"/>
              <a:gd name="connsiteY264" fmla="*/ 548446 h 2403475"/>
              <a:gd name="connsiteX265" fmla="*/ 1070579 w 11499847"/>
              <a:gd name="connsiteY265" fmla="*/ 477838 h 2403475"/>
              <a:gd name="connsiteX266" fmla="*/ 501650 w 11499847"/>
              <a:gd name="connsiteY266" fmla="*/ 477838 h 2403475"/>
              <a:gd name="connsiteX267" fmla="*/ 6675435 w 11499847"/>
              <a:gd name="connsiteY267" fmla="*/ 336550 h 2403475"/>
              <a:gd name="connsiteX268" fmla="*/ 6675435 w 11499847"/>
              <a:gd name="connsiteY268" fmla="*/ 487363 h 2403475"/>
              <a:gd name="connsiteX269" fmla="*/ 6808467 w 11499847"/>
              <a:gd name="connsiteY269" fmla="*/ 487363 h 2403475"/>
              <a:gd name="connsiteX270" fmla="*/ 6865570 w 11499847"/>
              <a:gd name="connsiteY270" fmla="*/ 465370 h 2403475"/>
              <a:gd name="connsiteX271" fmla="*/ 6888160 w 11499847"/>
              <a:gd name="connsiteY271" fmla="*/ 411957 h 2403475"/>
              <a:gd name="connsiteX272" fmla="*/ 6865570 w 11499847"/>
              <a:gd name="connsiteY272" fmla="*/ 358334 h 2403475"/>
              <a:gd name="connsiteX273" fmla="*/ 6808467 w 11499847"/>
              <a:gd name="connsiteY273" fmla="*/ 336550 h 2403475"/>
              <a:gd name="connsiteX274" fmla="*/ 6675435 w 11499847"/>
              <a:gd name="connsiteY274" fmla="*/ 336550 h 2403475"/>
              <a:gd name="connsiteX275" fmla="*/ 6675435 w 11499847"/>
              <a:gd name="connsiteY275" fmla="*/ 122238 h 2403475"/>
              <a:gd name="connsiteX276" fmla="*/ 6675435 w 11499847"/>
              <a:gd name="connsiteY276" fmla="*/ 265113 h 2403475"/>
              <a:gd name="connsiteX277" fmla="*/ 6795279 w 11499847"/>
              <a:gd name="connsiteY277" fmla="*/ 265113 h 2403475"/>
              <a:gd name="connsiteX278" fmla="*/ 6848404 w 11499847"/>
              <a:gd name="connsiteY278" fmla="*/ 244673 h 2403475"/>
              <a:gd name="connsiteX279" fmla="*/ 6869110 w 11499847"/>
              <a:gd name="connsiteY279" fmla="*/ 193571 h 2403475"/>
              <a:gd name="connsiteX280" fmla="*/ 6848404 w 11499847"/>
              <a:gd name="connsiteY280" fmla="*/ 142679 h 2403475"/>
              <a:gd name="connsiteX281" fmla="*/ 6795279 w 11499847"/>
              <a:gd name="connsiteY281" fmla="*/ 122238 h 2403475"/>
              <a:gd name="connsiteX282" fmla="*/ 6675435 w 11499847"/>
              <a:gd name="connsiteY282" fmla="*/ 122238 h 2403475"/>
              <a:gd name="connsiteX283" fmla="*/ 8850791 w 11499847"/>
              <a:gd name="connsiteY283" fmla="*/ 114300 h 2403475"/>
              <a:gd name="connsiteX284" fmla="*/ 8719837 w 11499847"/>
              <a:gd name="connsiteY284" fmla="*/ 169657 h 2403475"/>
              <a:gd name="connsiteX285" fmla="*/ 8666160 w 11499847"/>
              <a:gd name="connsiteY285" fmla="*/ 304905 h 2403475"/>
              <a:gd name="connsiteX286" fmla="*/ 8719837 w 11499847"/>
              <a:gd name="connsiteY286" fmla="*/ 439943 h 2403475"/>
              <a:gd name="connsiteX287" fmla="*/ 8850791 w 11499847"/>
              <a:gd name="connsiteY287" fmla="*/ 495300 h 2403475"/>
              <a:gd name="connsiteX288" fmla="*/ 8982163 w 11499847"/>
              <a:gd name="connsiteY288" fmla="*/ 440153 h 2403475"/>
              <a:gd name="connsiteX289" fmla="*/ 9036048 w 11499847"/>
              <a:gd name="connsiteY289" fmla="*/ 304905 h 2403475"/>
              <a:gd name="connsiteX290" fmla="*/ 8981954 w 11499847"/>
              <a:gd name="connsiteY290" fmla="*/ 169657 h 2403475"/>
              <a:gd name="connsiteX291" fmla="*/ 8850791 w 11499847"/>
              <a:gd name="connsiteY291" fmla="*/ 114300 h 2403475"/>
              <a:gd name="connsiteX292" fmla="*/ 7335415 w 11499847"/>
              <a:gd name="connsiteY292" fmla="*/ 114300 h 2403475"/>
              <a:gd name="connsiteX293" fmla="*/ 7203974 w 11499847"/>
              <a:gd name="connsiteY293" fmla="*/ 169657 h 2403475"/>
              <a:gd name="connsiteX294" fmla="*/ 7150097 w 11499847"/>
              <a:gd name="connsiteY294" fmla="*/ 304905 h 2403475"/>
              <a:gd name="connsiteX295" fmla="*/ 7203974 w 11499847"/>
              <a:gd name="connsiteY295" fmla="*/ 439943 h 2403475"/>
              <a:gd name="connsiteX296" fmla="*/ 7335415 w 11499847"/>
              <a:gd name="connsiteY296" fmla="*/ 495300 h 2403475"/>
              <a:gd name="connsiteX297" fmla="*/ 7467486 w 11499847"/>
              <a:gd name="connsiteY297" fmla="*/ 440153 h 2403475"/>
              <a:gd name="connsiteX298" fmla="*/ 7521572 w 11499847"/>
              <a:gd name="connsiteY298" fmla="*/ 304905 h 2403475"/>
              <a:gd name="connsiteX299" fmla="*/ 7467067 w 11499847"/>
              <a:gd name="connsiteY299" fmla="*/ 169657 h 2403475"/>
              <a:gd name="connsiteX300" fmla="*/ 7335415 w 11499847"/>
              <a:gd name="connsiteY300" fmla="*/ 114300 h 2403475"/>
              <a:gd name="connsiteX301" fmla="*/ 9237660 w 11499847"/>
              <a:gd name="connsiteY301" fmla="*/ 49213 h 2403475"/>
              <a:gd name="connsiteX302" fmla="*/ 9339260 w 11499847"/>
              <a:gd name="connsiteY302" fmla="*/ 49213 h 2403475"/>
              <a:gd name="connsiteX303" fmla="*/ 9458322 w 11499847"/>
              <a:gd name="connsiteY303" fmla="*/ 242888 h 2403475"/>
              <a:gd name="connsiteX304" fmla="*/ 9578972 w 11499847"/>
              <a:gd name="connsiteY304" fmla="*/ 436563 h 2403475"/>
              <a:gd name="connsiteX305" fmla="*/ 9578972 w 11499847"/>
              <a:gd name="connsiteY305" fmla="*/ 49213 h 2403475"/>
              <a:gd name="connsiteX306" fmla="*/ 9656760 w 11499847"/>
              <a:gd name="connsiteY306" fmla="*/ 49213 h 2403475"/>
              <a:gd name="connsiteX307" fmla="*/ 9656760 w 11499847"/>
              <a:gd name="connsiteY307" fmla="*/ 560388 h 2403475"/>
              <a:gd name="connsiteX308" fmla="*/ 9561510 w 11499847"/>
              <a:gd name="connsiteY308" fmla="*/ 560388 h 2403475"/>
              <a:gd name="connsiteX309" fmla="*/ 9439272 w 11499847"/>
              <a:gd name="connsiteY309" fmla="*/ 363538 h 2403475"/>
              <a:gd name="connsiteX310" fmla="*/ 9317035 w 11499847"/>
              <a:gd name="connsiteY310" fmla="*/ 165101 h 2403475"/>
              <a:gd name="connsiteX311" fmla="*/ 9317035 w 11499847"/>
              <a:gd name="connsiteY311" fmla="*/ 560388 h 2403475"/>
              <a:gd name="connsiteX312" fmla="*/ 9237660 w 11499847"/>
              <a:gd name="connsiteY312" fmla="*/ 560388 h 2403475"/>
              <a:gd name="connsiteX313" fmla="*/ 8126410 w 11499847"/>
              <a:gd name="connsiteY313" fmla="*/ 49213 h 2403475"/>
              <a:gd name="connsiteX314" fmla="*/ 8529635 w 11499847"/>
              <a:gd name="connsiteY314" fmla="*/ 49213 h 2403475"/>
              <a:gd name="connsiteX315" fmla="*/ 8529635 w 11499847"/>
              <a:gd name="connsiteY315" fmla="*/ 125413 h 2403475"/>
              <a:gd name="connsiteX316" fmla="*/ 8369298 w 11499847"/>
              <a:gd name="connsiteY316" fmla="*/ 125413 h 2403475"/>
              <a:gd name="connsiteX317" fmla="*/ 8369298 w 11499847"/>
              <a:gd name="connsiteY317" fmla="*/ 560388 h 2403475"/>
              <a:gd name="connsiteX318" fmla="*/ 8285160 w 11499847"/>
              <a:gd name="connsiteY318" fmla="*/ 560388 h 2403475"/>
              <a:gd name="connsiteX319" fmla="*/ 8285160 w 11499847"/>
              <a:gd name="connsiteY319" fmla="*/ 125413 h 2403475"/>
              <a:gd name="connsiteX320" fmla="*/ 8126410 w 11499847"/>
              <a:gd name="connsiteY320" fmla="*/ 125413 h 2403475"/>
              <a:gd name="connsiteX321" fmla="*/ 6592885 w 11499847"/>
              <a:gd name="connsiteY321" fmla="*/ 49213 h 2403475"/>
              <a:gd name="connsiteX322" fmla="*/ 6795851 w 11499847"/>
              <a:gd name="connsiteY322" fmla="*/ 49213 h 2403475"/>
              <a:gd name="connsiteX323" fmla="*/ 6907775 w 11499847"/>
              <a:gd name="connsiteY323" fmla="*/ 87875 h 2403475"/>
              <a:gd name="connsiteX324" fmla="*/ 6952670 w 11499847"/>
              <a:gd name="connsiteY324" fmla="*/ 185680 h 2403475"/>
              <a:gd name="connsiteX325" fmla="*/ 6936382 w 11499847"/>
              <a:gd name="connsiteY325" fmla="*/ 245658 h 2403475"/>
              <a:gd name="connsiteX326" fmla="*/ 6892114 w 11499847"/>
              <a:gd name="connsiteY326" fmla="*/ 288709 h 2403475"/>
              <a:gd name="connsiteX327" fmla="*/ 6950791 w 11499847"/>
              <a:gd name="connsiteY327" fmla="*/ 339492 h 2403475"/>
              <a:gd name="connsiteX328" fmla="*/ 6972298 w 11499847"/>
              <a:gd name="connsiteY328" fmla="*/ 412845 h 2403475"/>
              <a:gd name="connsiteX329" fmla="*/ 6926359 w 11499847"/>
              <a:gd name="connsiteY329" fmla="*/ 517546 h 2403475"/>
              <a:gd name="connsiteX330" fmla="*/ 6808798 w 11499847"/>
              <a:gd name="connsiteY330" fmla="*/ 560388 h 2403475"/>
              <a:gd name="connsiteX331" fmla="*/ 6592885 w 11499847"/>
              <a:gd name="connsiteY331" fmla="*/ 560388 h 2403475"/>
              <a:gd name="connsiteX332" fmla="*/ 6592885 w 11499847"/>
              <a:gd name="connsiteY332" fmla="*/ 49213 h 2403475"/>
              <a:gd name="connsiteX333" fmla="*/ 8850790 w 11499847"/>
              <a:gd name="connsiteY333" fmla="*/ 38100 h 2403475"/>
              <a:gd name="connsiteX334" fmla="*/ 9041603 w 11499847"/>
              <a:gd name="connsiteY334" fmla="*/ 116301 h 2403475"/>
              <a:gd name="connsiteX335" fmla="*/ 9120185 w 11499847"/>
              <a:gd name="connsiteY335" fmla="*/ 304905 h 2403475"/>
              <a:gd name="connsiteX336" fmla="*/ 9041603 w 11499847"/>
              <a:gd name="connsiteY336" fmla="*/ 493090 h 2403475"/>
              <a:gd name="connsiteX337" fmla="*/ 8850790 w 11499847"/>
              <a:gd name="connsiteY337" fmla="*/ 571500 h 2403475"/>
              <a:gd name="connsiteX338" fmla="*/ 8660186 w 11499847"/>
              <a:gd name="connsiteY338" fmla="*/ 493090 h 2403475"/>
              <a:gd name="connsiteX339" fmla="*/ 8582022 w 11499847"/>
              <a:gd name="connsiteY339" fmla="*/ 304905 h 2403475"/>
              <a:gd name="connsiteX340" fmla="*/ 8660186 w 11499847"/>
              <a:gd name="connsiteY340" fmla="*/ 116301 h 2403475"/>
              <a:gd name="connsiteX341" fmla="*/ 8850790 w 11499847"/>
              <a:gd name="connsiteY341" fmla="*/ 38100 h 2403475"/>
              <a:gd name="connsiteX342" fmla="*/ 7870035 w 11499847"/>
              <a:gd name="connsiteY342" fmla="*/ 38100 h 2403475"/>
              <a:gd name="connsiteX343" fmla="*/ 7871499 w 11499847"/>
              <a:gd name="connsiteY343" fmla="*/ 38100 h 2403475"/>
              <a:gd name="connsiteX344" fmla="*/ 7955187 w 11499847"/>
              <a:gd name="connsiteY344" fmla="*/ 51273 h 2403475"/>
              <a:gd name="connsiteX345" fmla="*/ 8025067 w 11499847"/>
              <a:gd name="connsiteY345" fmla="*/ 86401 h 2403475"/>
              <a:gd name="connsiteX346" fmla="*/ 8004563 w 11499847"/>
              <a:gd name="connsiteY346" fmla="*/ 118811 h 2403475"/>
              <a:gd name="connsiteX347" fmla="*/ 7984060 w 11499847"/>
              <a:gd name="connsiteY347" fmla="*/ 151429 h 2403475"/>
              <a:gd name="connsiteX348" fmla="*/ 7926943 w 11499847"/>
              <a:gd name="connsiteY348" fmla="*/ 122574 h 2403475"/>
              <a:gd name="connsiteX349" fmla="*/ 7869198 w 11499847"/>
              <a:gd name="connsiteY349" fmla="*/ 112538 h 2403475"/>
              <a:gd name="connsiteX350" fmla="*/ 7802666 w 11499847"/>
              <a:gd name="connsiteY350" fmla="*/ 133865 h 2403475"/>
              <a:gd name="connsiteX351" fmla="*/ 7780907 w 11499847"/>
              <a:gd name="connsiteY351" fmla="*/ 185721 h 2403475"/>
              <a:gd name="connsiteX352" fmla="*/ 7811035 w 11499847"/>
              <a:gd name="connsiteY352" fmla="*/ 236949 h 2403475"/>
              <a:gd name="connsiteX353" fmla="*/ 7891166 w 11499847"/>
              <a:gd name="connsiteY353" fmla="*/ 266849 h 2403475"/>
              <a:gd name="connsiteX354" fmla="*/ 7998914 w 11499847"/>
              <a:gd name="connsiteY354" fmla="*/ 313896 h 2403475"/>
              <a:gd name="connsiteX355" fmla="*/ 8047035 w 11499847"/>
              <a:gd name="connsiteY355" fmla="*/ 415934 h 2403475"/>
              <a:gd name="connsiteX356" fmla="*/ 7999751 w 11499847"/>
              <a:gd name="connsiteY356" fmla="*/ 527381 h 2403475"/>
              <a:gd name="connsiteX357" fmla="*/ 7866478 w 11499847"/>
              <a:gd name="connsiteY357" fmla="*/ 571500 h 2403475"/>
              <a:gd name="connsiteX358" fmla="*/ 7761659 w 11499847"/>
              <a:gd name="connsiteY358" fmla="*/ 554145 h 2403475"/>
              <a:gd name="connsiteX359" fmla="*/ 7685085 w 11499847"/>
              <a:gd name="connsiteY359" fmla="*/ 512954 h 2403475"/>
              <a:gd name="connsiteX360" fmla="*/ 7725883 w 11499847"/>
              <a:gd name="connsiteY360" fmla="*/ 447925 h 2403475"/>
              <a:gd name="connsiteX361" fmla="*/ 7793879 w 11499847"/>
              <a:gd name="connsiteY361" fmla="*/ 483053 h 2403475"/>
              <a:gd name="connsiteX362" fmla="*/ 7867106 w 11499847"/>
              <a:gd name="connsiteY362" fmla="*/ 497063 h 2403475"/>
              <a:gd name="connsiteX363" fmla="*/ 7939496 w 11499847"/>
              <a:gd name="connsiteY363" fmla="*/ 475108 h 2403475"/>
              <a:gd name="connsiteX364" fmla="*/ 7964393 w 11499847"/>
              <a:gd name="connsiteY364" fmla="*/ 420952 h 2403475"/>
              <a:gd name="connsiteX365" fmla="*/ 7933847 w 11499847"/>
              <a:gd name="connsiteY365" fmla="*/ 369933 h 2403475"/>
              <a:gd name="connsiteX366" fmla="*/ 7853925 w 11499847"/>
              <a:gd name="connsiteY366" fmla="*/ 339823 h 2403475"/>
              <a:gd name="connsiteX367" fmla="*/ 7745968 w 11499847"/>
              <a:gd name="connsiteY367" fmla="*/ 292986 h 2403475"/>
              <a:gd name="connsiteX368" fmla="*/ 7698266 w 11499847"/>
              <a:gd name="connsiteY368" fmla="*/ 190739 h 2403475"/>
              <a:gd name="connsiteX369" fmla="*/ 7743666 w 11499847"/>
              <a:gd name="connsiteY369" fmla="*/ 80964 h 2403475"/>
              <a:gd name="connsiteX370" fmla="*/ 7870035 w 11499847"/>
              <a:gd name="connsiteY370" fmla="*/ 38100 h 2403475"/>
              <a:gd name="connsiteX371" fmla="*/ 7334624 w 11499847"/>
              <a:gd name="connsiteY371" fmla="*/ 38100 h 2403475"/>
              <a:gd name="connsiteX372" fmla="*/ 7525363 w 11499847"/>
              <a:gd name="connsiteY372" fmla="*/ 116301 h 2403475"/>
              <a:gd name="connsiteX373" fmla="*/ 7604123 w 11499847"/>
              <a:gd name="connsiteY373" fmla="*/ 304905 h 2403475"/>
              <a:gd name="connsiteX374" fmla="*/ 7525363 w 11499847"/>
              <a:gd name="connsiteY374" fmla="*/ 493090 h 2403475"/>
              <a:gd name="connsiteX375" fmla="*/ 7334624 w 11499847"/>
              <a:gd name="connsiteY375" fmla="*/ 571500 h 2403475"/>
              <a:gd name="connsiteX376" fmla="*/ 7144094 w 11499847"/>
              <a:gd name="connsiteY376" fmla="*/ 493090 h 2403475"/>
              <a:gd name="connsiteX377" fmla="*/ 7065960 w 11499847"/>
              <a:gd name="connsiteY377" fmla="*/ 304905 h 2403475"/>
              <a:gd name="connsiteX378" fmla="*/ 7144094 w 11499847"/>
              <a:gd name="connsiteY378" fmla="*/ 116301 h 2403475"/>
              <a:gd name="connsiteX379" fmla="*/ 7334624 w 11499847"/>
              <a:gd name="connsiteY379" fmla="*/ 38100 h 2403475"/>
              <a:gd name="connsiteX380" fmla="*/ 2766077 w 11499847"/>
              <a:gd name="connsiteY380" fmla="*/ 0 h 2403475"/>
              <a:gd name="connsiteX381" fmla="*/ 3146531 w 11499847"/>
              <a:gd name="connsiteY381" fmla="*/ 51449 h 2403475"/>
              <a:gd name="connsiteX382" fmla="*/ 3467375 w 11499847"/>
              <a:gd name="connsiteY382" fmla="*/ 204124 h 2403475"/>
              <a:gd name="connsiteX383" fmla="*/ 3340627 w 11499847"/>
              <a:gd name="connsiteY383" fmla="*/ 403228 h 2403475"/>
              <a:gd name="connsiteX384" fmla="*/ 3213880 w 11499847"/>
              <a:gd name="connsiteY384" fmla="*/ 602542 h 2403475"/>
              <a:gd name="connsiteX385" fmla="*/ 3009743 w 11499847"/>
              <a:gd name="connsiteY385" fmla="*/ 496716 h 2403475"/>
              <a:gd name="connsiteX386" fmla="*/ 2766077 w 11499847"/>
              <a:gd name="connsiteY386" fmla="*/ 457606 h 2403475"/>
              <a:gd name="connsiteX387" fmla="*/ 2232314 w 11499847"/>
              <a:gd name="connsiteY387" fmla="*/ 681180 h 2403475"/>
              <a:gd name="connsiteX388" fmla="*/ 2012073 w 11499847"/>
              <a:gd name="connsiteY388" fmla="*/ 1198391 h 2403475"/>
              <a:gd name="connsiteX389" fmla="*/ 2232314 w 11499847"/>
              <a:gd name="connsiteY389" fmla="*/ 1721250 h 2403475"/>
              <a:gd name="connsiteX390" fmla="*/ 2766077 w 11499847"/>
              <a:gd name="connsiteY390" fmla="*/ 1942732 h 2403475"/>
              <a:gd name="connsiteX391" fmla="*/ 3050111 w 11499847"/>
              <a:gd name="connsiteY391" fmla="*/ 1886682 h 2403475"/>
              <a:gd name="connsiteX392" fmla="*/ 3289594 w 11499847"/>
              <a:gd name="connsiteY392" fmla="*/ 1722086 h 2403475"/>
              <a:gd name="connsiteX393" fmla="*/ 3543925 w 11499847"/>
              <a:gd name="connsiteY393" fmla="*/ 1095493 h 2403475"/>
              <a:gd name="connsiteX394" fmla="*/ 3921866 w 11499847"/>
              <a:gd name="connsiteY394" fmla="*/ 345714 h 2403475"/>
              <a:gd name="connsiteX395" fmla="*/ 4300646 w 11499847"/>
              <a:gd name="connsiteY395" fmla="*/ 92441 h 2403475"/>
              <a:gd name="connsiteX396" fmla="*/ 4787977 w 11499847"/>
              <a:gd name="connsiteY396" fmla="*/ 0 h 2403475"/>
              <a:gd name="connsiteX397" fmla="*/ 5168221 w 11499847"/>
              <a:gd name="connsiteY397" fmla="*/ 54796 h 2403475"/>
              <a:gd name="connsiteX398" fmla="*/ 5489275 w 11499847"/>
              <a:gd name="connsiteY398" fmla="*/ 210607 h 2403475"/>
              <a:gd name="connsiteX399" fmla="*/ 5364200 w 11499847"/>
              <a:gd name="connsiteY399" fmla="*/ 409921 h 2403475"/>
              <a:gd name="connsiteX400" fmla="*/ 5239125 w 11499847"/>
              <a:gd name="connsiteY400" fmla="*/ 609025 h 2403475"/>
              <a:gd name="connsiteX401" fmla="*/ 5031643 w 11499847"/>
              <a:gd name="connsiteY401" fmla="*/ 500480 h 2403475"/>
              <a:gd name="connsiteX402" fmla="*/ 4784631 w 11499847"/>
              <a:gd name="connsiteY402" fmla="*/ 460952 h 2403475"/>
              <a:gd name="connsiteX403" fmla="*/ 4264462 w 11499847"/>
              <a:gd name="connsiteY403" fmla="*/ 679089 h 2403475"/>
              <a:gd name="connsiteX404" fmla="*/ 4050287 w 11499847"/>
              <a:gd name="connsiteY404" fmla="*/ 1198391 h 2403475"/>
              <a:gd name="connsiteX405" fmla="*/ 4262370 w 11499847"/>
              <a:gd name="connsiteY405" fmla="*/ 1725223 h 2403475"/>
              <a:gd name="connsiteX406" fmla="*/ 4778147 w 11499847"/>
              <a:gd name="connsiteY406" fmla="*/ 1945870 h 2403475"/>
              <a:gd name="connsiteX407" fmla="*/ 5191438 w 11499847"/>
              <a:gd name="connsiteY407" fmla="*/ 1804280 h 2403475"/>
              <a:gd name="connsiteX408" fmla="*/ 5426737 w 11499847"/>
              <a:gd name="connsiteY408" fmla="*/ 1445390 h 2403475"/>
              <a:gd name="connsiteX409" fmla="*/ 4708917 w 11499847"/>
              <a:gd name="connsiteY409" fmla="*/ 1445390 h 2403475"/>
              <a:gd name="connsiteX410" fmla="*/ 4850515 w 11499847"/>
              <a:gd name="connsiteY410" fmla="*/ 1223279 h 2403475"/>
              <a:gd name="connsiteX411" fmla="*/ 4992113 w 11499847"/>
              <a:gd name="connsiteY411" fmla="*/ 1000960 h 2403475"/>
              <a:gd name="connsiteX412" fmla="*/ 5457901 w 11499847"/>
              <a:gd name="connsiteY412" fmla="*/ 1000960 h 2403475"/>
              <a:gd name="connsiteX413" fmla="*/ 5924108 w 11499847"/>
              <a:gd name="connsiteY413" fmla="*/ 1000960 h 2403475"/>
              <a:gd name="connsiteX414" fmla="*/ 5936030 w 11499847"/>
              <a:gd name="connsiteY414" fmla="*/ 1100094 h 2403475"/>
              <a:gd name="connsiteX415" fmla="*/ 5940422 w 11499847"/>
              <a:gd name="connsiteY415" fmla="*/ 1201738 h 2403475"/>
              <a:gd name="connsiteX416" fmla="*/ 5600963 w 11499847"/>
              <a:gd name="connsiteY416" fmla="*/ 2050860 h 2403475"/>
              <a:gd name="connsiteX417" fmla="*/ 4764970 w 11499847"/>
              <a:gd name="connsiteY417" fmla="*/ 2403475 h 2403475"/>
              <a:gd name="connsiteX418" fmla="*/ 4178290 w 11499847"/>
              <a:gd name="connsiteY418" fmla="*/ 2262513 h 2403475"/>
              <a:gd name="connsiteX419" fmla="*/ 3757265 w 11499847"/>
              <a:gd name="connsiteY419" fmla="*/ 1886682 h 2403475"/>
              <a:gd name="connsiteX420" fmla="*/ 3332469 w 11499847"/>
              <a:gd name="connsiteY420" fmla="*/ 2263558 h 2403475"/>
              <a:gd name="connsiteX421" fmla="*/ 2749555 w 11499847"/>
              <a:gd name="connsiteY421" fmla="*/ 2403475 h 2403475"/>
              <a:gd name="connsiteX422" fmla="*/ 2242563 w 11499847"/>
              <a:gd name="connsiteY422" fmla="*/ 2295766 h 2403475"/>
              <a:gd name="connsiteX423" fmla="*/ 1844121 w 11499847"/>
              <a:gd name="connsiteY423" fmla="*/ 2005266 h 2403475"/>
              <a:gd name="connsiteX424" fmla="*/ 1583096 w 11499847"/>
              <a:gd name="connsiteY424" fmla="*/ 2257493 h 2403475"/>
              <a:gd name="connsiteX425" fmla="*/ 1188838 w 11499847"/>
              <a:gd name="connsiteY425" fmla="*/ 2354117 h 2403475"/>
              <a:gd name="connsiteX426" fmla="*/ 0 w 11499847"/>
              <a:gd name="connsiteY426" fmla="*/ 2354117 h 2403475"/>
              <a:gd name="connsiteX427" fmla="*/ 0 w 11499847"/>
              <a:gd name="connsiteY427" fmla="*/ 1201738 h 2403475"/>
              <a:gd name="connsiteX428" fmla="*/ 0 w 11499847"/>
              <a:gd name="connsiteY428" fmla="*/ 49358 h 2403475"/>
              <a:gd name="connsiteX429" fmla="*/ 538575 w 11499847"/>
              <a:gd name="connsiteY429" fmla="*/ 49358 h 2403475"/>
              <a:gd name="connsiteX430" fmla="*/ 1076940 w 11499847"/>
              <a:gd name="connsiteY430" fmla="*/ 49358 h 2403475"/>
              <a:gd name="connsiteX431" fmla="*/ 1523487 w 11499847"/>
              <a:gd name="connsiteY431" fmla="*/ 176099 h 2403475"/>
              <a:gd name="connsiteX432" fmla="*/ 1774892 w 11499847"/>
              <a:gd name="connsiteY432" fmla="*/ 500480 h 2403475"/>
              <a:gd name="connsiteX433" fmla="*/ 2196549 w 11499847"/>
              <a:gd name="connsiteY433" fmla="*/ 137826 h 2403475"/>
              <a:gd name="connsiteX434" fmla="*/ 2766077 w 11499847"/>
              <a:gd name="connsiteY434" fmla="*/ 0 h 240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Lst>
            <a:rect l="l" t="t" r="r" b="b"/>
            <a:pathLst>
              <a:path w="11499847" h="2403475">
                <a:moveTo>
                  <a:pt x="8982072" y="1919288"/>
                </a:moveTo>
                <a:cubicBezTo>
                  <a:pt x="8982072" y="2105026"/>
                  <a:pt x="8982072" y="2105026"/>
                  <a:pt x="8982072" y="2105026"/>
                </a:cubicBezTo>
                <a:cubicBezTo>
                  <a:pt x="9098233" y="2105026"/>
                  <a:pt x="9098233" y="2105026"/>
                  <a:pt x="9098233" y="2105026"/>
                </a:cubicBezTo>
                <a:cubicBezTo>
                  <a:pt x="9124975" y="2105026"/>
                  <a:pt x="9148166" y="2096202"/>
                  <a:pt x="9164880" y="2080233"/>
                </a:cubicBezTo>
                <a:cubicBezTo>
                  <a:pt x="9181594" y="2064055"/>
                  <a:pt x="9191622" y="2040732"/>
                  <a:pt x="9191622" y="2011737"/>
                </a:cubicBezTo>
                <a:cubicBezTo>
                  <a:pt x="9191622" y="1983792"/>
                  <a:pt x="9181594" y="1960680"/>
                  <a:pt x="9164880" y="1944501"/>
                </a:cubicBezTo>
                <a:cubicBezTo>
                  <a:pt x="9148166" y="1928323"/>
                  <a:pt x="9124975" y="1919288"/>
                  <a:pt x="9098233" y="1919288"/>
                </a:cubicBezTo>
                <a:cubicBezTo>
                  <a:pt x="8982072" y="1919288"/>
                  <a:pt x="8982072" y="1919288"/>
                  <a:pt x="8982072" y="1919288"/>
                </a:cubicBezTo>
                <a:close/>
                <a:moveTo>
                  <a:pt x="7280272" y="1919288"/>
                </a:moveTo>
                <a:cubicBezTo>
                  <a:pt x="7280272" y="2097088"/>
                  <a:pt x="7280272" y="2097088"/>
                  <a:pt x="7280272" y="2097088"/>
                </a:cubicBezTo>
                <a:cubicBezTo>
                  <a:pt x="7404503" y="2097088"/>
                  <a:pt x="7404503" y="2097088"/>
                  <a:pt x="7404503" y="2097088"/>
                </a:cubicBezTo>
                <a:cubicBezTo>
                  <a:pt x="7430689" y="2097088"/>
                  <a:pt x="7453105" y="2088711"/>
                  <a:pt x="7469027" y="2073423"/>
                </a:cubicBezTo>
                <a:cubicBezTo>
                  <a:pt x="7485158" y="2058136"/>
                  <a:pt x="7494585" y="2035937"/>
                  <a:pt x="7494585" y="2008502"/>
                </a:cubicBezTo>
                <a:cubicBezTo>
                  <a:pt x="7494585" y="1981487"/>
                  <a:pt x="7485158" y="1959078"/>
                  <a:pt x="7469027" y="1943581"/>
                </a:cubicBezTo>
                <a:cubicBezTo>
                  <a:pt x="7453105" y="1927874"/>
                  <a:pt x="7430689" y="1919288"/>
                  <a:pt x="7404503" y="1919288"/>
                </a:cubicBezTo>
                <a:cubicBezTo>
                  <a:pt x="7280272" y="1919288"/>
                  <a:pt x="7280272" y="1919288"/>
                  <a:pt x="7280272" y="1919288"/>
                </a:cubicBezTo>
                <a:close/>
                <a:moveTo>
                  <a:pt x="7945015" y="1909763"/>
                </a:moveTo>
                <a:cubicBezTo>
                  <a:pt x="7893445" y="1909763"/>
                  <a:pt x="7847115" y="1930941"/>
                  <a:pt x="7813574" y="1965330"/>
                </a:cubicBezTo>
                <a:cubicBezTo>
                  <a:pt x="7780242" y="1999719"/>
                  <a:pt x="7759697" y="2047317"/>
                  <a:pt x="7759697" y="2100368"/>
                </a:cubicBezTo>
                <a:cubicBezTo>
                  <a:pt x="7759697" y="2153419"/>
                  <a:pt x="7780242" y="2201227"/>
                  <a:pt x="7813574" y="2235406"/>
                </a:cubicBezTo>
                <a:cubicBezTo>
                  <a:pt x="7847115" y="2269795"/>
                  <a:pt x="7893445" y="2290763"/>
                  <a:pt x="7945015" y="2290763"/>
                </a:cubicBezTo>
                <a:cubicBezTo>
                  <a:pt x="7997215" y="2290763"/>
                  <a:pt x="8043544" y="2270004"/>
                  <a:pt x="8077086" y="2235825"/>
                </a:cubicBezTo>
                <a:cubicBezTo>
                  <a:pt x="8110628" y="2201437"/>
                  <a:pt x="8131172" y="2153838"/>
                  <a:pt x="8131172" y="2100368"/>
                </a:cubicBezTo>
                <a:cubicBezTo>
                  <a:pt x="8131172" y="2047317"/>
                  <a:pt x="8110418" y="1999719"/>
                  <a:pt x="8076876" y="1965330"/>
                </a:cubicBezTo>
                <a:cubicBezTo>
                  <a:pt x="8043334" y="1930941"/>
                  <a:pt x="7996796" y="1909763"/>
                  <a:pt x="7945015" y="1909763"/>
                </a:cubicBezTo>
                <a:close/>
                <a:moveTo>
                  <a:pt x="8899522" y="1844675"/>
                </a:moveTo>
                <a:cubicBezTo>
                  <a:pt x="9098598" y="1844675"/>
                  <a:pt x="9098598" y="1844675"/>
                  <a:pt x="9098598" y="1844675"/>
                </a:cubicBezTo>
                <a:cubicBezTo>
                  <a:pt x="9152872" y="1844675"/>
                  <a:pt x="9197507" y="1862857"/>
                  <a:pt x="9228521" y="1892741"/>
                </a:cubicBezTo>
                <a:cubicBezTo>
                  <a:pt x="9259744" y="1922835"/>
                  <a:pt x="9277347" y="1964423"/>
                  <a:pt x="9277347" y="2011236"/>
                </a:cubicBezTo>
                <a:cubicBezTo>
                  <a:pt x="9277347" y="2057839"/>
                  <a:pt x="9259744" y="2099427"/>
                  <a:pt x="9228521" y="2129521"/>
                </a:cubicBezTo>
                <a:cubicBezTo>
                  <a:pt x="9197507" y="2159405"/>
                  <a:pt x="9152872" y="2177796"/>
                  <a:pt x="9098598" y="2177796"/>
                </a:cubicBezTo>
                <a:cubicBezTo>
                  <a:pt x="8982086" y="2177796"/>
                  <a:pt x="8982086" y="2177796"/>
                  <a:pt x="8982086" y="2177796"/>
                </a:cubicBezTo>
                <a:cubicBezTo>
                  <a:pt x="8982086" y="2355850"/>
                  <a:pt x="8982086" y="2355850"/>
                  <a:pt x="8982086" y="2355850"/>
                </a:cubicBezTo>
                <a:cubicBezTo>
                  <a:pt x="8899522" y="2355850"/>
                  <a:pt x="8899522" y="2355850"/>
                  <a:pt x="8899522" y="2355850"/>
                </a:cubicBezTo>
                <a:cubicBezTo>
                  <a:pt x="8899522" y="1844675"/>
                  <a:pt x="8899522" y="1844675"/>
                  <a:pt x="8899522" y="1844675"/>
                </a:cubicBezTo>
                <a:close/>
                <a:moveTo>
                  <a:pt x="8324847" y="1844675"/>
                </a:moveTo>
                <a:cubicBezTo>
                  <a:pt x="8407608" y="1844675"/>
                  <a:pt x="8407608" y="1844675"/>
                  <a:pt x="8407608" y="1844675"/>
                </a:cubicBezTo>
                <a:cubicBezTo>
                  <a:pt x="8407608" y="2158090"/>
                  <a:pt x="8407608" y="2158090"/>
                  <a:pt x="8407608" y="2158090"/>
                </a:cubicBezTo>
                <a:cubicBezTo>
                  <a:pt x="8407608" y="2195307"/>
                  <a:pt x="8420389" y="2228551"/>
                  <a:pt x="8443017" y="2252595"/>
                </a:cubicBezTo>
                <a:cubicBezTo>
                  <a:pt x="8465855" y="2276431"/>
                  <a:pt x="8498331" y="2291066"/>
                  <a:pt x="8537931" y="2291066"/>
                </a:cubicBezTo>
                <a:cubicBezTo>
                  <a:pt x="8576692" y="2291066"/>
                  <a:pt x="8609168" y="2276431"/>
                  <a:pt x="8631797" y="2252595"/>
                </a:cubicBezTo>
                <a:cubicBezTo>
                  <a:pt x="8654425" y="2228551"/>
                  <a:pt x="8667415" y="2195307"/>
                  <a:pt x="8667415" y="2158090"/>
                </a:cubicBezTo>
                <a:cubicBezTo>
                  <a:pt x="8667415" y="1844675"/>
                  <a:pt x="8667415" y="1844675"/>
                  <a:pt x="8667415" y="1844675"/>
                </a:cubicBezTo>
                <a:cubicBezTo>
                  <a:pt x="8748710" y="1844675"/>
                  <a:pt x="8748710" y="1844675"/>
                  <a:pt x="8748710" y="1844675"/>
                </a:cubicBezTo>
                <a:cubicBezTo>
                  <a:pt x="8748710" y="2158717"/>
                  <a:pt x="8748710" y="2158717"/>
                  <a:pt x="8748710" y="2158717"/>
                </a:cubicBezTo>
                <a:cubicBezTo>
                  <a:pt x="8748710" y="2218724"/>
                  <a:pt x="8726291" y="2270785"/>
                  <a:pt x="8688577" y="2307793"/>
                </a:cubicBezTo>
                <a:cubicBezTo>
                  <a:pt x="8650863" y="2345010"/>
                  <a:pt x="8597854" y="2366963"/>
                  <a:pt x="8537093" y="2366963"/>
                </a:cubicBezTo>
                <a:cubicBezTo>
                  <a:pt x="8476331" y="2366963"/>
                  <a:pt x="8423322" y="2345010"/>
                  <a:pt x="8385399" y="2307793"/>
                </a:cubicBezTo>
                <a:cubicBezTo>
                  <a:pt x="8347475" y="2270785"/>
                  <a:pt x="8324847" y="2218724"/>
                  <a:pt x="8324847" y="2158717"/>
                </a:cubicBezTo>
                <a:cubicBezTo>
                  <a:pt x="8324847" y="1844675"/>
                  <a:pt x="8324847" y="1844675"/>
                  <a:pt x="8324847" y="1844675"/>
                </a:cubicBezTo>
                <a:close/>
                <a:moveTo>
                  <a:pt x="7197722" y="1844675"/>
                </a:moveTo>
                <a:cubicBezTo>
                  <a:pt x="7404196" y="1844675"/>
                  <a:pt x="7404196" y="1844675"/>
                  <a:pt x="7404196" y="1844675"/>
                </a:cubicBezTo>
                <a:cubicBezTo>
                  <a:pt x="7457641" y="1844675"/>
                  <a:pt x="7501065" y="1862439"/>
                  <a:pt x="7531336" y="1891906"/>
                </a:cubicBezTo>
                <a:cubicBezTo>
                  <a:pt x="7561608" y="1921581"/>
                  <a:pt x="7578727" y="1962542"/>
                  <a:pt x="7578727" y="2008937"/>
                </a:cubicBezTo>
                <a:cubicBezTo>
                  <a:pt x="7578727" y="2047390"/>
                  <a:pt x="7568080" y="2080827"/>
                  <a:pt x="7548455" y="2106950"/>
                </a:cubicBezTo>
                <a:cubicBezTo>
                  <a:pt x="7529040" y="2133073"/>
                  <a:pt x="7500647" y="2152091"/>
                  <a:pt x="7464947" y="2161495"/>
                </a:cubicBezTo>
                <a:cubicBezTo>
                  <a:pt x="7525699" y="2258673"/>
                  <a:pt x="7525699" y="2258673"/>
                  <a:pt x="7525699" y="2258673"/>
                </a:cubicBezTo>
                <a:cubicBezTo>
                  <a:pt x="7586660" y="2355850"/>
                  <a:pt x="7586660" y="2355850"/>
                  <a:pt x="7586660" y="2355850"/>
                </a:cubicBezTo>
                <a:cubicBezTo>
                  <a:pt x="7491044" y="2355850"/>
                  <a:pt x="7491044" y="2355850"/>
                  <a:pt x="7491044" y="2355850"/>
                </a:cubicBezTo>
                <a:cubicBezTo>
                  <a:pt x="7434676" y="2263479"/>
                  <a:pt x="7434676" y="2263479"/>
                  <a:pt x="7434676" y="2263479"/>
                </a:cubicBezTo>
                <a:cubicBezTo>
                  <a:pt x="7378099" y="2171108"/>
                  <a:pt x="7378099" y="2171108"/>
                  <a:pt x="7378099" y="2171108"/>
                </a:cubicBezTo>
                <a:cubicBezTo>
                  <a:pt x="7280395" y="2171108"/>
                  <a:pt x="7280395" y="2171108"/>
                  <a:pt x="7280395" y="2171108"/>
                </a:cubicBezTo>
                <a:cubicBezTo>
                  <a:pt x="7280395" y="2355850"/>
                  <a:pt x="7280395" y="2355850"/>
                  <a:pt x="7280395" y="2355850"/>
                </a:cubicBezTo>
                <a:cubicBezTo>
                  <a:pt x="7197722" y="2355850"/>
                  <a:pt x="7197722" y="2355850"/>
                  <a:pt x="7197722" y="2355850"/>
                </a:cubicBezTo>
                <a:cubicBezTo>
                  <a:pt x="7197722" y="1844675"/>
                  <a:pt x="7197722" y="1844675"/>
                  <a:pt x="7197722" y="1844675"/>
                </a:cubicBezTo>
                <a:close/>
                <a:moveTo>
                  <a:pt x="7945016" y="1833563"/>
                </a:moveTo>
                <a:cubicBezTo>
                  <a:pt x="8020028" y="1833563"/>
                  <a:pt x="8087706" y="1863673"/>
                  <a:pt x="8136527" y="1911974"/>
                </a:cubicBezTo>
                <a:cubicBezTo>
                  <a:pt x="8185138" y="1960274"/>
                  <a:pt x="8215310" y="2026976"/>
                  <a:pt x="8215310" y="2100368"/>
                </a:cubicBezTo>
                <a:cubicBezTo>
                  <a:pt x="8215310" y="2173760"/>
                  <a:pt x="8185138" y="2240461"/>
                  <a:pt x="8136527" y="2288762"/>
                </a:cubicBezTo>
                <a:cubicBezTo>
                  <a:pt x="8087706" y="2337063"/>
                  <a:pt x="8020028" y="2366963"/>
                  <a:pt x="7945016" y="2366963"/>
                </a:cubicBezTo>
                <a:cubicBezTo>
                  <a:pt x="7870004" y="2366963"/>
                  <a:pt x="7802745" y="2337063"/>
                  <a:pt x="7754134" y="2288762"/>
                </a:cubicBezTo>
                <a:cubicBezTo>
                  <a:pt x="7705523" y="2240461"/>
                  <a:pt x="7675560" y="2173760"/>
                  <a:pt x="7675560" y="2100368"/>
                </a:cubicBezTo>
                <a:cubicBezTo>
                  <a:pt x="7675560" y="2026976"/>
                  <a:pt x="7705523" y="1960274"/>
                  <a:pt x="7754134" y="1911974"/>
                </a:cubicBezTo>
                <a:cubicBezTo>
                  <a:pt x="7802745" y="1863673"/>
                  <a:pt x="7870004" y="1833563"/>
                  <a:pt x="7945016" y="1833563"/>
                </a:cubicBezTo>
                <a:close/>
                <a:moveTo>
                  <a:pt x="6834872" y="1833563"/>
                </a:moveTo>
                <a:cubicBezTo>
                  <a:pt x="6865690" y="1833563"/>
                  <a:pt x="6894831" y="1837536"/>
                  <a:pt x="6921875" y="1845482"/>
                </a:cubicBezTo>
                <a:cubicBezTo>
                  <a:pt x="6948919" y="1853218"/>
                  <a:pt x="6973658" y="1865136"/>
                  <a:pt x="6996090" y="1881028"/>
                </a:cubicBezTo>
                <a:cubicBezTo>
                  <a:pt x="6974496" y="1914692"/>
                  <a:pt x="6974496" y="1914692"/>
                  <a:pt x="6974496" y="1914692"/>
                </a:cubicBezTo>
                <a:cubicBezTo>
                  <a:pt x="6952903" y="1948356"/>
                  <a:pt x="6952903" y="1948356"/>
                  <a:pt x="6952903" y="1948356"/>
                </a:cubicBezTo>
                <a:cubicBezTo>
                  <a:pt x="6935712" y="1935183"/>
                  <a:pt x="6917263" y="1925774"/>
                  <a:pt x="6897556" y="1919501"/>
                </a:cubicBezTo>
                <a:cubicBezTo>
                  <a:pt x="6877850" y="1913228"/>
                  <a:pt x="6856885" y="1910301"/>
                  <a:pt x="6834243" y="1910301"/>
                </a:cubicBezTo>
                <a:cubicBezTo>
                  <a:pt x="6782461" y="1910301"/>
                  <a:pt x="6736548" y="1931001"/>
                  <a:pt x="6703424" y="1965084"/>
                </a:cubicBezTo>
                <a:cubicBezTo>
                  <a:pt x="6670510" y="1999166"/>
                  <a:pt x="6650384" y="2046631"/>
                  <a:pt x="6650384" y="2100368"/>
                </a:cubicBezTo>
                <a:cubicBezTo>
                  <a:pt x="6650384" y="2154105"/>
                  <a:pt x="6669671" y="2201779"/>
                  <a:pt x="6701957" y="2236070"/>
                </a:cubicBezTo>
                <a:cubicBezTo>
                  <a:pt x="6734242" y="2270152"/>
                  <a:pt x="6779526" y="2291062"/>
                  <a:pt x="6831308" y="2291062"/>
                </a:cubicBezTo>
                <a:cubicBezTo>
                  <a:pt x="6878898" y="2291062"/>
                  <a:pt x="6917473" y="2275798"/>
                  <a:pt x="6945984" y="2250498"/>
                </a:cubicBezTo>
                <a:cubicBezTo>
                  <a:pt x="6974496" y="2225197"/>
                  <a:pt x="6992735" y="2189442"/>
                  <a:pt x="6999863" y="2148460"/>
                </a:cubicBezTo>
                <a:cubicBezTo>
                  <a:pt x="6825438" y="2148460"/>
                  <a:pt x="6825438" y="2148460"/>
                  <a:pt x="6825438" y="2148460"/>
                </a:cubicBezTo>
                <a:cubicBezTo>
                  <a:pt x="6849128" y="2111241"/>
                  <a:pt x="6849128" y="2111241"/>
                  <a:pt x="6849128" y="2111241"/>
                </a:cubicBezTo>
                <a:cubicBezTo>
                  <a:pt x="6873028" y="2074022"/>
                  <a:pt x="6873028" y="2074022"/>
                  <a:pt x="6873028" y="2074022"/>
                </a:cubicBezTo>
                <a:cubicBezTo>
                  <a:pt x="7078061" y="2074022"/>
                  <a:pt x="7078061" y="2074022"/>
                  <a:pt x="7078061" y="2074022"/>
                </a:cubicBezTo>
                <a:cubicBezTo>
                  <a:pt x="7079319" y="2078204"/>
                  <a:pt x="7080158" y="2083849"/>
                  <a:pt x="7080787" y="2090540"/>
                </a:cubicBezTo>
                <a:cubicBezTo>
                  <a:pt x="7081415" y="2096813"/>
                  <a:pt x="7081835" y="2103922"/>
                  <a:pt x="7081835" y="2110613"/>
                </a:cubicBezTo>
                <a:cubicBezTo>
                  <a:pt x="7081835" y="2183378"/>
                  <a:pt x="7056258" y="2247361"/>
                  <a:pt x="7011813" y="2293362"/>
                </a:cubicBezTo>
                <a:cubicBezTo>
                  <a:pt x="6967788" y="2339363"/>
                  <a:pt x="6904894" y="2366963"/>
                  <a:pt x="6830470" y="2366963"/>
                </a:cubicBezTo>
                <a:cubicBezTo>
                  <a:pt x="6756255" y="2366963"/>
                  <a:pt x="6690007" y="2337481"/>
                  <a:pt x="6642417" y="2289389"/>
                </a:cubicBezTo>
                <a:cubicBezTo>
                  <a:pt x="6595037" y="2241088"/>
                  <a:pt x="6565897" y="2174387"/>
                  <a:pt x="6565897" y="2100368"/>
                </a:cubicBezTo>
                <a:cubicBezTo>
                  <a:pt x="6565897" y="2026139"/>
                  <a:pt x="6595876" y="1959438"/>
                  <a:pt x="6644514" y="1911346"/>
                </a:cubicBezTo>
                <a:cubicBezTo>
                  <a:pt x="6692942" y="1863255"/>
                  <a:pt x="6760238" y="1833563"/>
                  <a:pt x="6834872" y="1833563"/>
                </a:cubicBezTo>
                <a:close/>
                <a:moveTo>
                  <a:pt x="501650" y="1403350"/>
                </a:moveTo>
                <a:cubicBezTo>
                  <a:pt x="501650" y="1403350"/>
                  <a:pt x="501650" y="1403350"/>
                  <a:pt x="501650" y="1925638"/>
                </a:cubicBezTo>
                <a:cubicBezTo>
                  <a:pt x="501650" y="1925638"/>
                  <a:pt x="501650" y="1925638"/>
                  <a:pt x="842112" y="1925638"/>
                </a:cubicBezTo>
                <a:cubicBezTo>
                  <a:pt x="842112" y="1925638"/>
                  <a:pt x="842112" y="1925638"/>
                  <a:pt x="1182574" y="1925638"/>
                </a:cubicBezTo>
                <a:cubicBezTo>
                  <a:pt x="1258233" y="1925638"/>
                  <a:pt x="1326576" y="1896842"/>
                  <a:pt x="1375900" y="1849684"/>
                </a:cubicBezTo>
                <a:cubicBezTo>
                  <a:pt x="1425224" y="1802317"/>
                  <a:pt x="1455738" y="1736796"/>
                  <a:pt x="1455738" y="1662720"/>
                </a:cubicBezTo>
                <a:cubicBezTo>
                  <a:pt x="1455738" y="1588853"/>
                  <a:pt x="1425224" y="1523958"/>
                  <a:pt x="1375900" y="1477635"/>
                </a:cubicBezTo>
                <a:cubicBezTo>
                  <a:pt x="1326576" y="1431103"/>
                  <a:pt x="1258233" y="1403350"/>
                  <a:pt x="1182574" y="1403350"/>
                </a:cubicBezTo>
                <a:cubicBezTo>
                  <a:pt x="1182574" y="1403350"/>
                  <a:pt x="1182574" y="1403350"/>
                  <a:pt x="501650" y="1403350"/>
                </a:cubicBezTo>
                <a:close/>
                <a:moveTo>
                  <a:pt x="7349808" y="1012825"/>
                </a:moveTo>
                <a:cubicBezTo>
                  <a:pt x="7297999" y="1012825"/>
                  <a:pt x="7251643" y="1033706"/>
                  <a:pt x="7218292" y="1067952"/>
                </a:cubicBezTo>
                <a:cubicBezTo>
                  <a:pt x="7184731" y="1102197"/>
                  <a:pt x="7164385" y="1149598"/>
                  <a:pt x="7164385" y="1202427"/>
                </a:cubicBezTo>
                <a:cubicBezTo>
                  <a:pt x="7164385" y="1255466"/>
                  <a:pt x="7184731" y="1302866"/>
                  <a:pt x="7218292" y="1336903"/>
                </a:cubicBezTo>
                <a:cubicBezTo>
                  <a:pt x="7251643" y="1371148"/>
                  <a:pt x="7297999" y="1392238"/>
                  <a:pt x="7349808" y="1392238"/>
                </a:cubicBezTo>
                <a:cubicBezTo>
                  <a:pt x="7401827" y="1392238"/>
                  <a:pt x="7448393" y="1371357"/>
                  <a:pt x="7481953" y="1337320"/>
                </a:cubicBezTo>
                <a:cubicBezTo>
                  <a:pt x="7515304" y="1303075"/>
                  <a:pt x="7535860" y="1255675"/>
                  <a:pt x="7535860" y="1202427"/>
                </a:cubicBezTo>
                <a:cubicBezTo>
                  <a:pt x="7535860" y="1149598"/>
                  <a:pt x="7515304" y="1102197"/>
                  <a:pt x="7481534" y="1067952"/>
                </a:cubicBezTo>
                <a:cubicBezTo>
                  <a:pt x="7447973" y="1033706"/>
                  <a:pt x="7401408" y="1012825"/>
                  <a:pt x="7349808" y="1012825"/>
                </a:cubicBezTo>
                <a:close/>
                <a:moveTo>
                  <a:pt x="10448922" y="946150"/>
                </a:moveTo>
                <a:lnTo>
                  <a:pt x="10552110" y="946150"/>
                </a:lnTo>
                <a:lnTo>
                  <a:pt x="10671172" y="1139825"/>
                </a:lnTo>
                <a:lnTo>
                  <a:pt x="10790235" y="1333501"/>
                </a:lnTo>
                <a:lnTo>
                  <a:pt x="10790235" y="946150"/>
                </a:lnTo>
                <a:lnTo>
                  <a:pt x="10869610" y="946150"/>
                </a:lnTo>
                <a:lnTo>
                  <a:pt x="10869610" y="1458913"/>
                </a:lnTo>
                <a:lnTo>
                  <a:pt x="10772772" y="1458913"/>
                </a:lnTo>
                <a:lnTo>
                  <a:pt x="10650535" y="1260475"/>
                </a:lnTo>
                <a:lnTo>
                  <a:pt x="10528297" y="1062038"/>
                </a:lnTo>
                <a:lnTo>
                  <a:pt x="10528297" y="1458913"/>
                </a:lnTo>
                <a:lnTo>
                  <a:pt x="10448922" y="1458913"/>
                </a:lnTo>
                <a:close/>
                <a:moveTo>
                  <a:pt x="10185397" y="946150"/>
                </a:moveTo>
                <a:lnTo>
                  <a:pt x="10267947" y="946150"/>
                </a:lnTo>
                <a:lnTo>
                  <a:pt x="10267947" y="1458913"/>
                </a:lnTo>
                <a:lnTo>
                  <a:pt x="10185397" y="1458913"/>
                </a:lnTo>
                <a:close/>
                <a:moveTo>
                  <a:pt x="9656760" y="946150"/>
                </a:moveTo>
                <a:lnTo>
                  <a:pt x="10059985" y="946150"/>
                </a:lnTo>
                <a:lnTo>
                  <a:pt x="10059985" y="1022350"/>
                </a:lnTo>
                <a:lnTo>
                  <a:pt x="9899648" y="1022350"/>
                </a:lnTo>
                <a:lnTo>
                  <a:pt x="9899648" y="1458913"/>
                </a:lnTo>
                <a:lnTo>
                  <a:pt x="9817098" y="1458913"/>
                </a:lnTo>
                <a:lnTo>
                  <a:pt x="9817098" y="1022350"/>
                </a:lnTo>
                <a:lnTo>
                  <a:pt x="9656760" y="1022350"/>
                </a:lnTo>
                <a:close/>
                <a:moveTo>
                  <a:pt x="9336085" y="946150"/>
                </a:moveTo>
                <a:lnTo>
                  <a:pt x="9418635" y="946150"/>
                </a:lnTo>
                <a:lnTo>
                  <a:pt x="9418635" y="1382713"/>
                </a:lnTo>
                <a:lnTo>
                  <a:pt x="9671048" y="1382713"/>
                </a:lnTo>
                <a:lnTo>
                  <a:pt x="9671048" y="1458913"/>
                </a:lnTo>
                <a:lnTo>
                  <a:pt x="9336085" y="1458913"/>
                </a:lnTo>
                <a:close/>
                <a:moveTo>
                  <a:pt x="8766172" y="946150"/>
                </a:moveTo>
                <a:cubicBezTo>
                  <a:pt x="8848414" y="946150"/>
                  <a:pt x="8848414" y="946150"/>
                  <a:pt x="8848414" y="946150"/>
                </a:cubicBezTo>
                <a:cubicBezTo>
                  <a:pt x="8848414" y="1260391"/>
                  <a:pt x="8848414" y="1260391"/>
                  <a:pt x="8848414" y="1260391"/>
                </a:cubicBezTo>
                <a:cubicBezTo>
                  <a:pt x="8848414" y="1297706"/>
                  <a:pt x="8861356" y="1331038"/>
                  <a:pt x="8883900" y="1355146"/>
                </a:cubicBezTo>
                <a:cubicBezTo>
                  <a:pt x="8906443" y="1379044"/>
                  <a:pt x="8939006" y="1393718"/>
                  <a:pt x="8978249" y="1393718"/>
                </a:cubicBezTo>
                <a:cubicBezTo>
                  <a:pt x="9017074" y="1393718"/>
                  <a:pt x="9049219" y="1379044"/>
                  <a:pt x="9071972" y="1355146"/>
                </a:cubicBezTo>
                <a:cubicBezTo>
                  <a:pt x="9094515" y="1331038"/>
                  <a:pt x="9107457" y="1297706"/>
                  <a:pt x="9107457" y="1260391"/>
                </a:cubicBezTo>
                <a:cubicBezTo>
                  <a:pt x="9107457" y="946150"/>
                  <a:pt x="9107457" y="946150"/>
                  <a:pt x="9107457" y="946150"/>
                </a:cubicBezTo>
                <a:cubicBezTo>
                  <a:pt x="9188447" y="946150"/>
                  <a:pt x="9188447" y="946150"/>
                  <a:pt x="9188447" y="946150"/>
                </a:cubicBezTo>
                <a:cubicBezTo>
                  <a:pt x="9188447" y="1261230"/>
                  <a:pt x="9188447" y="1261230"/>
                  <a:pt x="9188447" y="1261230"/>
                </a:cubicBezTo>
                <a:cubicBezTo>
                  <a:pt x="9188447" y="1321185"/>
                  <a:pt x="9166112" y="1373384"/>
                  <a:pt x="9128539" y="1410489"/>
                </a:cubicBezTo>
                <a:cubicBezTo>
                  <a:pt x="9090758" y="1447804"/>
                  <a:pt x="9038156" y="1470025"/>
                  <a:pt x="8977623" y="1470025"/>
                </a:cubicBezTo>
                <a:cubicBezTo>
                  <a:pt x="8917089" y="1470025"/>
                  <a:pt x="8864278" y="1447804"/>
                  <a:pt x="8826497" y="1410489"/>
                </a:cubicBezTo>
                <a:cubicBezTo>
                  <a:pt x="8788716" y="1373384"/>
                  <a:pt x="8766172" y="1321185"/>
                  <a:pt x="8766172" y="1261230"/>
                </a:cubicBezTo>
                <a:cubicBezTo>
                  <a:pt x="8766172" y="946150"/>
                  <a:pt x="8766172" y="946150"/>
                  <a:pt x="8766172" y="946150"/>
                </a:cubicBezTo>
                <a:close/>
                <a:moveTo>
                  <a:pt x="7737472" y="946150"/>
                </a:moveTo>
                <a:lnTo>
                  <a:pt x="7839072" y="946150"/>
                </a:lnTo>
                <a:lnTo>
                  <a:pt x="7958134" y="1139825"/>
                </a:lnTo>
                <a:lnTo>
                  <a:pt x="8077197" y="1333501"/>
                </a:lnTo>
                <a:lnTo>
                  <a:pt x="8077197" y="946150"/>
                </a:lnTo>
                <a:lnTo>
                  <a:pt x="8156572" y="946150"/>
                </a:lnTo>
                <a:lnTo>
                  <a:pt x="8156572" y="1458913"/>
                </a:lnTo>
                <a:lnTo>
                  <a:pt x="8061322" y="1458913"/>
                </a:lnTo>
                <a:lnTo>
                  <a:pt x="7939084" y="1260475"/>
                </a:lnTo>
                <a:lnTo>
                  <a:pt x="7815259" y="1062038"/>
                </a:lnTo>
                <a:lnTo>
                  <a:pt x="7815259" y="1458913"/>
                </a:lnTo>
                <a:lnTo>
                  <a:pt x="7737472" y="1458913"/>
                </a:lnTo>
                <a:close/>
                <a:moveTo>
                  <a:pt x="11253544" y="936625"/>
                </a:moveTo>
                <a:cubicBezTo>
                  <a:pt x="11284280" y="936625"/>
                  <a:pt x="11313343" y="940389"/>
                  <a:pt x="11340315" y="948334"/>
                </a:cubicBezTo>
                <a:cubicBezTo>
                  <a:pt x="11367287" y="956071"/>
                  <a:pt x="11391959" y="967989"/>
                  <a:pt x="11414331" y="984090"/>
                </a:cubicBezTo>
                <a:cubicBezTo>
                  <a:pt x="11392795" y="1017545"/>
                  <a:pt x="11392795" y="1017545"/>
                  <a:pt x="11392795" y="1017545"/>
                </a:cubicBezTo>
                <a:cubicBezTo>
                  <a:pt x="11371260" y="1051209"/>
                  <a:pt x="11371260" y="1051209"/>
                  <a:pt x="11371260" y="1051209"/>
                </a:cubicBezTo>
                <a:cubicBezTo>
                  <a:pt x="11354114" y="1038036"/>
                  <a:pt x="11335715" y="1028627"/>
                  <a:pt x="11316270" y="1022354"/>
                </a:cubicBezTo>
                <a:cubicBezTo>
                  <a:pt x="11296616" y="1016290"/>
                  <a:pt x="11275498" y="1013363"/>
                  <a:pt x="11252917" y="1013363"/>
                </a:cubicBezTo>
                <a:cubicBezTo>
                  <a:pt x="11201273" y="1013363"/>
                  <a:pt x="11155483" y="1034063"/>
                  <a:pt x="11122657" y="1067936"/>
                </a:cubicBezTo>
                <a:cubicBezTo>
                  <a:pt x="11089622" y="1102019"/>
                  <a:pt x="11069549" y="1149692"/>
                  <a:pt x="11069549" y="1203221"/>
                </a:cubicBezTo>
                <a:cubicBezTo>
                  <a:pt x="11069549" y="1256958"/>
                  <a:pt x="11088785" y="1304631"/>
                  <a:pt x="11120984" y="1338923"/>
                </a:cubicBezTo>
                <a:cubicBezTo>
                  <a:pt x="11153393" y="1373214"/>
                  <a:pt x="11198346" y="1394124"/>
                  <a:pt x="11249990" y="1394124"/>
                </a:cubicBezTo>
                <a:cubicBezTo>
                  <a:pt x="11297452" y="1394124"/>
                  <a:pt x="11335924" y="1378860"/>
                  <a:pt x="11364360" y="1353350"/>
                </a:cubicBezTo>
                <a:cubicBezTo>
                  <a:pt x="11392795" y="1328050"/>
                  <a:pt x="11410986" y="1292295"/>
                  <a:pt x="11418095" y="1251521"/>
                </a:cubicBezTo>
                <a:cubicBezTo>
                  <a:pt x="11244136" y="1251521"/>
                  <a:pt x="11244136" y="1251521"/>
                  <a:pt x="11244136" y="1251521"/>
                </a:cubicBezTo>
                <a:cubicBezTo>
                  <a:pt x="11267971" y="1214303"/>
                  <a:pt x="11267971" y="1214303"/>
                  <a:pt x="11267971" y="1214303"/>
                </a:cubicBezTo>
                <a:cubicBezTo>
                  <a:pt x="11291598" y="1177084"/>
                  <a:pt x="11291598" y="1177084"/>
                  <a:pt x="11291598" y="1177084"/>
                </a:cubicBezTo>
                <a:cubicBezTo>
                  <a:pt x="11496083" y="1177084"/>
                  <a:pt x="11496083" y="1177084"/>
                  <a:pt x="11496083" y="1177084"/>
                </a:cubicBezTo>
                <a:cubicBezTo>
                  <a:pt x="11497338" y="1181057"/>
                  <a:pt x="11498174" y="1186911"/>
                  <a:pt x="11498802" y="1193393"/>
                </a:cubicBezTo>
                <a:cubicBezTo>
                  <a:pt x="11499429" y="1199875"/>
                  <a:pt x="11499847" y="1206984"/>
                  <a:pt x="11499847" y="1213466"/>
                </a:cubicBezTo>
                <a:cubicBezTo>
                  <a:pt x="11499847" y="1286231"/>
                  <a:pt x="11474339" y="1350214"/>
                  <a:pt x="11430222" y="1396215"/>
                </a:cubicBezTo>
                <a:cubicBezTo>
                  <a:pt x="11386105" y="1442216"/>
                  <a:pt x="11323379" y="1470025"/>
                  <a:pt x="11249154" y="1470025"/>
                </a:cubicBezTo>
                <a:cubicBezTo>
                  <a:pt x="11175137" y="1470025"/>
                  <a:pt x="11109066" y="1440334"/>
                  <a:pt x="11061813" y="1392242"/>
                </a:cubicBezTo>
                <a:cubicBezTo>
                  <a:pt x="11014351" y="1344150"/>
                  <a:pt x="10985497" y="1277449"/>
                  <a:pt x="10985497" y="1203221"/>
                </a:cubicBezTo>
                <a:cubicBezTo>
                  <a:pt x="10985497" y="1129201"/>
                  <a:pt x="11015187" y="1062500"/>
                  <a:pt x="11063695" y="1014408"/>
                </a:cubicBezTo>
                <a:cubicBezTo>
                  <a:pt x="11111994" y="966317"/>
                  <a:pt x="11179110" y="936625"/>
                  <a:pt x="11253544" y="936625"/>
                </a:cubicBezTo>
                <a:close/>
                <a:moveTo>
                  <a:pt x="8471697" y="936625"/>
                </a:moveTo>
                <a:cubicBezTo>
                  <a:pt x="8502452" y="936625"/>
                  <a:pt x="8530906" y="941434"/>
                  <a:pt x="8556850" y="949798"/>
                </a:cubicBezTo>
                <a:cubicBezTo>
                  <a:pt x="8582793" y="958162"/>
                  <a:pt x="8606225" y="970080"/>
                  <a:pt x="8626729" y="984717"/>
                </a:cubicBezTo>
                <a:cubicBezTo>
                  <a:pt x="8626729" y="984717"/>
                  <a:pt x="8626729" y="984717"/>
                  <a:pt x="8606225" y="1017336"/>
                </a:cubicBezTo>
                <a:cubicBezTo>
                  <a:pt x="8606225" y="1017336"/>
                  <a:pt x="8606225" y="1017336"/>
                  <a:pt x="8585722" y="1049745"/>
                </a:cubicBezTo>
                <a:cubicBezTo>
                  <a:pt x="8566474" y="1037409"/>
                  <a:pt x="8547644" y="1027581"/>
                  <a:pt x="8528605" y="1021099"/>
                </a:cubicBezTo>
                <a:cubicBezTo>
                  <a:pt x="8509775" y="1014617"/>
                  <a:pt x="8490736" y="1011063"/>
                  <a:pt x="8471070" y="1011063"/>
                </a:cubicBezTo>
                <a:cubicBezTo>
                  <a:pt x="8441151" y="1011063"/>
                  <a:pt x="8418974" y="1019217"/>
                  <a:pt x="8404328" y="1032181"/>
                </a:cubicBezTo>
                <a:cubicBezTo>
                  <a:pt x="8389683" y="1045354"/>
                  <a:pt x="8382570" y="1063755"/>
                  <a:pt x="8382570" y="1084246"/>
                </a:cubicBezTo>
                <a:cubicBezTo>
                  <a:pt x="8382570" y="1108292"/>
                  <a:pt x="8393449" y="1123556"/>
                  <a:pt x="8412697" y="1135474"/>
                </a:cubicBezTo>
                <a:cubicBezTo>
                  <a:pt x="8432155" y="1147183"/>
                  <a:pt x="8459772" y="1155338"/>
                  <a:pt x="8493038" y="1165165"/>
                </a:cubicBezTo>
                <a:cubicBezTo>
                  <a:pt x="8532789" y="1177293"/>
                  <a:pt x="8571704" y="1190257"/>
                  <a:pt x="8600786" y="1212421"/>
                </a:cubicBezTo>
                <a:cubicBezTo>
                  <a:pt x="8629658" y="1234585"/>
                  <a:pt x="8648697" y="1265740"/>
                  <a:pt x="8648697" y="1314250"/>
                </a:cubicBezTo>
                <a:cubicBezTo>
                  <a:pt x="8648697" y="1359205"/>
                  <a:pt x="8632169" y="1398097"/>
                  <a:pt x="8601413" y="1425906"/>
                </a:cubicBezTo>
                <a:cubicBezTo>
                  <a:pt x="8570658" y="1453507"/>
                  <a:pt x="8525467" y="1470025"/>
                  <a:pt x="8468140" y="1470025"/>
                </a:cubicBezTo>
                <a:cubicBezTo>
                  <a:pt x="8427552" y="1470025"/>
                  <a:pt x="8393031" y="1463125"/>
                  <a:pt x="8363531" y="1452461"/>
                </a:cubicBezTo>
                <a:cubicBezTo>
                  <a:pt x="8333821" y="1441797"/>
                  <a:pt x="8308715" y="1427161"/>
                  <a:pt x="8286747" y="1411479"/>
                </a:cubicBezTo>
                <a:cubicBezTo>
                  <a:pt x="8286747" y="1411479"/>
                  <a:pt x="8286747" y="1411479"/>
                  <a:pt x="8307251" y="1379069"/>
                </a:cubicBezTo>
                <a:cubicBezTo>
                  <a:pt x="8307251" y="1379069"/>
                  <a:pt x="8307251" y="1379069"/>
                  <a:pt x="8327754" y="1346450"/>
                </a:cubicBezTo>
                <a:cubicBezTo>
                  <a:pt x="8349931" y="1360669"/>
                  <a:pt x="8372318" y="1373005"/>
                  <a:pt x="8395541" y="1381578"/>
                </a:cubicBezTo>
                <a:cubicBezTo>
                  <a:pt x="8418765" y="1390360"/>
                  <a:pt x="8442825" y="1395378"/>
                  <a:pt x="8468768" y="1395378"/>
                </a:cubicBezTo>
                <a:cubicBezTo>
                  <a:pt x="8500569" y="1395378"/>
                  <a:pt x="8525048" y="1387224"/>
                  <a:pt x="8541367" y="1373633"/>
                </a:cubicBezTo>
                <a:cubicBezTo>
                  <a:pt x="8557686" y="1360041"/>
                  <a:pt x="8566055" y="1341014"/>
                  <a:pt x="8566055" y="1319477"/>
                </a:cubicBezTo>
                <a:cubicBezTo>
                  <a:pt x="8566055" y="1295640"/>
                  <a:pt x="8554967" y="1280376"/>
                  <a:pt x="8535509" y="1268458"/>
                </a:cubicBezTo>
                <a:cubicBezTo>
                  <a:pt x="8516261" y="1256540"/>
                  <a:pt x="8488644" y="1248176"/>
                  <a:pt x="8455587" y="1238348"/>
                </a:cubicBezTo>
                <a:cubicBezTo>
                  <a:pt x="8415417" y="1226221"/>
                  <a:pt x="8376502" y="1213466"/>
                  <a:pt x="8347630" y="1191511"/>
                </a:cubicBezTo>
                <a:cubicBezTo>
                  <a:pt x="8318758" y="1169556"/>
                  <a:pt x="8299928" y="1138192"/>
                  <a:pt x="8299928" y="1089264"/>
                </a:cubicBezTo>
                <a:cubicBezTo>
                  <a:pt x="8299928" y="1044727"/>
                  <a:pt x="8315829" y="1006463"/>
                  <a:pt x="8345329" y="979489"/>
                </a:cubicBezTo>
                <a:cubicBezTo>
                  <a:pt x="8374828" y="952516"/>
                  <a:pt x="8417718" y="936625"/>
                  <a:pt x="8471697" y="936625"/>
                </a:cubicBezTo>
                <a:close/>
                <a:moveTo>
                  <a:pt x="7349808" y="936625"/>
                </a:moveTo>
                <a:cubicBezTo>
                  <a:pt x="7424849" y="936625"/>
                  <a:pt x="7492344" y="966526"/>
                  <a:pt x="7541183" y="1014826"/>
                </a:cubicBezTo>
                <a:cubicBezTo>
                  <a:pt x="7590023" y="1063127"/>
                  <a:pt x="7619997" y="1129828"/>
                  <a:pt x="7619997" y="1203221"/>
                </a:cubicBezTo>
                <a:cubicBezTo>
                  <a:pt x="7619997" y="1276613"/>
                  <a:pt x="7590023" y="1343314"/>
                  <a:pt x="7541183" y="1391615"/>
                </a:cubicBezTo>
                <a:cubicBezTo>
                  <a:pt x="7492344" y="1440125"/>
                  <a:pt x="7424849" y="1470025"/>
                  <a:pt x="7349808" y="1470025"/>
                </a:cubicBezTo>
                <a:cubicBezTo>
                  <a:pt x="7274767" y="1470025"/>
                  <a:pt x="7207272" y="1440125"/>
                  <a:pt x="7158642" y="1391615"/>
                </a:cubicBezTo>
                <a:cubicBezTo>
                  <a:pt x="7110012" y="1343314"/>
                  <a:pt x="7080247" y="1276613"/>
                  <a:pt x="7080247" y="1203221"/>
                </a:cubicBezTo>
                <a:cubicBezTo>
                  <a:pt x="7080247" y="1129828"/>
                  <a:pt x="7110012" y="1063127"/>
                  <a:pt x="7158642" y="1014826"/>
                </a:cubicBezTo>
                <a:cubicBezTo>
                  <a:pt x="7207272" y="966526"/>
                  <a:pt x="7274767" y="936625"/>
                  <a:pt x="7349808" y="936625"/>
                </a:cubicBezTo>
                <a:close/>
                <a:moveTo>
                  <a:pt x="6837427" y="936625"/>
                </a:moveTo>
                <a:cubicBezTo>
                  <a:pt x="6874092" y="936625"/>
                  <a:pt x="6904891" y="941852"/>
                  <a:pt x="6932756" y="951680"/>
                </a:cubicBezTo>
                <a:cubicBezTo>
                  <a:pt x="6960412" y="961507"/>
                  <a:pt x="6984925" y="975726"/>
                  <a:pt x="7008810" y="993499"/>
                </a:cubicBezTo>
                <a:cubicBezTo>
                  <a:pt x="7008810" y="993499"/>
                  <a:pt x="7008810" y="993499"/>
                  <a:pt x="6987439" y="1026745"/>
                </a:cubicBezTo>
                <a:cubicBezTo>
                  <a:pt x="6987439" y="1026745"/>
                  <a:pt x="6987439" y="1026745"/>
                  <a:pt x="6966278" y="1059991"/>
                </a:cubicBezTo>
                <a:cubicBezTo>
                  <a:pt x="6946584" y="1044727"/>
                  <a:pt x="6926680" y="1032809"/>
                  <a:pt x="6904891" y="1024863"/>
                </a:cubicBezTo>
                <a:cubicBezTo>
                  <a:pt x="6883101" y="1016708"/>
                  <a:pt x="6859845" y="1012526"/>
                  <a:pt x="6833027" y="1012526"/>
                </a:cubicBezTo>
                <a:cubicBezTo>
                  <a:pt x="6782115" y="1012526"/>
                  <a:pt x="6736441" y="1033436"/>
                  <a:pt x="6703338" y="1067727"/>
                </a:cubicBezTo>
                <a:cubicBezTo>
                  <a:pt x="6670444" y="1102019"/>
                  <a:pt x="6649912" y="1149483"/>
                  <a:pt x="6649912" y="1203221"/>
                </a:cubicBezTo>
                <a:cubicBezTo>
                  <a:pt x="6649912" y="1256958"/>
                  <a:pt x="6670444" y="1304631"/>
                  <a:pt x="6703338" y="1338923"/>
                </a:cubicBezTo>
                <a:cubicBezTo>
                  <a:pt x="6736441" y="1373214"/>
                  <a:pt x="6782115" y="1393915"/>
                  <a:pt x="6833027" y="1393915"/>
                </a:cubicBezTo>
                <a:cubicBezTo>
                  <a:pt x="6859845" y="1393915"/>
                  <a:pt x="6883101" y="1389733"/>
                  <a:pt x="6904891" y="1381787"/>
                </a:cubicBezTo>
                <a:cubicBezTo>
                  <a:pt x="6926680" y="1373633"/>
                  <a:pt x="6946584" y="1361923"/>
                  <a:pt x="6966278" y="1346450"/>
                </a:cubicBezTo>
                <a:cubicBezTo>
                  <a:pt x="6966278" y="1346450"/>
                  <a:pt x="6966278" y="1346450"/>
                  <a:pt x="6987439" y="1379696"/>
                </a:cubicBezTo>
                <a:cubicBezTo>
                  <a:pt x="6987439" y="1379696"/>
                  <a:pt x="6987439" y="1379696"/>
                  <a:pt x="7008810" y="1412942"/>
                </a:cubicBezTo>
                <a:cubicBezTo>
                  <a:pt x="6984925" y="1430924"/>
                  <a:pt x="6960412" y="1445143"/>
                  <a:pt x="6932756" y="1454970"/>
                </a:cubicBezTo>
                <a:cubicBezTo>
                  <a:pt x="6904891" y="1464589"/>
                  <a:pt x="6874092" y="1470025"/>
                  <a:pt x="6837427" y="1470025"/>
                </a:cubicBezTo>
                <a:cubicBezTo>
                  <a:pt x="6761373" y="1470025"/>
                  <a:pt x="6693491" y="1440334"/>
                  <a:pt x="6644674" y="1392242"/>
                </a:cubicBezTo>
                <a:cubicBezTo>
                  <a:pt x="6595648" y="1344150"/>
                  <a:pt x="6565897" y="1277449"/>
                  <a:pt x="6565897" y="1203221"/>
                </a:cubicBezTo>
                <a:cubicBezTo>
                  <a:pt x="6565897" y="1129201"/>
                  <a:pt x="6595648" y="1062500"/>
                  <a:pt x="6644674" y="1014408"/>
                </a:cubicBezTo>
                <a:cubicBezTo>
                  <a:pt x="6693491" y="966107"/>
                  <a:pt x="6761373" y="936625"/>
                  <a:pt x="6837427" y="936625"/>
                </a:cubicBezTo>
                <a:close/>
                <a:moveTo>
                  <a:pt x="501650" y="477838"/>
                </a:moveTo>
                <a:cubicBezTo>
                  <a:pt x="501650" y="477838"/>
                  <a:pt x="501650" y="477838"/>
                  <a:pt x="501650" y="981076"/>
                </a:cubicBezTo>
                <a:cubicBezTo>
                  <a:pt x="501650" y="981076"/>
                  <a:pt x="501650" y="981076"/>
                  <a:pt x="786010" y="981076"/>
                </a:cubicBezTo>
                <a:cubicBezTo>
                  <a:pt x="786010" y="981076"/>
                  <a:pt x="786010" y="981076"/>
                  <a:pt x="1070579" y="981076"/>
                </a:cubicBezTo>
                <a:cubicBezTo>
                  <a:pt x="1142870" y="981076"/>
                  <a:pt x="1207013" y="953710"/>
                  <a:pt x="1253188" y="908588"/>
                </a:cubicBezTo>
                <a:cubicBezTo>
                  <a:pt x="1299153" y="863466"/>
                  <a:pt x="1327150" y="800169"/>
                  <a:pt x="1327150" y="727681"/>
                </a:cubicBezTo>
                <a:cubicBezTo>
                  <a:pt x="1327150" y="655402"/>
                  <a:pt x="1299153" y="592942"/>
                  <a:pt x="1253188" y="548446"/>
                </a:cubicBezTo>
                <a:cubicBezTo>
                  <a:pt x="1207013" y="503951"/>
                  <a:pt x="1142870" y="477838"/>
                  <a:pt x="1070579" y="477838"/>
                </a:cubicBezTo>
                <a:cubicBezTo>
                  <a:pt x="1070579" y="477838"/>
                  <a:pt x="1070579" y="477838"/>
                  <a:pt x="501650" y="477838"/>
                </a:cubicBezTo>
                <a:close/>
                <a:moveTo>
                  <a:pt x="6675435" y="336550"/>
                </a:moveTo>
                <a:cubicBezTo>
                  <a:pt x="6675435" y="487363"/>
                  <a:pt x="6675435" y="487363"/>
                  <a:pt x="6675435" y="487363"/>
                </a:cubicBezTo>
                <a:cubicBezTo>
                  <a:pt x="6808467" y="487363"/>
                  <a:pt x="6808467" y="487363"/>
                  <a:pt x="6808467" y="487363"/>
                </a:cubicBezTo>
                <a:cubicBezTo>
                  <a:pt x="6831475" y="487363"/>
                  <a:pt x="6851346" y="478985"/>
                  <a:pt x="6865570" y="465370"/>
                </a:cubicBezTo>
                <a:cubicBezTo>
                  <a:pt x="6879793" y="451755"/>
                  <a:pt x="6888160" y="432903"/>
                  <a:pt x="6888160" y="411957"/>
                </a:cubicBezTo>
                <a:cubicBezTo>
                  <a:pt x="6888160" y="390801"/>
                  <a:pt x="6879793" y="371949"/>
                  <a:pt x="6865570" y="358334"/>
                </a:cubicBezTo>
                <a:cubicBezTo>
                  <a:pt x="6851346" y="344719"/>
                  <a:pt x="6831475" y="336550"/>
                  <a:pt x="6808467" y="336550"/>
                </a:cubicBezTo>
                <a:cubicBezTo>
                  <a:pt x="6675435" y="336550"/>
                  <a:pt x="6675435" y="336550"/>
                  <a:pt x="6675435" y="336550"/>
                </a:cubicBezTo>
                <a:close/>
                <a:moveTo>
                  <a:pt x="6675435" y="122238"/>
                </a:moveTo>
                <a:cubicBezTo>
                  <a:pt x="6675435" y="265113"/>
                  <a:pt x="6675435" y="265113"/>
                  <a:pt x="6675435" y="265113"/>
                </a:cubicBezTo>
                <a:cubicBezTo>
                  <a:pt x="6795279" y="265113"/>
                  <a:pt x="6795279" y="265113"/>
                  <a:pt x="6795279" y="265113"/>
                </a:cubicBezTo>
                <a:cubicBezTo>
                  <a:pt x="6816822" y="265113"/>
                  <a:pt x="6835228" y="257396"/>
                  <a:pt x="6848404" y="244673"/>
                </a:cubicBezTo>
                <a:cubicBezTo>
                  <a:pt x="6861372" y="231949"/>
                  <a:pt x="6869110" y="214012"/>
                  <a:pt x="6869110" y="193571"/>
                </a:cubicBezTo>
                <a:cubicBezTo>
                  <a:pt x="6869110" y="173131"/>
                  <a:pt x="6861372" y="155402"/>
                  <a:pt x="6848404" y="142679"/>
                </a:cubicBezTo>
                <a:cubicBezTo>
                  <a:pt x="6835228" y="129747"/>
                  <a:pt x="6816822" y="122238"/>
                  <a:pt x="6795279" y="122238"/>
                </a:cubicBezTo>
                <a:cubicBezTo>
                  <a:pt x="6675435" y="122238"/>
                  <a:pt x="6675435" y="122238"/>
                  <a:pt x="6675435" y="122238"/>
                </a:cubicBezTo>
                <a:close/>
                <a:moveTo>
                  <a:pt x="8850791" y="114300"/>
                </a:moveTo>
                <a:cubicBezTo>
                  <a:pt x="8799203" y="114300"/>
                  <a:pt x="8753045" y="135269"/>
                  <a:pt x="8719837" y="169657"/>
                </a:cubicBezTo>
                <a:cubicBezTo>
                  <a:pt x="8686419" y="204046"/>
                  <a:pt x="8666160" y="251645"/>
                  <a:pt x="8666160" y="304905"/>
                </a:cubicBezTo>
                <a:cubicBezTo>
                  <a:pt x="8666160" y="357956"/>
                  <a:pt x="8686419" y="405554"/>
                  <a:pt x="8719837" y="439943"/>
                </a:cubicBezTo>
                <a:cubicBezTo>
                  <a:pt x="8753045" y="474332"/>
                  <a:pt x="8799203" y="495300"/>
                  <a:pt x="8850791" y="495300"/>
                </a:cubicBezTo>
                <a:cubicBezTo>
                  <a:pt x="8902588" y="495300"/>
                  <a:pt x="8948954" y="474541"/>
                  <a:pt x="8982163" y="440153"/>
                </a:cubicBezTo>
                <a:cubicBezTo>
                  <a:pt x="9015580" y="405974"/>
                  <a:pt x="9036048" y="358375"/>
                  <a:pt x="9036048" y="304905"/>
                </a:cubicBezTo>
                <a:cubicBezTo>
                  <a:pt x="9036048" y="251645"/>
                  <a:pt x="9015371" y="204046"/>
                  <a:pt x="8981954" y="169657"/>
                </a:cubicBezTo>
                <a:cubicBezTo>
                  <a:pt x="8948536" y="135269"/>
                  <a:pt x="8902170" y="114300"/>
                  <a:pt x="8850791" y="114300"/>
                </a:cubicBezTo>
                <a:close/>
                <a:moveTo>
                  <a:pt x="7335415" y="114300"/>
                </a:moveTo>
                <a:cubicBezTo>
                  <a:pt x="7283845" y="114300"/>
                  <a:pt x="7237515" y="135269"/>
                  <a:pt x="7203974" y="169657"/>
                </a:cubicBezTo>
                <a:cubicBezTo>
                  <a:pt x="7170642" y="204046"/>
                  <a:pt x="7150097" y="251645"/>
                  <a:pt x="7150097" y="304905"/>
                </a:cubicBezTo>
                <a:cubicBezTo>
                  <a:pt x="7150097" y="357956"/>
                  <a:pt x="7170642" y="405554"/>
                  <a:pt x="7203974" y="439943"/>
                </a:cubicBezTo>
                <a:cubicBezTo>
                  <a:pt x="7237515" y="474332"/>
                  <a:pt x="7283845" y="495300"/>
                  <a:pt x="7335415" y="495300"/>
                </a:cubicBezTo>
                <a:cubicBezTo>
                  <a:pt x="7387405" y="495300"/>
                  <a:pt x="7433944" y="474541"/>
                  <a:pt x="7467486" y="440153"/>
                </a:cubicBezTo>
                <a:cubicBezTo>
                  <a:pt x="7501028" y="405974"/>
                  <a:pt x="7521572" y="358375"/>
                  <a:pt x="7521572" y="304905"/>
                </a:cubicBezTo>
                <a:cubicBezTo>
                  <a:pt x="7521572" y="251645"/>
                  <a:pt x="7500818" y="204046"/>
                  <a:pt x="7467067" y="169657"/>
                </a:cubicBezTo>
                <a:cubicBezTo>
                  <a:pt x="7433525" y="135269"/>
                  <a:pt x="7386986" y="114300"/>
                  <a:pt x="7335415" y="114300"/>
                </a:cubicBezTo>
                <a:close/>
                <a:moveTo>
                  <a:pt x="9237660" y="49213"/>
                </a:moveTo>
                <a:lnTo>
                  <a:pt x="9339260" y="49213"/>
                </a:lnTo>
                <a:lnTo>
                  <a:pt x="9458322" y="242888"/>
                </a:lnTo>
                <a:lnTo>
                  <a:pt x="9578972" y="436563"/>
                </a:lnTo>
                <a:lnTo>
                  <a:pt x="9578972" y="49213"/>
                </a:lnTo>
                <a:lnTo>
                  <a:pt x="9656760" y="49213"/>
                </a:lnTo>
                <a:lnTo>
                  <a:pt x="9656760" y="560388"/>
                </a:lnTo>
                <a:lnTo>
                  <a:pt x="9561510" y="560388"/>
                </a:lnTo>
                <a:lnTo>
                  <a:pt x="9439272" y="363538"/>
                </a:lnTo>
                <a:lnTo>
                  <a:pt x="9317035" y="165101"/>
                </a:lnTo>
                <a:lnTo>
                  <a:pt x="9317035" y="560388"/>
                </a:lnTo>
                <a:lnTo>
                  <a:pt x="9237660" y="560388"/>
                </a:lnTo>
                <a:close/>
                <a:moveTo>
                  <a:pt x="8126410" y="49213"/>
                </a:moveTo>
                <a:lnTo>
                  <a:pt x="8529635" y="49213"/>
                </a:lnTo>
                <a:lnTo>
                  <a:pt x="8529635" y="125413"/>
                </a:lnTo>
                <a:lnTo>
                  <a:pt x="8369298" y="125413"/>
                </a:lnTo>
                <a:lnTo>
                  <a:pt x="8369298" y="560388"/>
                </a:lnTo>
                <a:lnTo>
                  <a:pt x="8285160" y="560388"/>
                </a:lnTo>
                <a:lnTo>
                  <a:pt x="8285160" y="125413"/>
                </a:lnTo>
                <a:lnTo>
                  <a:pt x="8126410" y="125413"/>
                </a:lnTo>
                <a:close/>
                <a:moveTo>
                  <a:pt x="6592885" y="49213"/>
                </a:moveTo>
                <a:cubicBezTo>
                  <a:pt x="6795851" y="49213"/>
                  <a:pt x="6795851" y="49213"/>
                  <a:pt x="6795851" y="49213"/>
                </a:cubicBezTo>
                <a:cubicBezTo>
                  <a:pt x="6840537" y="49213"/>
                  <a:pt x="6879794" y="63633"/>
                  <a:pt x="6907775" y="87875"/>
                </a:cubicBezTo>
                <a:cubicBezTo>
                  <a:pt x="6935756" y="112117"/>
                  <a:pt x="6952670" y="146182"/>
                  <a:pt x="6952670" y="185680"/>
                </a:cubicBezTo>
                <a:cubicBezTo>
                  <a:pt x="6952670" y="208041"/>
                  <a:pt x="6946823" y="228103"/>
                  <a:pt x="6936382" y="245658"/>
                </a:cubicBezTo>
                <a:cubicBezTo>
                  <a:pt x="6925733" y="263004"/>
                  <a:pt x="6910698" y="277633"/>
                  <a:pt x="6892114" y="288709"/>
                </a:cubicBezTo>
                <a:cubicBezTo>
                  <a:pt x="6916963" y="300621"/>
                  <a:pt x="6937009" y="318176"/>
                  <a:pt x="6950791" y="339492"/>
                </a:cubicBezTo>
                <a:cubicBezTo>
                  <a:pt x="6964572" y="360808"/>
                  <a:pt x="6972298" y="385677"/>
                  <a:pt x="6972298" y="412845"/>
                </a:cubicBezTo>
                <a:cubicBezTo>
                  <a:pt x="6972298" y="454015"/>
                  <a:pt x="6955384" y="491005"/>
                  <a:pt x="6926359" y="517546"/>
                </a:cubicBezTo>
                <a:cubicBezTo>
                  <a:pt x="6897543" y="544087"/>
                  <a:pt x="6856616" y="560388"/>
                  <a:pt x="6808798" y="560388"/>
                </a:cubicBezTo>
                <a:cubicBezTo>
                  <a:pt x="6592885" y="560388"/>
                  <a:pt x="6592885" y="560388"/>
                  <a:pt x="6592885" y="560388"/>
                </a:cubicBezTo>
                <a:cubicBezTo>
                  <a:pt x="6592885" y="49213"/>
                  <a:pt x="6592885" y="49213"/>
                  <a:pt x="6592885" y="49213"/>
                </a:cubicBezTo>
                <a:close/>
                <a:moveTo>
                  <a:pt x="8850790" y="38100"/>
                </a:moveTo>
                <a:cubicBezTo>
                  <a:pt x="8925610" y="38100"/>
                  <a:pt x="8992907" y="68001"/>
                  <a:pt x="9041603" y="116301"/>
                </a:cubicBezTo>
                <a:cubicBezTo>
                  <a:pt x="9090299" y="164602"/>
                  <a:pt x="9120185" y="231303"/>
                  <a:pt x="9120185" y="304905"/>
                </a:cubicBezTo>
                <a:cubicBezTo>
                  <a:pt x="9120185" y="378297"/>
                  <a:pt x="9090299" y="444998"/>
                  <a:pt x="9041603" y="493090"/>
                </a:cubicBezTo>
                <a:cubicBezTo>
                  <a:pt x="8992907" y="541600"/>
                  <a:pt x="8925610" y="571500"/>
                  <a:pt x="8850790" y="571500"/>
                </a:cubicBezTo>
                <a:cubicBezTo>
                  <a:pt x="8775761" y="571500"/>
                  <a:pt x="8708673" y="541600"/>
                  <a:pt x="8660186" y="493090"/>
                </a:cubicBezTo>
                <a:cubicBezTo>
                  <a:pt x="8611699" y="444998"/>
                  <a:pt x="8582022" y="378297"/>
                  <a:pt x="8582022" y="304905"/>
                </a:cubicBezTo>
                <a:cubicBezTo>
                  <a:pt x="8582022" y="231303"/>
                  <a:pt x="8611699" y="164602"/>
                  <a:pt x="8660186" y="116301"/>
                </a:cubicBezTo>
                <a:cubicBezTo>
                  <a:pt x="8708673" y="68001"/>
                  <a:pt x="8775761" y="38100"/>
                  <a:pt x="8850790" y="38100"/>
                </a:cubicBezTo>
                <a:close/>
                <a:moveTo>
                  <a:pt x="7870035" y="38100"/>
                </a:moveTo>
                <a:cubicBezTo>
                  <a:pt x="7871499" y="38100"/>
                  <a:pt x="7871499" y="38100"/>
                  <a:pt x="7871499" y="38100"/>
                </a:cubicBezTo>
                <a:cubicBezTo>
                  <a:pt x="7901627" y="38309"/>
                  <a:pt x="7929663" y="42909"/>
                  <a:pt x="7955187" y="51273"/>
                </a:cubicBezTo>
                <a:cubicBezTo>
                  <a:pt x="7981131" y="59637"/>
                  <a:pt x="8004563" y="71764"/>
                  <a:pt x="8025067" y="86401"/>
                </a:cubicBezTo>
                <a:cubicBezTo>
                  <a:pt x="8004563" y="118811"/>
                  <a:pt x="8004563" y="118811"/>
                  <a:pt x="8004563" y="118811"/>
                </a:cubicBezTo>
                <a:cubicBezTo>
                  <a:pt x="7984060" y="151429"/>
                  <a:pt x="7984060" y="151429"/>
                  <a:pt x="7984060" y="151429"/>
                </a:cubicBezTo>
                <a:cubicBezTo>
                  <a:pt x="7964811" y="138884"/>
                  <a:pt x="7945982" y="129265"/>
                  <a:pt x="7926943" y="122574"/>
                </a:cubicBezTo>
                <a:cubicBezTo>
                  <a:pt x="7908113" y="116092"/>
                  <a:pt x="7889074" y="112538"/>
                  <a:pt x="7869198" y="112538"/>
                </a:cubicBezTo>
                <a:cubicBezTo>
                  <a:pt x="7839280" y="112538"/>
                  <a:pt x="7817312" y="120692"/>
                  <a:pt x="7802666" y="133865"/>
                </a:cubicBezTo>
                <a:cubicBezTo>
                  <a:pt x="7788021" y="147038"/>
                  <a:pt x="7780907" y="165230"/>
                  <a:pt x="7780907" y="185721"/>
                </a:cubicBezTo>
                <a:cubicBezTo>
                  <a:pt x="7780907" y="209767"/>
                  <a:pt x="7791787" y="225031"/>
                  <a:pt x="7811035" y="236949"/>
                </a:cubicBezTo>
                <a:cubicBezTo>
                  <a:pt x="7830283" y="248658"/>
                  <a:pt x="7857900" y="257022"/>
                  <a:pt x="7891166" y="266849"/>
                </a:cubicBezTo>
                <a:cubicBezTo>
                  <a:pt x="7931127" y="278977"/>
                  <a:pt x="7970042" y="291941"/>
                  <a:pt x="7998914" y="313896"/>
                </a:cubicBezTo>
                <a:cubicBezTo>
                  <a:pt x="8027996" y="336060"/>
                  <a:pt x="8047035" y="367424"/>
                  <a:pt x="8047035" y="415934"/>
                </a:cubicBezTo>
                <a:cubicBezTo>
                  <a:pt x="8047035" y="460889"/>
                  <a:pt x="8030506" y="499781"/>
                  <a:pt x="7999751" y="527381"/>
                </a:cubicBezTo>
                <a:cubicBezTo>
                  <a:pt x="7968787" y="554982"/>
                  <a:pt x="7923804" y="571500"/>
                  <a:pt x="7866478" y="571500"/>
                </a:cubicBezTo>
                <a:cubicBezTo>
                  <a:pt x="7825890" y="571500"/>
                  <a:pt x="7791368" y="564809"/>
                  <a:pt x="7761659" y="554145"/>
                </a:cubicBezTo>
                <a:cubicBezTo>
                  <a:pt x="7731950" y="543272"/>
                  <a:pt x="7707053" y="528845"/>
                  <a:pt x="7685085" y="512954"/>
                </a:cubicBezTo>
                <a:cubicBezTo>
                  <a:pt x="7725883" y="447925"/>
                  <a:pt x="7725883" y="447925"/>
                  <a:pt x="7725883" y="447925"/>
                </a:cubicBezTo>
                <a:cubicBezTo>
                  <a:pt x="7748269" y="462353"/>
                  <a:pt x="7770656" y="474480"/>
                  <a:pt x="7793879" y="483053"/>
                </a:cubicBezTo>
                <a:cubicBezTo>
                  <a:pt x="7816893" y="491835"/>
                  <a:pt x="7841163" y="497063"/>
                  <a:pt x="7867106" y="497063"/>
                </a:cubicBezTo>
                <a:cubicBezTo>
                  <a:pt x="7898907" y="497063"/>
                  <a:pt x="7923177" y="488699"/>
                  <a:pt x="7939496" y="475108"/>
                </a:cubicBezTo>
                <a:cubicBezTo>
                  <a:pt x="7956024" y="461516"/>
                  <a:pt x="7964393" y="442489"/>
                  <a:pt x="7964393" y="420952"/>
                </a:cubicBezTo>
                <a:cubicBezTo>
                  <a:pt x="7964393" y="397324"/>
                  <a:pt x="7953095" y="381851"/>
                  <a:pt x="7933847" y="369933"/>
                </a:cubicBezTo>
                <a:cubicBezTo>
                  <a:pt x="7914389" y="358224"/>
                  <a:pt x="7886982" y="349860"/>
                  <a:pt x="7853925" y="339823"/>
                </a:cubicBezTo>
                <a:cubicBezTo>
                  <a:pt x="7813755" y="327696"/>
                  <a:pt x="7774840" y="314941"/>
                  <a:pt x="7745968" y="292986"/>
                </a:cubicBezTo>
                <a:cubicBezTo>
                  <a:pt x="7717095" y="271031"/>
                  <a:pt x="7698266" y="239667"/>
                  <a:pt x="7698266" y="190739"/>
                </a:cubicBezTo>
                <a:cubicBezTo>
                  <a:pt x="7698266" y="146202"/>
                  <a:pt x="7714166" y="107938"/>
                  <a:pt x="7743666" y="80964"/>
                </a:cubicBezTo>
                <a:cubicBezTo>
                  <a:pt x="7772957" y="53991"/>
                  <a:pt x="7815847" y="38100"/>
                  <a:pt x="7870035" y="38100"/>
                </a:cubicBezTo>
                <a:close/>
                <a:moveTo>
                  <a:pt x="7334624" y="38100"/>
                </a:moveTo>
                <a:cubicBezTo>
                  <a:pt x="7409415" y="38100"/>
                  <a:pt x="7476894" y="68001"/>
                  <a:pt x="7525363" y="116301"/>
                </a:cubicBezTo>
                <a:cubicBezTo>
                  <a:pt x="7574040" y="164602"/>
                  <a:pt x="7604123" y="231303"/>
                  <a:pt x="7604123" y="304905"/>
                </a:cubicBezTo>
                <a:cubicBezTo>
                  <a:pt x="7604123" y="378297"/>
                  <a:pt x="7574040" y="444998"/>
                  <a:pt x="7525363" y="493090"/>
                </a:cubicBezTo>
                <a:cubicBezTo>
                  <a:pt x="7476894" y="541600"/>
                  <a:pt x="7409415" y="571500"/>
                  <a:pt x="7334624" y="571500"/>
                </a:cubicBezTo>
                <a:cubicBezTo>
                  <a:pt x="7259833" y="571500"/>
                  <a:pt x="7192562" y="541600"/>
                  <a:pt x="7144094" y="493090"/>
                </a:cubicBezTo>
                <a:cubicBezTo>
                  <a:pt x="7095626" y="444998"/>
                  <a:pt x="7065960" y="378297"/>
                  <a:pt x="7065960" y="304905"/>
                </a:cubicBezTo>
                <a:cubicBezTo>
                  <a:pt x="7065960" y="231303"/>
                  <a:pt x="7095626" y="164602"/>
                  <a:pt x="7144094" y="116301"/>
                </a:cubicBezTo>
                <a:cubicBezTo>
                  <a:pt x="7192562" y="68001"/>
                  <a:pt x="7259833" y="38100"/>
                  <a:pt x="7334624" y="38100"/>
                </a:cubicBezTo>
                <a:close/>
                <a:moveTo>
                  <a:pt x="2766077" y="0"/>
                </a:moveTo>
                <a:cubicBezTo>
                  <a:pt x="2901191" y="0"/>
                  <a:pt x="3028777" y="17359"/>
                  <a:pt x="3146531" y="51449"/>
                </a:cubicBezTo>
                <a:cubicBezTo>
                  <a:pt x="3264077" y="85540"/>
                  <a:pt x="3372000" y="136571"/>
                  <a:pt x="3467375" y="204124"/>
                </a:cubicBezTo>
                <a:cubicBezTo>
                  <a:pt x="3467375" y="204124"/>
                  <a:pt x="3467375" y="204124"/>
                  <a:pt x="3340627" y="403228"/>
                </a:cubicBezTo>
                <a:cubicBezTo>
                  <a:pt x="3340627" y="403228"/>
                  <a:pt x="3340627" y="403228"/>
                  <a:pt x="3213880" y="602542"/>
                </a:cubicBezTo>
                <a:cubicBezTo>
                  <a:pt x="3153015" y="556321"/>
                  <a:pt x="3084622" y="520976"/>
                  <a:pt x="3009743" y="496716"/>
                </a:cubicBezTo>
                <a:cubicBezTo>
                  <a:pt x="2934865" y="472455"/>
                  <a:pt x="2853295" y="459279"/>
                  <a:pt x="2766077" y="457606"/>
                </a:cubicBezTo>
                <a:cubicBezTo>
                  <a:pt x="2556923" y="459279"/>
                  <a:pt x="2368473" y="545655"/>
                  <a:pt x="2232314" y="681180"/>
                </a:cubicBezTo>
                <a:cubicBezTo>
                  <a:pt x="2095946" y="816496"/>
                  <a:pt x="2012073" y="1000960"/>
                  <a:pt x="2012073" y="1198391"/>
                </a:cubicBezTo>
                <a:cubicBezTo>
                  <a:pt x="2012073" y="1399378"/>
                  <a:pt x="2095946" y="1585307"/>
                  <a:pt x="2232314" y="1721250"/>
                </a:cubicBezTo>
                <a:cubicBezTo>
                  <a:pt x="2368473" y="1856984"/>
                  <a:pt x="2556923" y="1942732"/>
                  <a:pt x="2766077" y="1942732"/>
                </a:cubicBezTo>
                <a:cubicBezTo>
                  <a:pt x="2868145" y="1942732"/>
                  <a:pt x="2962893" y="1923700"/>
                  <a:pt x="3050111" y="1886682"/>
                </a:cubicBezTo>
                <a:cubicBezTo>
                  <a:pt x="3137328" y="1849664"/>
                  <a:pt x="3217225" y="1794450"/>
                  <a:pt x="3289594" y="1722086"/>
                </a:cubicBezTo>
                <a:cubicBezTo>
                  <a:pt x="3462565" y="1549125"/>
                  <a:pt x="3493101" y="1332661"/>
                  <a:pt x="3543925" y="1095493"/>
                </a:cubicBezTo>
                <a:cubicBezTo>
                  <a:pt x="3595168" y="858533"/>
                  <a:pt x="3666699" y="600869"/>
                  <a:pt x="3921866" y="345714"/>
                </a:cubicBezTo>
                <a:cubicBezTo>
                  <a:pt x="4028953" y="238633"/>
                  <a:pt x="4155701" y="152256"/>
                  <a:pt x="4300646" y="92441"/>
                </a:cubicBezTo>
                <a:cubicBezTo>
                  <a:pt x="4445590" y="32836"/>
                  <a:pt x="4608522" y="0"/>
                  <a:pt x="4787977" y="0"/>
                </a:cubicBezTo>
                <a:cubicBezTo>
                  <a:pt x="4922882" y="0"/>
                  <a:pt x="5050676" y="18823"/>
                  <a:pt x="5168221" y="54796"/>
                </a:cubicBezTo>
                <a:cubicBezTo>
                  <a:pt x="5285976" y="90559"/>
                  <a:pt x="5393900" y="143054"/>
                  <a:pt x="5489275" y="210607"/>
                </a:cubicBezTo>
                <a:cubicBezTo>
                  <a:pt x="5489275" y="210607"/>
                  <a:pt x="5489275" y="210607"/>
                  <a:pt x="5364200" y="409921"/>
                </a:cubicBezTo>
                <a:cubicBezTo>
                  <a:pt x="5364200" y="409921"/>
                  <a:pt x="5364200" y="409921"/>
                  <a:pt x="5239125" y="609025"/>
                </a:cubicBezTo>
                <a:cubicBezTo>
                  <a:pt x="5176588" y="563014"/>
                  <a:pt x="5107357" y="525996"/>
                  <a:pt x="5031643" y="500480"/>
                </a:cubicBezTo>
                <a:cubicBezTo>
                  <a:pt x="4955929" y="474965"/>
                  <a:pt x="4873522" y="460952"/>
                  <a:pt x="4784631" y="460952"/>
                </a:cubicBezTo>
                <a:cubicBezTo>
                  <a:pt x="4580495" y="460952"/>
                  <a:pt x="4396857" y="544818"/>
                  <a:pt x="4264462" y="679089"/>
                </a:cubicBezTo>
                <a:cubicBezTo>
                  <a:pt x="4131857" y="813149"/>
                  <a:pt x="4050287" y="997614"/>
                  <a:pt x="4050287" y="1198391"/>
                </a:cubicBezTo>
                <a:cubicBezTo>
                  <a:pt x="4050287" y="1402724"/>
                  <a:pt x="4131021" y="1589489"/>
                  <a:pt x="4262370" y="1725223"/>
                </a:cubicBezTo>
                <a:cubicBezTo>
                  <a:pt x="4393720" y="1861167"/>
                  <a:pt x="4575477" y="1945870"/>
                  <a:pt x="4778147" y="1945870"/>
                </a:cubicBezTo>
                <a:cubicBezTo>
                  <a:pt x="4939406" y="1945870"/>
                  <a:pt x="5080167" y="1893165"/>
                  <a:pt x="5191438" y="1804280"/>
                </a:cubicBezTo>
                <a:cubicBezTo>
                  <a:pt x="5302499" y="1715394"/>
                  <a:pt x="5384070" y="1590326"/>
                  <a:pt x="5426737" y="1445390"/>
                </a:cubicBezTo>
                <a:cubicBezTo>
                  <a:pt x="5426737" y="1445390"/>
                  <a:pt x="5426737" y="1445390"/>
                  <a:pt x="4708917" y="1445390"/>
                </a:cubicBezTo>
                <a:cubicBezTo>
                  <a:pt x="4708917" y="1445390"/>
                  <a:pt x="4708917" y="1445390"/>
                  <a:pt x="4850515" y="1223279"/>
                </a:cubicBezTo>
                <a:cubicBezTo>
                  <a:pt x="4850515" y="1223279"/>
                  <a:pt x="4850515" y="1223279"/>
                  <a:pt x="4992113" y="1000960"/>
                </a:cubicBezTo>
                <a:cubicBezTo>
                  <a:pt x="4992113" y="1000960"/>
                  <a:pt x="4992113" y="1000960"/>
                  <a:pt x="5457901" y="1000960"/>
                </a:cubicBezTo>
                <a:cubicBezTo>
                  <a:pt x="5457901" y="1000960"/>
                  <a:pt x="5457901" y="1000960"/>
                  <a:pt x="5924108" y="1000960"/>
                </a:cubicBezTo>
                <a:cubicBezTo>
                  <a:pt x="5928919" y="1033796"/>
                  <a:pt x="5933102" y="1066840"/>
                  <a:pt x="5936030" y="1100094"/>
                </a:cubicBezTo>
                <a:cubicBezTo>
                  <a:pt x="5938749" y="1133557"/>
                  <a:pt x="5940422" y="1167229"/>
                  <a:pt x="5940422" y="1201738"/>
                </a:cubicBezTo>
                <a:cubicBezTo>
                  <a:pt x="5940422" y="1532602"/>
                  <a:pt x="5812001" y="1833141"/>
                  <a:pt x="5600963" y="2050860"/>
                </a:cubicBezTo>
                <a:cubicBezTo>
                  <a:pt x="5389717" y="2268578"/>
                  <a:pt x="5095854" y="2403475"/>
                  <a:pt x="4764970" y="2403475"/>
                </a:cubicBezTo>
                <a:cubicBezTo>
                  <a:pt x="4549331" y="2403475"/>
                  <a:pt x="4350006" y="2352653"/>
                  <a:pt x="4178290" y="2262513"/>
                </a:cubicBezTo>
                <a:cubicBezTo>
                  <a:pt x="4006784" y="2172372"/>
                  <a:pt x="3862676" y="2043121"/>
                  <a:pt x="3757265" y="1886682"/>
                </a:cubicBezTo>
                <a:cubicBezTo>
                  <a:pt x="3647040" y="2044794"/>
                  <a:pt x="3502931" y="2173836"/>
                  <a:pt x="3332469" y="2263558"/>
                </a:cubicBezTo>
                <a:cubicBezTo>
                  <a:pt x="3162009" y="2353490"/>
                  <a:pt x="2965403" y="2403475"/>
                  <a:pt x="2749555" y="2403475"/>
                </a:cubicBezTo>
                <a:cubicBezTo>
                  <a:pt x="2566961" y="2403475"/>
                  <a:pt x="2395664" y="2364993"/>
                  <a:pt x="2242563" y="2295766"/>
                </a:cubicBezTo>
                <a:cubicBezTo>
                  <a:pt x="2089461" y="2226540"/>
                  <a:pt x="1954347" y="2126988"/>
                  <a:pt x="1844121" y="2005266"/>
                </a:cubicBezTo>
                <a:cubicBezTo>
                  <a:pt x="1783258" y="2108792"/>
                  <a:pt x="1694366" y="2196214"/>
                  <a:pt x="1583096" y="2257493"/>
                </a:cubicBezTo>
                <a:cubicBezTo>
                  <a:pt x="1472034" y="2318772"/>
                  <a:pt x="1338593" y="2354117"/>
                  <a:pt x="1188838" y="2354117"/>
                </a:cubicBezTo>
                <a:cubicBezTo>
                  <a:pt x="1188838" y="2354117"/>
                  <a:pt x="1188838" y="2354117"/>
                  <a:pt x="0" y="2354117"/>
                </a:cubicBezTo>
                <a:cubicBezTo>
                  <a:pt x="0" y="2354117"/>
                  <a:pt x="0" y="2354117"/>
                  <a:pt x="0" y="1201738"/>
                </a:cubicBezTo>
                <a:cubicBezTo>
                  <a:pt x="0" y="1201738"/>
                  <a:pt x="0" y="1201738"/>
                  <a:pt x="0" y="49358"/>
                </a:cubicBezTo>
                <a:cubicBezTo>
                  <a:pt x="0" y="49358"/>
                  <a:pt x="0" y="49358"/>
                  <a:pt x="538575" y="49358"/>
                </a:cubicBezTo>
                <a:cubicBezTo>
                  <a:pt x="538575" y="49358"/>
                  <a:pt x="538575" y="49358"/>
                  <a:pt x="1076940" y="49358"/>
                </a:cubicBezTo>
                <a:cubicBezTo>
                  <a:pt x="1249702" y="49358"/>
                  <a:pt x="1402804" y="96206"/>
                  <a:pt x="1523487" y="176099"/>
                </a:cubicBezTo>
                <a:cubicBezTo>
                  <a:pt x="1643960" y="255992"/>
                  <a:pt x="1732223" y="368720"/>
                  <a:pt x="1774892" y="500480"/>
                </a:cubicBezTo>
                <a:cubicBezTo>
                  <a:pt x="1883653" y="350524"/>
                  <a:pt x="2027552" y="225457"/>
                  <a:pt x="2196549" y="137826"/>
                </a:cubicBezTo>
                <a:cubicBezTo>
                  <a:pt x="2365129" y="50195"/>
                  <a:pt x="2558596" y="0"/>
                  <a:pt x="276607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285865513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ext>
  </p:extLst>
</p:sldLayout>
</file>

<file path=ppt/slideLayouts/slideLayout101.xml><?xml version="1.0" encoding="utf-8"?>
<p:sldLayout xmlns:a="http://schemas.openxmlformats.org/drawingml/2006/main" xmlns:r="http://schemas.openxmlformats.org/officeDocument/2006/relationships" xmlns:p="http://schemas.openxmlformats.org/presentationml/2006/main" preserve="1" userDrawn="1">
  <p:cSld name="D. Title Only">
    <p:spTree>
      <p:nvGrpSpPr>
        <p:cNvPr id="1" name=""/>
        <p:cNvGrpSpPr/>
        <p:nvPr/>
      </p:nvGrpSpPr>
      <p:grpSpPr>
        <a:xfrm>
          <a:off x="0" y="0"/>
          <a:ext cx="0" cy="0"/>
          <a:chOff x="0" y="0"/>
          <a:chExt cx="0" cy="0"/>
        </a:xfrm>
      </p:grpSpPr>
      <p:sp>
        <p:nvSpPr>
          <p:cNvPr id="57" name="Date Placeholder 56"/>
          <p:cNvSpPr>
            <a:spLocks noGrp="1"/>
          </p:cNvSpPr>
          <p:nvPr>
            <p:ph type="dt" sz="half" idx="14"/>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8" name="Title 7"/>
          <p:cNvSpPr>
            <a:spLocks noGrp="1"/>
          </p:cNvSpPr>
          <p:nvPr>
            <p:ph type="title" hasCustomPrompt="1"/>
          </p:nvPr>
        </p:nvSpPr>
        <p:spPr>
          <a:xfrm>
            <a:off x="630000" y="622800"/>
            <a:ext cx="10933350" cy="332399"/>
          </a:xfrm>
        </p:spPr>
        <p:txBody>
          <a:bodyPr/>
          <a:lstStyle>
            <a:lvl1pPr>
              <a:defRPr>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307628624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4320">
          <p15:clr>
            <a:srgbClr val="FBAE40"/>
          </p15:clr>
        </p15:guide>
      </p15:sldGuideLst>
    </p:ext>
  </p:extLst>
</p:sldLayout>
</file>

<file path=ppt/slideLayouts/slideLayout102.xml><?xml version="1.0" encoding="utf-8"?>
<p:sldLayout xmlns:a="http://schemas.openxmlformats.org/drawingml/2006/main" xmlns:r="http://schemas.openxmlformats.org/officeDocument/2006/relationships" xmlns:p="http://schemas.openxmlformats.org/presentationml/2006/main" preserve="1" userDrawn="1">
  <p:cSld name="D. Title an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083126-25E7-42D8-B799-608CFD4DF6C3}"/>
              </a:ext>
            </a:extLst>
          </p:cNvPr>
          <p:cNvSpPr>
            <a:spLocks noGrp="1"/>
          </p:cNvSpPr>
          <p:nvPr>
            <p:ph type="title" hasCustomPrompt="1"/>
          </p:nvPr>
        </p:nvSpPr>
        <p:spPr/>
        <p:txBody>
          <a:bodyPr/>
          <a:lstStyle/>
          <a:p>
            <a:r>
              <a:rPr lang="en-US" dirty="0"/>
              <a:t>Click to add title</a:t>
            </a:r>
          </a:p>
        </p:txBody>
      </p:sp>
      <p:sp>
        <p:nvSpPr>
          <p:cNvPr id="6" name="Text Placeholder 5">
            <a:extLst>
              <a:ext uri="{FF2B5EF4-FFF2-40B4-BE49-F238E27FC236}">
                <a16:creationId xmlns:a16="http://schemas.microsoft.com/office/drawing/2014/main" id="{FAD1DA01-0E73-44DE-A132-B4FF1E70A315}"/>
              </a:ext>
            </a:extLst>
          </p:cNvPr>
          <p:cNvSpPr>
            <a:spLocks noGrp="1"/>
          </p:cNvSpPr>
          <p:nvPr>
            <p:ph type="body" sz="quarter" idx="10"/>
          </p:nvPr>
        </p:nvSpPr>
        <p:spPr>
          <a:xfrm>
            <a:off x="629400" y="2085628"/>
            <a:ext cx="10933950" cy="4072976"/>
          </a:xfrm>
        </p:spPr>
        <p:txBody>
          <a:bodyPr/>
          <a:lstStyle>
            <a:lvl1pPr>
              <a:lnSpc>
                <a:spcPct val="100000"/>
              </a:lnSpc>
              <a:spcBef>
                <a:spcPts val="0"/>
              </a:spcBef>
              <a:spcAft>
                <a:spcPts val="0"/>
              </a:spcAft>
              <a:defRPr/>
            </a:lvl1pPr>
            <a:lvl2pPr>
              <a:lnSpc>
                <a:spcPct val="100000"/>
              </a:lnSpc>
              <a:spcBef>
                <a:spcPts val="0"/>
              </a:spcBef>
              <a:spcAft>
                <a:spcPts val="0"/>
              </a:spcAft>
              <a:defRPr/>
            </a:lvl2pPr>
            <a:lvl3pPr>
              <a:lnSpc>
                <a:spcPct val="100000"/>
              </a:lnSpc>
              <a:spcBef>
                <a:spcPts val="0"/>
              </a:spcBef>
              <a:spcAft>
                <a:spcPts val="0"/>
              </a:spcAft>
              <a:defRPr/>
            </a:lvl3pPr>
            <a:lvl4pPr>
              <a:lnSpc>
                <a:spcPct val="100000"/>
              </a:lnSpc>
              <a:spcBef>
                <a:spcPts val="0"/>
              </a:spcBef>
              <a:spcAft>
                <a:spcPts val="0"/>
              </a:spcAft>
              <a:defRPr/>
            </a:lvl4pPr>
            <a:lvl5pPr>
              <a:lnSpc>
                <a:spcPct val="100000"/>
              </a:lnSpc>
              <a:spcBef>
                <a:spcPts val="0"/>
              </a:spcBef>
              <a:spcAft>
                <a:spcPts val="0"/>
              </a:spcAf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88892329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03.xml><?xml version="1.0" encoding="utf-8"?>
<p:sldLayout xmlns:a="http://schemas.openxmlformats.org/drawingml/2006/main" xmlns:r="http://schemas.openxmlformats.org/officeDocument/2006/relationships" xmlns:p="http://schemas.openxmlformats.org/presentationml/2006/main" preserve="1" userDrawn="1">
  <p:cSld name="D. Gray slice heading">
    <p:bg>
      <p:bgPr>
        <a:solidFill>
          <a:schemeClr val="bg1"/>
        </a:solidFill>
        <a:effectLst/>
      </p:bgPr>
    </p:bg>
    <p:spTree>
      <p:nvGrpSpPr>
        <p:cNvPr id="1" name=""/>
        <p:cNvGrpSpPr/>
        <p:nvPr/>
      </p:nvGrpSpPr>
      <p:grpSpPr>
        <a:xfrm>
          <a:off x="0" y="0"/>
          <a:ext cx="0" cy="0"/>
          <a:chOff x="0" y="0"/>
          <a:chExt cx="0" cy="0"/>
        </a:xfrm>
      </p:grpSpPr>
      <p:sp>
        <p:nvSpPr>
          <p:cNvPr id="4" name="Date Placeholder 3"/>
          <p:cNvSpPr>
            <a:spLocks noGrp="1"/>
          </p:cNvSpPr>
          <p:nvPr>
            <p:ph type="dt" sz="half" idx="14"/>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7" name="Rectangle 6"/>
          <p:cNvSpPr/>
          <p:nvPr userDrawn="1"/>
        </p:nvSpPr>
        <p:spPr bwMode="white">
          <a:xfrm>
            <a:off x="1" y="-1309"/>
            <a:ext cx="4694400" cy="6859309"/>
          </a:xfrm>
          <a:prstGeom prst="rect">
            <a:avLst/>
          </a:prstGeom>
          <a:solidFill>
            <a:srgbClr val="F2F2F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8" name="Subtitle 2"/>
          <p:cNvSpPr>
            <a:spLocks noGrp="1"/>
          </p:cNvSpPr>
          <p:nvPr>
            <p:ph type="subTitle" idx="13" hasCustomPrompt="1"/>
          </p:nvPr>
        </p:nvSpPr>
        <p:spPr>
          <a:xfrm>
            <a:off x="630000" y="2158987"/>
            <a:ext cx="3744000" cy="541687"/>
          </a:xfrm>
          <a:prstGeom prst="rect">
            <a:avLst/>
          </a:prstGeom>
        </p:spPr>
        <p:txBody>
          <a:bodyPr>
            <a:noAutofit/>
          </a:bodyPr>
          <a:lstStyle>
            <a:lvl1pPr marL="0" indent="0" algn="l">
              <a:buNone/>
              <a:defRPr sz="1600">
                <a:solidFill>
                  <a:schemeClr val="tx2"/>
                </a:solidFill>
                <a:latin typeface="+mn-lt"/>
                <a:sym typeface="Trebuchet MS" panose="020B0603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9" name="Title 4"/>
          <p:cNvSpPr>
            <a:spLocks noGrp="1"/>
          </p:cNvSpPr>
          <p:nvPr>
            <p:ph type="title" hasCustomPrompt="1"/>
          </p:nvPr>
        </p:nvSpPr>
        <p:spPr>
          <a:xfrm>
            <a:off x="630000" y="1227048"/>
            <a:ext cx="3744000" cy="664797"/>
          </a:xfrm>
        </p:spPr>
        <p:txBody>
          <a:bodyPr anchor="t">
            <a:noAutofit/>
          </a:bodyPr>
          <a:lstStyle>
            <a:lvl1pPr>
              <a:defRPr sz="2400">
                <a:solidFill>
                  <a:schemeClr val="tx2"/>
                </a:solidFill>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153523124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4.xml><?xml version="1.0" encoding="utf-8"?>
<p:sldLayout xmlns:a="http://schemas.openxmlformats.org/drawingml/2006/main" xmlns:r="http://schemas.openxmlformats.org/officeDocument/2006/relationships" xmlns:p="http://schemas.openxmlformats.org/presentationml/2006/main" preserve="1" userDrawn="1">
  <p:cSld name="D. Section header box">
    <p:spTree>
      <p:nvGrpSpPr>
        <p:cNvPr id="1" name=""/>
        <p:cNvGrpSpPr/>
        <p:nvPr/>
      </p:nvGrpSpPr>
      <p:grpSpPr>
        <a:xfrm>
          <a:off x="0" y="0"/>
          <a:ext cx="0" cy="0"/>
          <a:chOff x="0" y="0"/>
          <a:chExt cx="0" cy="0"/>
        </a:xfrm>
      </p:grpSpPr>
      <p:sp>
        <p:nvSpPr>
          <p:cNvPr id="9" name="Date Placeholder 8"/>
          <p:cNvSpPr>
            <a:spLocks noGrp="1"/>
          </p:cNvSpPr>
          <p:nvPr>
            <p:ph type="dt" sz="half" idx="10"/>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8" name="Title 1"/>
          <p:cNvSpPr>
            <a:spLocks noGrp="1"/>
          </p:cNvSpPr>
          <p:nvPr>
            <p:ph type="title" hasCustomPrompt="1"/>
          </p:nvPr>
        </p:nvSpPr>
        <p:spPr bwMode="blackWhite">
          <a:xfrm>
            <a:off x="1284742" y="2668041"/>
            <a:ext cx="9620491" cy="3201026"/>
          </a:xfrm>
          <a:prstGeom prst="rect">
            <a:avLst/>
          </a:prstGeom>
          <a:ln w="9525">
            <a:noFill/>
          </a:ln>
          <a:extLst>
            <a:ext uri="{91240B29-F687-4F45-9708-019B960494DF}">
              <a14:hiddenLine xmlns:a14="http://schemas.microsoft.com/office/drawing/2010/main" w="9525">
                <a:solidFill>
                  <a:schemeClr val="bg1"/>
                </a:solidFill>
              </a14:hiddenLine>
            </a:ext>
          </a:extLst>
        </p:spPr>
        <p:txBody>
          <a:bodyPr lIns="274320" tIns="274320" rIns="274320" bIns="137160"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tx2"/>
                </a:solidFill>
                <a:latin typeface="+mj-lt"/>
                <a:ea typeface="+mn-ea"/>
                <a:cs typeface="Arial" panose="020B0604020202020204" pitchFamily="34" charset="0"/>
                <a:sym typeface="Trebuchet MS" panose="020B0603020202020204" pitchFamily="34" charset="0"/>
              </a:defRPr>
            </a:lvl1pPr>
          </a:lstStyle>
          <a:p>
            <a:r>
              <a:rPr lang="en-US" dirty="0"/>
              <a:t>Click to add section title</a:t>
            </a:r>
          </a:p>
        </p:txBody>
      </p:sp>
      <p:sp>
        <p:nvSpPr>
          <p:cNvPr id="11" name="Rectangle 10"/>
          <p:cNvSpPr/>
          <p:nvPr userDrawn="1"/>
        </p:nvSpPr>
        <p:spPr bwMode="white">
          <a:xfrm>
            <a:off x="1280693" y="1424081"/>
            <a:ext cx="951721" cy="951721"/>
          </a:xfrm>
          <a:prstGeom prst="rect">
            <a:avLst/>
          </a:prstGeom>
          <a:noFill/>
          <a:ln>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170825307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05.xml><?xml version="1.0" encoding="utf-8"?>
<p:sldLayout xmlns:a="http://schemas.openxmlformats.org/drawingml/2006/main" xmlns:r="http://schemas.openxmlformats.org/officeDocument/2006/relationships" xmlns:p="http://schemas.openxmlformats.org/presentationml/2006/main" preserve="1" userDrawn="1">
  <p:cSld name="D. Section header line">
    <p:bg bwMode="blackWhite">
      <p:bgPr>
        <a:solidFill>
          <a:schemeClr val="bg1"/>
        </a:solidFill>
        <a:effectLst/>
      </p:bgPr>
    </p:bg>
    <p:spTree>
      <p:nvGrpSpPr>
        <p:cNvPr id="1" name=""/>
        <p:cNvGrpSpPr/>
        <p:nvPr/>
      </p:nvGrpSpPr>
      <p:grpSpPr>
        <a:xfrm>
          <a:off x="0" y="0"/>
          <a:ext cx="0" cy="0"/>
          <a:chOff x="0" y="0"/>
          <a:chExt cx="0" cy="0"/>
        </a:xfrm>
      </p:grpSpPr>
      <p:sp>
        <p:nvSpPr>
          <p:cNvPr id="9" name="Date Placeholder 8"/>
          <p:cNvSpPr>
            <a:spLocks noGrp="1"/>
          </p:cNvSpPr>
          <p:nvPr>
            <p:ph type="dt" sz="half" idx="10"/>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7" name="Title 1"/>
          <p:cNvSpPr>
            <a:spLocks noGrp="1"/>
          </p:cNvSpPr>
          <p:nvPr>
            <p:ph type="title" hasCustomPrompt="1"/>
          </p:nvPr>
        </p:nvSpPr>
        <p:spPr bwMode="blackWhite">
          <a:xfrm>
            <a:off x="630000" y="3826800"/>
            <a:ext cx="10936800" cy="2041200"/>
          </a:xfrm>
        </p:spPr>
        <p:txBody>
          <a:bodyPr anchor="t">
            <a:noAutofit/>
          </a:bodyPr>
          <a:lstStyle>
            <a:lvl1pPr>
              <a:defRPr sz="5400">
                <a:solidFill>
                  <a:schemeClr val="tx2"/>
                </a:solidFill>
                <a:latin typeface="+mj-lt"/>
                <a:sym typeface="Trebuchet MS" panose="020B0603020202020204" pitchFamily="34" charset="0"/>
              </a:defRPr>
            </a:lvl1pPr>
          </a:lstStyle>
          <a:p>
            <a:r>
              <a:rPr lang="en-US" dirty="0"/>
              <a:t>Click to add section title</a:t>
            </a:r>
          </a:p>
        </p:txBody>
      </p:sp>
      <p:cxnSp>
        <p:nvCxnSpPr>
          <p:cNvPr id="10" name="Straight Connector 9"/>
          <p:cNvCxnSpPr/>
          <p:nvPr userDrawn="1"/>
        </p:nvCxnSpPr>
        <p:spPr bwMode="white">
          <a:xfrm>
            <a:off x="630000" y="3680016"/>
            <a:ext cx="11558587" cy="0"/>
          </a:xfrm>
          <a:prstGeom prst="line">
            <a:avLst/>
          </a:prstGeom>
          <a:ln w="19050" cmpd="sng">
            <a:solidFill>
              <a:schemeClr val="tx2"/>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9385589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06.xml><?xml version="1.0" encoding="utf-8"?>
<p:sldLayout xmlns:a="http://schemas.openxmlformats.org/drawingml/2006/main" xmlns:r="http://schemas.openxmlformats.org/officeDocument/2006/relationships" xmlns:p="http://schemas.openxmlformats.org/presentationml/2006/main" showMasterSp="0" preserve="1" userDrawn="1">
  <p:cSld name="D. White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V="1">
            <a:off x="4064994" y="0"/>
            <a:ext cx="416951" cy="6858000"/>
          </a:xfrm>
          <a:prstGeom prst="rect">
            <a:avLst/>
          </a:prstGeom>
        </p:spPr>
      </p:pic>
      <p:sp>
        <p:nvSpPr>
          <p:cNvPr id="18" name="Date Placeholder 1"/>
          <p:cNvSpPr>
            <a:spLocks noGrp="1"/>
          </p:cNvSpPr>
          <p:nvPr>
            <p:ph type="dt" sz="half" idx="31"/>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0" name="TextBox 19"/>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2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24" name="Rectangle 23"/>
          <p:cNvSpPr/>
          <p:nvPr userDrawn="1"/>
        </p:nvSpPr>
        <p:spPr bwMode="white">
          <a:xfrm>
            <a:off x="0" y="0"/>
            <a:ext cx="4079508"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25" name="Title 4"/>
          <p:cNvSpPr>
            <a:spLocks noGrp="1"/>
          </p:cNvSpPr>
          <p:nvPr>
            <p:ph type="title" hasCustomPrompt="1"/>
          </p:nvPr>
        </p:nvSpPr>
        <p:spPr>
          <a:xfrm>
            <a:off x="630000" y="2681103"/>
            <a:ext cx="3127881" cy="1495794"/>
          </a:xfrm>
          <a:prstGeom prst="rect">
            <a:avLst/>
          </a:prstGeom>
        </p:spPr>
        <p:txBody>
          <a:bodyPr anchor="ctr">
            <a:noAutofit/>
          </a:bodyPr>
          <a:lstStyle>
            <a:lvl1pPr>
              <a:defRPr sz="2400">
                <a:solidFill>
                  <a:schemeClr val="tx2"/>
                </a:solidFill>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301151159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07.xml><?xml version="1.0" encoding="utf-8"?>
<p:sldLayout xmlns:a="http://schemas.openxmlformats.org/drawingml/2006/main" xmlns:r="http://schemas.openxmlformats.org/officeDocument/2006/relationships" xmlns:p="http://schemas.openxmlformats.org/presentationml/2006/main" showMasterSp="0" preserve="1" userDrawn="1">
  <p:cSld name="D. Green highlight">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V="1">
            <a:off x="7165606" y="0"/>
            <a:ext cx="416951" cy="6858000"/>
          </a:xfrm>
          <a:prstGeom prst="rect">
            <a:avLst/>
          </a:prstGeom>
        </p:spPr>
      </p:pic>
      <p:sp>
        <p:nvSpPr>
          <p:cNvPr id="14" name="Rectangle 13"/>
          <p:cNvSpPr/>
          <p:nvPr userDrawn="1"/>
        </p:nvSpPr>
        <p:spPr bwMode="white">
          <a:xfrm>
            <a:off x="0" y="0"/>
            <a:ext cx="7171956"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8"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9" name="TextBox 18"/>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2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2" name="Title 1"/>
          <p:cNvSpPr>
            <a:spLocks noGrp="1"/>
          </p:cNvSpPr>
          <p:nvPr>
            <p:ph type="title" hasCustomPrompt="1"/>
          </p:nvPr>
        </p:nvSpPr>
        <p:spPr>
          <a:xfrm>
            <a:off x="630000" y="622800"/>
            <a:ext cx="6276529" cy="332399"/>
          </a:xfrm>
          <a:prstGeom prst="rect">
            <a:avLst/>
          </a:prstGeom>
        </p:spPr>
        <p:txBody>
          <a:bodyPr/>
          <a:lstStyle>
            <a:lvl1pPr>
              <a:defRPr>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259232064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08.xml><?xml version="1.0" encoding="utf-8"?>
<p:sldLayout xmlns:a="http://schemas.openxmlformats.org/drawingml/2006/main" xmlns:r="http://schemas.openxmlformats.org/officeDocument/2006/relationships" xmlns:p="http://schemas.openxmlformats.org/presentationml/2006/main" showMasterSp="0" preserve="1" userDrawn="1">
  <p:cSld name="D. Four column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6" name="Picture 15"/>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V="1">
            <a:off x="9029246" y="0"/>
            <a:ext cx="416951" cy="6858000"/>
          </a:xfrm>
          <a:prstGeom prst="rect">
            <a:avLst/>
          </a:prstGeom>
        </p:spPr>
      </p:pic>
      <p:sp>
        <p:nvSpPr>
          <p:cNvPr id="10" name="Rectangle 9"/>
          <p:cNvSpPr/>
          <p:nvPr userDrawn="1"/>
        </p:nvSpPr>
        <p:spPr bwMode="white">
          <a:xfrm>
            <a:off x="0" y="0"/>
            <a:ext cx="9034272"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2" name="Title 1"/>
          <p:cNvSpPr>
            <a:spLocks noGrp="1"/>
          </p:cNvSpPr>
          <p:nvPr>
            <p:ph type="title" hasCustomPrompt="1"/>
          </p:nvPr>
        </p:nvSpPr>
        <p:spPr>
          <a:xfrm>
            <a:off x="630000" y="622800"/>
            <a:ext cx="8101584" cy="332399"/>
          </a:xfrm>
          <a:prstGeom prst="rect">
            <a:avLst/>
          </a:prstGeom>
        </p:spPr>
        <p:txBody>
          <a:bodyPr/>
          <a:lstStyle>
            <a:lvl1pPr>
              <a:defRPr>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402783712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09.xml><?xml version="1.0" encoding="utf-8"?>
<p:sldLayout xmlns:a="http://schemas.openxmlformats.org/drawingml/2006/main" xmlns:r="http://schemas.openxmlformats.org/officeDocument/2006/relationships" xmlns:p="http://schemas.openxmlformats.org/presentationml/2006/main" showMasterSp="0" preserve="1" userDrawn="1">
  <p:cSld name="D. Green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23" name="Picture 22"/>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24" name="Title 4"/>
          <p:cNvSpPr>
            <a:spLocks noGrp="1"/>
          </p:cNvSpPr>
          <p:nvPr>
            <p:ph type="title" hasCustomPrompt="1"/>
          </p:nvPr>
        </p:nvSpPr>
        <p:spPr>
          <a:xfrm>
            <a:off x="630000" y="2681103"/>
            <a:ext cx="3127881" cy="1495794"/>
          </a:xfrm>
          <a:prstGeom prst="rect">
            <a:avLst/>
          </a:prstGeom>
        </p:spPr>
        <p:txBody>
          <a:bodyPr anchor="ctr">
            <a:noAutofit/>
          </a:bodyPr>
          <a:lstStyle>
            <a:lvl1pPr>
              <a:defRPr sz="2400">
                <a:solidFill>
                  <a:schemeClr val="bg1"/>
                </a:solidFill>
                <a:latin typeface="+mj-lt"/>
                <a:sym typeface="Trebuchet MS" panose="020B0603020202020204" pitchFamily="34" charset="0"/>
              </a:defRPr>
            </a:lvl1pPr>
          </a:lstStyle>
          <a:p>
            <a:r>
              <a:rPr lang="en-US" dirty="0"/>
              <a:t>Click to add title</a:t>
            </a:r>
          </a:p>
        </p:txBody>
      </p:sp>
      <p:sp>
        <p:nvSpPr>
          <p:cNvPr id="26" name="Rectangle 25"/>
          <p:cNvSpPr/>
          <p:nvPr userDrawn="1"/>
        </p:nvSpPr>
        <p:spPr bwMode="ltGray">
          <a:xfrm>
            <a:off x="4080763" y="-1309"/>
            <a:ext cx="8111237" cy="68593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25" name="Date Placeholder 1"/>
          <p:cNvSpPr>
            <a:spLocks noGrp="1"/>
          </p:cNvSpPr>
          <p:nvPr>
            <p:ph type="dt" sz="half" idx="29"/>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2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28" name="TextBox 2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226462485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userDrawn="1">
  <p:cSld name="Green two third">
    <p:bg bwMode="gray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7409849" y="0"/>
            <a:ext cx="416951" cy="6858000"/>
          </a:xfrm>
          <a:prstGeom prst="rect">
            <a:avLst/>
          </a:prstGeom>
        </p:spPr>
      </p:pic>
      <p:sp>
        <p:nvSpPr>
          <p:cNvPr id="10" name="Rectangle 9"/>
          <p:cNvSpPr/>
          <p:nvPr userDrawn="1"/>
        </p:nvSpPr>
        <p:spPr bwMode="gray">
          <a:xfrm>
            <a:off x="7819543" y="0"/>
            <a:ext cx="4372457"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1" name="Picture Placeholder 5"/>
          <p:cNvSpPr>
            <a:spLocks noGrp="1"/>
          </p:cNvSpPr>
          <p:nvPr>
            <p:ph type="pic" sz="quarter" idx="11" hasCustomPrompt="1"/>
          </p:nvPr>
        </p:nvSpPr>
        <p:spPr>
          <a:xfrm>
            <a:off x="7820025" y="0"/>
            <a:ext cx="4371975" cy="6858000"/>
          </a:xfrm>
          <a:prstGeom prst="rect">
            <a:avLst/>
          </a:prstGeom>
          <a:noFill/>
        </p:spPr>
        <p:txBody>
          <a:bodyPr lIns="182880" tIns="914400" rIns="182880" bIns="914400"/>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2" name="Date Placeholder 2"/>
          <p:cNvSpPr>
            <a:spLocks noGrp="1"/>
          </p:cNvSpPr>
          <p:nvPr>
            <p:ph type="dt" sz="half" idx="12"/>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5" name="Copyright"/>
          <p:cNvSpPr txBox="1"/>
          <p:nvPr userDrawn="1"/>
        </p:nvSpPr>
        <p:spPr>
          <a:xfrm rot="16200000">
            <a:off x="9486900" y="3916394"/>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4" name="Title 1"/>
          <p:cNvSpPr>
            <a:spLocks noGrp="1"/>
          </p:cNvSpPr>
          <p:nvPr>
            <p:ph type="title" hasCustomPrompt="1"/>
          </p:nvPr>
        </p:nvSpPr>
        <p:spPr bwMode="blackWhite">
          <a:xfrm>
            <a:off x="630000" y="1804650"/>
            <a:ext cx="6247552" cy="3286800"/>
          </a:xfrm>
          <a:prstGeom prst="rect">
            <a:avLst/>
          </a:prstGeom>
        </p:spPr>
        <p:txBody>
          <a:bodyPr anchor="ctr">
            <a:noAutofit/>
          </a:bodyPr>
          <a:lstStyle>
            <a:lvl1pPr>
              <a:defRPr sz="4400">
                <a:solidFill>
                  <a:schemeClr val="bg1"/>
                </a:solidFill>
                <a:latin typeface="+mj-lt"/>
                <a:sym typeface="Trebuchet MS" panose="020B0603020202020204" pitchFamily="34" charset="0"/>
              </a:defRPr>
            </a:lvl1pPr>
          </a:lstStyle>
          <a:p>
            <a:r>
              <a:rPr lang="en-US" dirty="0"/>
              <a:t>Click to edit title</a:t>
            </a:r>
          </a:p>
        </p:txBody>
      </p:sp>
      <p:sp>
        <p:nvSpPr>
          <p:cNvPr id="13" name="TextBox 12"/>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800" kern="1200" dirty="0">
              <a:solidFill>
                <a:schemeClr val="bg1">
                  <a:lumMod val="50000"/>
                </a:schemeClr>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63280906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10.xml><?xml version="1.0" encoding="utf-8"?>
<p:sldLayout xmlns:a="http://schemas.openxmlformats.org/drawingml/2006/main" xmlns:r="http://schemas.openxmlformats.org/officeDocument/2006/relationships" xmlns:p="http://schemas.openxmlformats.org/presentationml/2006/main" showMasterSp="0" preserve="1" userDrawn="1">
  <p:cSld name="D. Green half">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5689582" y="0"/>
            <a:ext cx="416951" cy="6858000"/>
          </a:xfrm>
          <a:prstGeom prst="rect">
            <a:avLst/>
          </a:prstGeom>
        </p:spPr>
      </p:pic>
      <p:sp>
        <p:nvSpPr>
          <p:cNvPr id="11" name="Rectangle 10"/>
          <p:cNvSpPr/>
          <p:nvPr userDrawn="1"/>
        </p:nvSpPr>
        <p:spPr>
          <a:xfrm>
            <a:off x="6096000" y="0"/>
            <a:ext cx="6096000" cy="6858000"/>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2" name="Picture Placeholder 18"/>
          <p:cNvSpPr>
            <a:spLocks noGrp="1"/>
          </p:cNvSpPr>
          <p:nvPr>
            <p:ph type="pic" sz="quarter" idx="14" hasCustomPrompt="1"/>
          </p:nvPr>
        </p:nvSpPr>
        <p:spPr>
          <a:xfrm>
            <a:off x="6092021" y="0"/>
            <a:ext cx="6099977" cy="6858000"/>
          </a:xfrm>
          <a:prstGeom prst="rect">
            <a:avLst/>
          </a:prstGeom>
          <a:noFill/>
        </p:spPr>
        <p:txBody>
          <a:bodyPr lIns="914400" tIns="914400" rIns="914400" bIns="914400"/>
          <a:lstStyle>
            <a:lvl1pPr algn="ctr">
              <a:defRPr sz="1800" baseline="0">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3" name="Title 1"/>
          <p:cNvSpPr>
            <a:spLocks noGrp="1"/>
          </p:cNvSpPr>
          <p:nvPr>
            <p:ph type="title" hasCustomPrompt="1"/>
          </p:nvPr>
        </p:nvSpPr>
        <p:spPr bwMode="blackWhite">
          <a:xfrm>
            <a:off x="630000" y="1785600"/>
            <a:ext cx="4388400" cy="3286800"/>
          </a:xfrm>
          <a:prstGeom prst="rect">
            <a:avLst/>
          </a:prstGeom>
          <a:noFill/>
        </p:spPr>
        <p:txBody>
          <a:bodyPr wrap="square" lIns="0" tIns="0" rIns="320040" bIns="0" anchor="ctr">
            <a:noAutofit/>
          </a:bodyPr>
          <a:lstStyle>
            <a:lvl1pPr>
              <a:defRPr sz="4400">
                <a:solidFill>
                  <a:schemeClr val="bg1"/>
                </a:solidFill>
                <a:latin typeface="+mj-lt"/>
                <a:sym typeface="Trebuchet MS" panose="020B0603020202020204" pitchFamily="34" charset="0"/>
              </a:defRPr>
            </a:lvl1pPr>
          </a:lstStyle>
          <a:p>
            <a:r>
              <a:rPr lang="en-US" dirty="0"/>
              <a:t>Click to add title</a:t>
            </a:r>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800" kern="1200" dirty="0">
              <a:solidFill>
                <a:schemeClr val="bg1">
                  <a:lumMod val="50000"/>
                </a:schemeClr>
              </a:solidFill>
              <a:latin typeface="+mn-lt"/>
              <a:ea typeface="+mn-ea"/>
              <a:cs typeface="+mn-cs"/>
              <a:sym typeface="Trebuchet MS" panose="020B0603020202020204" pitchFamily="34" charset="0"/>
            </a:endParaRPr>
          </a:p>
        </p:txBody>
      </p:sp>
      <p:sp>
        <p:nvSpPr>
          <p:cNvPr id="15" name="Date Placeholder 2"/>
          <p:cNvSpPr>
            <a:spLocks noGrp="1"/>
          </p:cNvSpPr>
          <p:nvPr>
            <p:ph type="dt" sz="half" idx="15"/>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392444023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11.xml><?xml version="1.0" encoding="utf-8"?>
<p:sldLayout xmlns:a="http://schemas.openxmlformats.org/drawingml/2006/main" xmlns:r="http://schemas.openxmlformats.org/officeDocument/2006/relationships" xmlns:p="http://schemas.openxmlformats.org/presentationml/2006/main" showMasterSp="0" preserve="1" userDrawn="1">
  <p:cSld name="D. Green two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7409849" y="0"/>
            <a:ext cx="416951" cy="6858000"/>
          </a:xfrm>
          <a:prstGeom prst="rect">
            <a:avLst/>
          </a:prstGeom>
        </p:spPr>
      </p:pic>
      <p:sp>
        <p:nvSpPr>
          <p:cNvPr id="11" name="Rectangle 10"/>
          <p:cNvSpPr/>
          <p:nvPr userDrawn="1"/>
        </p:nvSpPr>
        <p:spPr bwMode="gray">
          <a:xfrm>
            <a:off x="7819543" y="0"/>
            <a:ext cx="4372457"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2" name="Picture Placeholder 5"/>
          <p:cNvSpPr>
            <a:spLocks noGrp="1"/>
          </p:cNvSpPr>
          <p:nvPr>
            <p:ph type="pic" sz="quarter" idx="11" hasCustomPrompt="1"/>
          </p:nvPr>
        </p:nvSpPr>
        <p:spPr>
          <a:xfrm>
            <a:off x="7820025" y="0"/>
            <a:ext cx="4371975" cy="6858000"/>
          </a:xfrm>
          <a:prstGeom prst="rect">
            <a:avLst/>
          </a:prstGeom>
          <a:noFill/>
        </p:spPr>
        <p:txBody>
          <a:bodyPr lIns="182880" tIns="914400" rIns="182880" bIns="914400"/>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3" name="Date Placeholder 2"/>
          <p:cNvSpPr>
            <a:spLocks noGrp="1"/>
          </p:cNvSpPr>
          <p:nvPr>
            <p:ph type="dt" sz="half" idx="12"/>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5" name="Title 1"/>
          <p:cNvSpPr>
            <a:spLocks noGrp="1"/>
          </p:cNvSpPr>
          <p:nvPr>
            <p:ph type="title" hasCustomPrompt="1"/>
          </p:nvPr>
        </p:nvSpPr>
        <p:spPr bwMode="black">
          <a:xfrm>
            <a:off x="630936" y="1785600"/>
            <a:ext cx="6247552" cy="3286800"/>
          </a:xfrm>
          <a:prstGeom prst="rect">
            <a:avLst/>
          </a:prstGeom>
        </p:spPr>
        <p:txBody>
          <a:bodyPr anchor="ctr">
            <a:noAutofit/>
          </a:bodyPr>
          <a:lstStyle>
            <a:lvl1pPr>
              <a:defRPr sz="4400">
                <a:solidFill>
                  <a:schemeClr val="bg1"/>
                </a:solidFill>
                <a:latin typeface="+mj-lt"/>
                <a:sym typeface="Trebuchet MS" panose="020B0603020202020204" pitchFamily="34" charset="0"/>
              </a:defRPr>
            </a:lvl1pPr>
          </a:lstStyle>
          <a:p>
            <a:r>
              <a:rPr lang="en-US" dirty="0"/>
              <a:t>Click to add title</a:t>
            </a:r>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800" kern="1200" dirty="0">
              <a:solidFill>
                <a:schemeClr val="bg1">
                  <a:lumMod val="50000"/>
                </a:schemeClr>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53733837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12.xml><?xml version="1.0" encoding="utf-8"?>
<p:sldLayout xmlns:a="http://schemas.openxmlformats.org/drawingml/2006/main" xmlns:r="http://schemas.openxmlformats.org/officeDocument/2006/relationships" xmlns:p="http://schemas.openxmlformats.org/presentationml/2006/main" showMasterSp="0" preserve="1" userDrawn="1">
  <p:cSld name="D. Left arro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extLst>
              <p:ext uri="{D42A27DB-BD31-4B8C-83A1-F6EECF244321}">
                <p14:modId xmlns:p14="http://schemas.microsoft.com/office/powerpoint/2010/main" val="1677701275"/>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28688" name="think-cell Slide" r:id="rId4" imgW="324" imgH="324" progId="TCLayout.ActiveDocument.1">
                  <p:embed/>
                </p:oleObj>
              </mc:Choice>
              <mc:Fallback>
                <p:oleObj name="think-cell Slide" r:id="rId4" imgW="324" imgH="324" progId="TCLayout.ActiveDocument.1">
                  <p:embed/>
                  <p:pic>
                    <p:nvPicPr>
                      <p:cNvPr id="3" name="Object 2"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10" name="Freeform 14"/>
          <p:cNvSpPr/>
          <p:nvPr userDrawn="1"/>
        </p:nvSpPr>
        <p:spPr bwMode="ltGray">
          <a:xfrm>
            <a:off x="1524" y="131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8" name="TextBox 1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20" name="Title 2"/>
          <p:cNvSpPr>
            <a:spLocks noGrp="1"/>
          </p:cNvSpPr>
          <p:nvPr>
            <p:ph type="title" hasCustomPrompt="1"/>
          </p:nvPr>
        </p:nvSpPr>
        <p:spPr>
          <a:xfrm>
            <a:off x="630000" y="2764203"/>
            <a:ext cx="2478638" cy="1314311"/>
          </a:xfrm>
          <a:prstGeom prst="rect">
            <a:avLst/>
          </a:prstGeom>
        </p:spPr>
        <p:txBody>
          <a:bodyPr anchor="ctr">
            <a:noAutofit/>
          </a:bodyPr>
          <a:lstStyle>
            <a:lvl1pPr>
              <a:defRPr sz="2400">
                <a:solidFill>
                  <a:schemeClr val="tx2"/>
                </a:solidFill>
                <a:latin typeface="+mj-lt"/>
                <a:sym typeface="Trebuchet MS" panose="020B0603020202020204" pitchFamily="34" charset="0"/>
              </a:defRPr>
            </a:lvl1pPr>
          </a:lstStyle>
          <a:p>
            <a:r>
              <a:rPr lang="en-US" dirty="0">
                <a:solidFill>
                  <a:schemeClr val="tx2"/>
                </a:solidFill>
              </a:rPr>
              <a:t>Click to add title</a:t>
            </a:r>
          </a:p>
        </p:txBody>
      </p:sp>
      <p:pic>
        <p:nvPicPr>
          <p:cNvPr id="12" name="Picture 11"/>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3132442" y="3590399"/>
            <a:ext cx="1365250" cy="3382962"/>
          </a:xfrm>
          <a:custGeom>
            <a:avLst/>
            <a:gdLst>
              <a:gd name="connsiteX0" fmla="*/ 919541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264716 h 3382962"/>
              <a:gd name="connsiteX5" fmla="*/ 129871 w 1365250"/>
              <a:gd name="connsiteY5" fmla="*/ 3267601 h 3382962"/>
              <a:gd name="connsiteX6" fmla="*/ 0 w 1365250"/>
              <a:gd name="connsiteY6" fmla="*/ 0 h 3382962"/>
              <a:gd name="connsiteX7" fmla="*/ 909386 w 1365250"/>
              <a:gd name="connsiteY7" fmla="*/ 0 h 3382962"/>
              <a:gd name="connsiteX8" fmla="*/ 0 w 1365250"/>
              <a:gd name="connsiteY8" fmla="*/ 298560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19541" y="0"/>
                </a:moveTo>
                <a:lnTo>
                  <a:pt x="1365250" y="0"/>
                </a:lnTo>
                <a:lnTo>
                  <a:pt x="1365250" y="3382962"/>
                </a:lnTo>
                <a:lnTo>
                  <a:pt x="0" y="3382962"/>
                </a:lnTo>
                <a:lnTo>
                  <a:pt x="0" y="3264716"/>
                </a:lnTo>
                <a:lnTo>
                  <a:pt x="129871" y="3267601"/>
                </a:lnTo>
                <a:close/>
                <a:moveTo>
                  <a:pt x="0" y="0"/>
                </a:moveTo>
                <a:lnTo>
                  <a:pt x="909386" y="0"/>
                </a:lnTo>
                <a:lnTo>
                  <a:pt x="0" y="298560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1412104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13.xml><?xml version="1.0" encoding="utf-8"?>
<p:sldLayout xmlns:a="http://schemas.openxmlformats.org/drawingml/2006/main" xmlns:r="http://schemas.openxmlformats.org/officeDocument/2006/relationships" xmlns:p="http://schemas.openxmlformats.org/presentationml/2006/main" showMasterSp="0" preserve="1" userDrawn="1">
  <p:cSld name="D. Green left arrow">
    <p:bg>
      <p:bgPr>
        <a:solidFill>
          <a:schemeClr val="bg1"/>
        </a:solidFill>
        <a:effectLst/>
      </p:bgPr>
    </p:bg>
    <p:spTree>
      <p:nvGrpSpPr>
        <p:cNvPr id="1" name=""/>
        <p:cNvGrpSpPr/>
        <p:nvPr/>
      </p:nvGrpSpPr>
      <p:grpSpPr>
        <a:xfrm>
          <a:off x="0" y="0"/>
          <a:ext cx="0" cy="0"/>
          <a:chOff x="0" y="0"/>
          <a:chExt cx="0" cy="0"/>
        </a:xfrm>
      </p:grpSpPr>
      <p:sp>
        <p:nvSpPr>
          <p:cNvPr id="10" name="Freeform 14"/>
          <p:cNvSpPr/>
          <p:nvPr userDrawn="1"/>
        </p:nvSpPr>
        <p:spPr bwMode="ltGray">
          <a:xfrm>
            <a:off x="1524" y="131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5" name="Title 4"/>
          <p:cNvSpPr>
            <a:spLocks noGrp="1"/>
          </p:cNvSpPr>
          <p:nvPr>
            <p:ph type="title" hasCustomPrompt="1"/>
          </p:nvPr>
        </p:nvSpPr>
        <p:spPr>
          <a:xfrm>
            <a:off x="630000" y="2764203"/>
            <a:ext cx="2478638" cy="1314311"/>
          </a:xfrm>
        </p:spPr>
        <p:txBody>
          <a:bodyPr anchor="ctr" anchorCtr="0">
            <a:noAutofit/>
          </a:bodyPr>
          <a:lstStyle>
            <a:lvl1pPr>
              <a:defRPr>
                <a:solidFill>
                  <a:srgbClr val="FFFFFF"/>
                </a:solidFill>
                <a:latin typeface="+mj-lt"/>
              </a:defRPr>
            </a:lvl1pPr>
          </a:lstStyle>
          <a:p>
            <a:r>
              <a:rPr lang="en-US" dirty="0"/>
              <a:t>Click to add title</a:t>
            </a:r>
          </a:p>
        </p:txBody>
      </p:sp>
      <p:sp>
        <p:nvSpPr>
          <p:cNvPr id="15"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6" name="TextBox 1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6216" b="7716"/>
          <a:stretch/>
        </p:blipFill>
        <p:spPr>
          <a:xfrm rot="120000">
            <a:off x="2174642" y="3402828"/>
            <a:ext cx="2694666" cy="3461745"/>
          </a:xfrm>
          <a:custGeom>
            <a:avLst/>
            <a:gdLst>
              <a:gd name="connsiteX0" fmla="*/ 0 w 2694666"/>
              <a:gd name="connsiteY0" fmla="*/ 0 h 3461745"/>
              <a:gd name="connsiteX1" fmla="*/ 2694666 w 2694666"/>
              <a:gd name="connsiteY1" fmla="*/ 0 h 3461745"/>
              <a:gd name="connsiteX2" fmla="*/ 2694666 w 2694666"/>
              <a:gd name="connsiteY2" fmla="*/ 3461745 h 3461745"/>
              <a:gd name="connsiteX3" fmla="*/ 1325678 w 2694666"/>
              <a:gd name="connsiteY3" fmla="*/ 3461745 h 3461745"/>
              <a:gd name="connsiteX4" fmla="*/ 1671729 w 2694666"/>
              <a:gd name="connsiteY4" fmla="*/ 3449661 h 3461745"/>
              <a:gd name="connsiteX5" fmla="*/ 1894583 w 2694666"/>
              <a:gd name="connsiteY5" fmla="*/ 6023 h 3461745"/>
              <a:gd name="connsiteX6" fmla="*/ 1847153 w 2694666"/>
              <a:gd name="connsiteY6" fmla="*/ 12445 h 3461745"/>
              <a:gd name="connsiteX7" fmla="*/ 1149427 w 2694666"/>
              <a:gd name="connsiteY7" fmla="*/ 3461745 h 3461745"/>
              <a:gd name="connsiteX8" fmla="*/ 0 w 2694666"/>
              <a:gd name="connsiteY8" fmla="*/ 3461745 h 3461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94666" h="3461745">
                <a:moveTo>
                  <a:pt x="0" y="0"/>
                </a:moveTo>
                <a:lnTo>
                  <a:pt x="2694666" y="0"/>
                </a:lnTo>
                <a:lnTo>
                  <a:pt x="2694666" y="3461745"/>
                </a:lnTo>
                <a:lnTo>
                  <a:pt x="1325678" y="3461745"/>
                </a:lnTo>
                <a:lnTo>
                  <a:pt x="1671729" y="3449661"/>
                </a:lnTo>
                <a:lnTo>
                  <a:pt x="1894583" y="6023"/>
                </a:lnTo>
                <a:lnTo>
                  <a:pt x="1847153" y="12445"/>
                </a:lnTo>
                <a:lnTo>
                  <a:pt x="1149427" y="3461745"/>
                </a:lnTo>
                <a:lnTo>
                  <a:pt x="0" y="3461745"/>
                </a:lnTo>
                <a:close/>
              </a:path>
            </a:pathLst>
          </a:custGeom>
        </p:spPr>
      </p:pic>
    </p:spTree>
    <p:extLst>
      <p:ext uri="{BB962C8B-B14F-4D97-AF65-F5344CB8AC3E}">
        <p14:creationId xmlns:p14="http://schemas.microsoft.com/office/powerpoint/2010/main" val="160653309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14.xml><?xml version="1.0" encoding="utf-8"?>
<p:sldLayout xmlns:a="http://schemas.openxmlformats.org/drawingml/2006/main" xmlns:r="http://schemas.openxmlformats.org/officeDocument/2006/relationships" xmlns:p="http://schemas.openxmlformats.org/presentationml/2006/main" showMasterSp="0" preserve="1" userDrawn="1">
  <p:cSld name="D. Arrow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9" name="TextBox 8"/>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800" kern="1200" dirty="0">
              <a:solidFill>
                <a:schemeClr val="bg1"/>
              </a:solidFill>
              <a:latin typeface="+mn-lt"/>
              <a:ea typeface="+mn-ea"/>
              <a:cs typeface="+mn-cs"/>
              <a:sym typeface="Trebuchet MS" panose="020B0603020202020204" pitchFamily="34" charset="0"/>
            </a:endParaRPr>
          </a:p>
        </p:txBody>
      </p:sp>
      <p:sp>
        <p:nvSpPr>
          <p:cNvPr id="10" name="Date Placeholder 7"/>
          <p:cNvSpPr>
            <a:spLocks noGrp="1"/>
          </p:cNvSpPr>
          <p:nvPr>
            <p:ph type="dt" sz="half" idx="11"/>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9" name="Pentagon 3"/>
          <p:cNvSpPr/>
          <p:nvPr userDrawn="1"/>
        </p:nvSpPr>
        <p:spPr bwMode="white">
          <a:xfrm>
            <a:off x="1" y="0"/>
            <a:ext cx="5426920" cy="6858000"/>
          </a:xfrm>
          <a:prstGeom prst="homePlate">
            <a:avLst>
              <a:gd name="adj" fmla="val 1293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20" name="Title 1"/>
          <p:cNvSpPr>
            <a:spLocks noGrp="1"/>
          </p:cNvSpPr>
          <p:nvPr>
            <p:ph type="title" hasCustomPrompt="1"/>
          </p:nvPr>
        </p:nvSpPr>
        <p:spPr>
          <a:xfrm>
            <a:off x="630000" y="1785600"/>
            <a:ext cx="4062235" cy="3286800"/>
          </a:xfrm>
          <a:prstGeom prst="rect">
            <a:avLst/>
          </a:prstGeom>
        </p:spPr>
        <p:txBody>
          <a:bodyPr anchor="ctr">
            <a:noAutofit/>
          </a:bodyPr>
          <a:lstStyle>
            <a:lvl1pPr>
              <a:defRPr sz="4400" b="0">
                <a:solidFill>
                  <a:schemeClr val="tx2"/>
                </a:solidFill>
                <a:latin typeface="+mj-lt"/>
                <a:sym typeface="Trebuchet MS" panose="020B0603020202020204" pitchFamily="34" charset="0"/>
              </a:defRPr>
            </a:lvl1pPr>
          </a:lstStyle>
          <a:p>
            <a:r>
              <a:rPr lang="en-US" dirty="0"/>
              <a:t>Click to add title</a:t>
            </a:r>
          </a:p>
        </p:txBody>
      </p:sp>
      <p:pic>
        <p:nvPicPr>
          <p:cNvPr id="11" name="Picture 10"/>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581525" y="3394392"/>
            <a:ext cx="1298575" cy="3571875"/>
          </a:xfrm>
          <a:custGeom>
            <a:avLst/>
            <a:gdLst>
              <a:gd name="connsiteX0" fmla="*/ 0 w 1298575"/>
              <a:gd name="connsiteY0" fmla="*/ 0 h 3571875"/>
              <a:gd name="connsiteX1" fmla="*/ 1298575 w 1298575"/>
              <a:gd name="connsiteY1" fmla="*/ 0 h 3571875"/>
              <a:gd name="connsiteX2" fmla="*/ 1298575 w 1298575"/>
              <a:gd name="connsiteY2" fmla="*/ 3571875 h 3571875"/>
              <a:gd name="connsiteX3" fmla="*/ 0 w 1298575"/>
              <a:gd name="connsiteY3" fmla="*/ 3571875 h 3571875"/>
              <a:gd name="connsiteX4" fmla="*/ 0 w 1298575"/>
              <a:gd name="connsiteY4" fmla="*/ 3465683 h 3571875"/>
              <a:gd name="connsiteX5" fmla="*/ 139700 w 1298575"/>
              <a:gd name="connsiteY5" fmla="*/ 3466783 h 3571875"/>
              <a:gd name="connsiteX6" fmla="*/ 841375 w 1298575"/>
              <a:gd name="connsiteY6" fmla="*/ 21908 h 3571875"/>
              <a:gd name="connsiteX7" fmla="*/ 0 w 1298575"/>
              <a:gd name="connsiteY7" fmla="*/ 2642743 h 357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8575" h="3571875">
                <a:moveTo>
                  <a:pt x="0" y="0"/>
                </a:moveTo>
                <a:lnTo>
                  <a:pt x="1298575" y="0"/>
                </a:lnTo>
                <a:lnTo>
                  <a:pt x="1298575" y="3571875"/>
                </a:lnTo>
                <a:lnTo>
                  <a:pt x="0" y="3571875"/>
                </a:lnTo>
                <a:lnTo>
                  <a:pt x="0" y="3465683"/>
                </a:lnTo>
                <a:lnTo>
                  <a:pt x="139700" y="3466783"/>
                </a:lnTo>
                <a:lnTo>
                  <a:pt x="841375" y="21908"/>
                </a:lnTo>
                <a:lnTo>
                  <a:pt x="0" y="26427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730587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15.xml><?xml version="1.0" encoding="utf-8"?>
<p:sldLayout xmlns:a="http://schemas.openxmlformats.org/drawingml/2006/main" xmlns:r="http://schemas.openxmlformats.org/officeDocument/2006/relationships" xmlns:p="http://schemas.openxmlformats.org/presentationml/2006/main" showMasterSp="0" preserve="1" userDrawn="1">
  <p:cSld name="D. Green arrow one third">
    <p:bg>
      <p:bgPr>
        <a:solidFill>
          <a:schemeClr val="bg1"/>
        </a:solidFill>
        <a:effectLst/>
      </p:bgPr>
    </p:bg>
    <p:spTree>
      <p:nvGrpSpPr>
        <p:cNvPr id="1" name=""/>
        <p:cNvGrpSpPr/>
        <p:nvPr/>
      </p:nvGrpSpPr>
      <p:grpSpPr>
        <a:xfrm>
          <a:off x="0" y="0"/>
          <a:ext cx="0" cy="0"/>
          <a:chOff x="0" y="0"/>
          <a:chExt cx="0" cy="0"/>
        </a:xfrm>
      </p:grpSpPr>
      <p:sp>
        <p:nvSpPr>
          <p:cNvPr id="19" name="Pentagon 3"/>
          <p:cNvSpPr/>
          <p:nvPr userDrawn="1"/>
        </p:nvSpPr>
        <p:spPr bwMode="white">
          <a:xfrm>
            <a:off x="1" y="0"/>
            <a:ext cx="5426920"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20" name="Title 1"/>
          <p:cNvSpPr>
            <a:spLocks noGrp="1"/>
          </p:cNvSpPr>
          <p:nvPr>
            <p:ph type="title" hasCustomPrompt="1"/>
          </p:nvPr>
        </p:nvSpPr>
        <p:spPr>
          <a:xfrm>
            <a:off x="630000" y="1785600"/>
            <a:ext cx="4062235" cy="3286800"/>
          </a:xfrm>
          <a:prstGeom prst="rect">
            <a:avLst/>
          </a:prstGeom>
        </p:spPr>
        <p:txBody>
          <a:bodyPr anchor="ctr">
            <a:noAutofit/>
          </a:bodyPr>
          <a:lstStyle>
            <a:lvl1pPr>
              <a:defRPr sz="4400" b="0">
                <a:solidFill>
                  <a:srgbClr val="FFFFFF"/>
                </a:solidFill>
                <a:latin typeface="+mj-lt"/>
                <a:sym typeface="Trebuchet MS" panose="020B0603020202020204" pitchFamily="34" charset="0"/>
              </a:defRPr>
            </a:lvl1pPr>
          </a:lstStyle>
          <a:p>
            <a:r>
              <a:rPr lang="en-US" dirty="0"/>
              <a:t>Click to add title</a:t>
            </a:r>
          </a:p>
        </p:txBody>
      </p:sp>
      <p:sp>
        <p:nvSpPr>
          <p:cNvPr id="13"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7562" b="6867"/>
          <a:stretch/>
        </p:blipFill>
        <p:spPr>
          <a:xfrm>
            <a:off x="3578059" y="3416300"/>
            <a:ext cx="2694666" cy="3441700"/>
          </a:xfrm>
          <a:custGeom>
            <a:avLst/>
            <a:gdLst>
              <a:gd name="connsiteX0" fmla="*/ 2040063 w 2694666"/>
              <a:gd name="connsiteY0" fmla="*/ 0 h 3441700"/>
              <a:gd name="connsiteX1" fmla="*/ 2694666 w 2694666"/>
              <a:gd name="connsiteY1" fmla="*/ 0 h 3441700"/>
              <a:gd name="connsiteX2" fmla="*/ 2694666 w 2694666"/>
              <a:gd name="connsiteY2" fmla="*/ 3441700 h 3441700"/>
              <a:gd name="connsiteX3" fmla="*/ 1510783 w 2694666"/>
              <a:gd name="connsiteY3" fmla="*/ 3441700 h 3441700"/>
              <a:gd name="connsiteX4" fmla="*/ 1816742 w 2694666"/>
              <a:gd name="connsiteY4" fmla="*/ 365420 h 3441700"/>
              <a:gd name="connsiteX5" fmla="*/ 2022641 w 2694666"/>
              <a:gd name="connsiteY5" fmla="*/ 379413 h 3441700"/>
              <a:gd name="connsiteX6" fmla="*/ 0 w 2694666"/>
              <a:gd name="connsiteY6" fmla="*/ 0 h 3441700"/>
              <a:gd name="connsiteX7" fmla="*/ 1846270 w 2694666"/>
              <a:gd name="connsiteY7" fmla="*/ 0 h 3441700"/>
              <a:gd name="connsiteX8" fmla="*/ 1848810 w 2694666"/>
              <a:gd name="connsiteY8" fmla="*/ 12700 h 3441700"/>
              <a:gd name="connsiteX9" fmla="*/ 1777372 w 2694666"/>
              <a:gd name="connsiteY9" fmla="*/ 362744 h 3441700"/>
              <a:gd name="connsiteX10" fmla="*/ 1780172 w 2694666"/>
              <a:gd name="connsiteY10" fmla="*/ 362934 h 3441700"/>
              <a:gd name="connsiteX11" fmla="*/ 1144340 w 2694666"/>
              <a:gd name="connsiteY11" fmla="*/ 3441700 h 3441700"/>
              <a:gd name="connsiteX12" fmla="*/ 0 w 2694666"/>
              <a:gd name="connsiteY12" fmla="*/ 3441700 h 3441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94666" h="3441700">
                <a:moveTo>
                  <a:pt x="2040063" y="0"/>
                </a:moveTo>
                <a:lnTo>
                  <a:pt x="2694666" y="0"/>
                </a:lnTo>
                <a:lnTo>
                  <a:pt x="2694666" y="3441700"/>
                </a:lnTo>
                <a:lnTo>
                  <a:pt x="1510783" y="3441700"/>
                </a:lnTo>
                <a:lnTo>
                  <a:pt x="1816742" y="365420"/>
                </a:lnTo>
                <a:lnTo>
                  <a:pt x="2022641" y="379413"/>
                </a:lnTo>
                <a:close/>
                <a:moveTo>
                  <a:pt x="0" y="0"/>
                </a:moveTo>
                <a:lnTo>
                  <a:pt x="1846270" y="0"/>
                </a:lnTo>
                <a:lnTo>
                  <a:pt x="1848810" y="12700"/>
                </a:lnTo>
                <a:lnTo>
                  <a:pt x="1777372" y="362744"/>
                </a:lnTo>
                <a:lnTo>
                  <a:pt x="1780172" y="362934"/>
                </a:lnTo>
                <a:lnTo>
                  <a:pt x="1144340" y="3441700"/>
                </a:lnTo>
                <a:lnTo>
                  <a:pt x="0" y="3441700"/>
                </a:lnTo>
                <a:close/>
              </a:path>
            </a:pathLst>
          </a:custGeom>
        </p:spPr>
      </p:pic>
    </p:spTree>
    <p:extLst>
      <p:ext uri="{BB962C8B-B14F-4D97-AF65-F5344CB8AC3E}">
        <p14:creationId xmlns:p14="http://schemas.microsoft.com/office/powerpoint/2010/main" val="294461444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16.xml><?xml version="1.0" encoding="utf-8"?>
<p:sldLayout xmlns:a="http://schemas.openxmlformats.org/drawingml/2006/main" xmlns:r="http://schemas.openxmlformats.org/officeDocument/2006/relationships" xmlns:p="http://schemas.openxmlformats.org/presentationml/2006/main" showMasterSp="0" preserve="1" userDrawn="1">
  <p:cSld name="D. Arrow half">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9" name="Pentagon 8"/>
          <p:cNvSpPr/>
          <p:nvPr/>
        </p:nvSpPr>
        <p:spPr bwMode="white">
          <a:xfrm>
            <a:off x="0" y="0"/>
            <a:ext cx="6363546" cy="6858000"/>
          </a:xfrm>
          <a:prstGeom prst="homePlate">
            <a:avLst>
              <a:gd name="adj" fmla="val 1293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3" name="Title 2"/>
          <p:cNvSpPr>
            <a:spLocks noGrp="1"/>
          </p:cNvSpPr>
          <p:nvPr>
            <p:ph type="title" hasCustomPrompt="1"/>
          </p:nvPr>
        </p:nvSpPr>
        <p:spPr>
          <a:xfrm>
            <a:off x="630000" y="622800"/>
            <a:ext cx="4747822" cy="332399"/>
          </a:xfrm>
          <a:prstGeom prst="rect">
            <a:avLst/>
          </a:prstGeom>
        </p:spPr>
        <p:txBody>
          <a:bodyPr/>
          <a:lstStyle>
            <a:lvl1pPr>
              <a:defRPr>
                <a:latin typeface="+mj-lt"/>
                <a:sym typeface="Trebuchet MS" panose="020B0603020202020204" pitchFamily="34" charset="0"/>
              </a:defRPr>
            </a:lvl1pPr>
          </a:lstStyle>
          <a:p>
            <a:r>
              <a:rPr lang="en-US" dirty="0"/>
              <a:t>Click to add title</a:t>
            </a:r>
          </a:p>
        </p:txBody>
      </p:sp>
      <p:sp>
        <p:nvSpPr>
          <p:cNvPr id="13"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8"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6" name="TextBox 1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pic>
        <p:nvPicPr>
          <p:cNvPr id="10" name="Picture 9"/>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397806" y="3589606"/>
            <a:ext cx="1365250" cy="3382962"/>
          </a:xfrm>
          <a:custGeom>
            <a:avLst/>
            <a:gdLst>
              <a:gd name="connsiteX0" fmla="*/ 920598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320782 h 3382962"/>
              <a:gd name="connsiteX5" fmla="*/ 126694 w 1365250"/>
              <a:gd name="connsiteY5" fmla="*/ 3320782 h 3382962"/>
              <a:gd name="connsiteX6" fmla="*/ 0 w 1365250"/>
              <a:gd name="connsiteY6" fmla="*/ 0 h 3382962"/>
              <a:gd name="connsiteX7" fmla="*/ 908172 w 1365250"/>
              <a:gd name="connsiteY7" fmla="*/ 0 h 3382962"/>
              <a:gd name="connsiteX8" fmla="*/ 0 w 1365250"/>
              <a:gd name="connsiteY8" fmla="*/ 289035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20598" y="0"/>
                </a:moveTo>
                <a:lnTo>
                  <a:pt x="1365250" y="0"/>
                </a:lnTo>
                <a:lnTo>
                  <a:pt x="1365250" y="3382962"/>
                </a:lnTo>
                <a:lnTo>
                  <a:pt x="0" y="3382962"/>
                </a:lnTo>
                <a:lnTo>
                  <a:pt x="0" y="3320782"/>
                </a:lnTo>
                <a:lnTo>
                  <a:pt x="126694" y="3320782"/>
                </a:lnTo>
                <a:close/>
                <a:moveTo>
                  <a:pt x="0" y="0"/>
                </a:moveTo>
                <a:lnTo>
                  <a:pt x="908172" y="0"/>
                </a:lnTo>
                <a:lnTo>
                  <a:pt x="0" y="289035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9033961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17.xml><?xml version="1.0" encoding="utf-8"?>
<p:sldLayout xmlns:a="http://schemas.openxmlformats.org/drawingml/2006/main" xmlns:r="http://schemas.openxmlformats.org/officeDocument/2006/relationships" xmlns:p="http://schemas.openxmlformats.org/presentationml/2006/main" showMasterSp="0" preserve="1" userDrawn="1">
  <p:cSld name="D. Green arrow half">
    <p:bg>
      <p:bgPr>
        <a:solidFill>
          <a:schemeClr val="bg1"/>
        </a:solidFill>
        <a:effectLst/>
      </p:bgPr>
    </p:bg>
    <p:spTree>
      <p:nvGrpSpPr>
        <p:cNvPr id="1" name=""/>
        <p:cNvGrpSpPr/>
        <p:nvPr/>
      </p:nvGrpSpPr>
      <p:grpSpPr>
        <a:xfrm>
          <a:off x="0" y="0"/>
          <a:ext cx="0" cy="0"/>
          <a:chOff x="0" y="0"/>
          <a:chExt cx="0" cy="0"/>
        </a:xfrm>
      </p:grpSpPr>
      <p:sp>
        <p:nvSpPr>
          <p:cNvPr id="9" name="Pentagon 8"/>
          <p:cNvSpPr/>
          <p:nvPr/>
        </p:nvSpPr>
        <p:spPr bwMode="white">
          <a:xfrm>
            <a:off x="0" y="0"/>
            <a:ext cx="6363546"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3" name="Title 2"/>
          <p:cNvSpPr>
            <a:spLocks noGrp="1"/>
          </p:cNvSpPr>
          <p:nvPr>
            <p:ph type="title" hasCustomPrompt="1"/>
          </p:nvPr>
        </p:nvSpPr>
        <p:spPr>
          <a:xfrm>
            <a:off x="630000" y="622800"/>
            <a:ext cx="4747822" cy="332399"/>
          </a:xfrm>
          <a:prstGeom prst="rect">
            <a:avLst/>
          </a:prstGeom>
        </p:spPr>
        <p:txBody>
          <a:bodyPr/>
          <a:lstStyle>
            <a:lvl1pPr>
              <a:defRPr>
                <a:solidFill>
                  <a:srgbClr val="FFFFFF"/>
                </a:solidFill>
                <a:latin typeface="+mj-lt"/>
                <a:sym typeface="Trebuchet MS" panose="020B0603020202020204" pitchFamily="34" charset="0"/>
              </a:defRPr>
            </a:lvl1pPr>
          </a:lstStyle>
          <a:p>
            <a:r>
              <a:rPr lang="en-US" dirty="0"/>
              <a:t>Click to add title</a:t>
            </a:r>
          </a:p>
        </p:txBody>
      </p:sp>
      <p:sp>
        <p:nvSpPr>
          <p:cNvPr id="11"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t="9052" b="6867"/>
          <a:stretch/>
        </p:blipFill>
        <p:spPr>
          <a:xfrm rot="120000">
            <a:off x="4460172" y="3407803"/>
            <a:ext cx="2694666" cy="3456551"/>
          </a:xfrm>
          <a:custGeom>
            <a:avLst/>
            <a:gdLst>
              <a:gd name="connsiteX0" fmla="*/ 2136534 w 2694666"/>
              <a:gd name="connsiteY0" fmla="*/ 0 h 3456551"/>
              <a:gd name="connsiteX1" fmla="*/ 2694666 w 2694666"/>
              <a:gd name="connsiteY1" fmla="*/ 0 h 3456551"/>
              <a:gd name="connsiteX2" fmla="*/ 2694666 w 2694666"/>
              <a:gd name="connsiteY2" fmla="*/ 3456551 h 3456551"/>
              <a:gd name="connsiteX3" fmla="*/ 1957033 w 2694666"/>
              <a:gd name="connsiteY3" fmla="*/ 3456551 h 3456551"/>
              <a:gd name="connsiteX4" fmla="*/ 1856842 w 2694666"/>
              <a:gd name="connsiteY4" fmla="*/ 432620 h 3456551"/>
              <a:gd name="connsiteX5" fmla="*/ 1914577 w 2694666"/>
              <a:gd name="connsiteY5" fmla="*/ 426057 h 3456551"/>
              <a:gd name="connsiteX6" fmla="*/ 0 w 2694666"/>
              <a:gd name="connsiteY6" fmla="*/ 0 h 3456551"/>
              <a:gd name="connsiteX7" fmla="*/ 1841687 w 2694666"/>
              <a:gd name="connsiteY7" fmla="*/ 0 h 3456551"/>
              <a:gd name="connsiteX8" fmla="*/ 1142595 w 2694666"/>
              <a:gd name="connsiteY8" fmla="*/ 3456551 h 3456551"/>
              <a:gd name="connsiteX9" fmla="*/ 0 w 2694666"/>
              <a:gd name="connsiteY9"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94666" h="3456551">
                <a:moveTo>
                  <a:pt x="2136534" y="0"/>
                </a:moveTo>
                <a:lnTo>
                  <a:pt x="2694666" y="0"/>
                </a:lnTo>
                <a:lnTo>
                  <a:pt x="2694666" y="3456551"/>
                </a:lnTo>
                <a:lnTo>
                  <a:pt x="1957033" y="3456551"/>
                </a:lnTo>
                <a:lnTo>
                  <a:pt x="1856842" y="432620"/>
                </a:lnTo>
                <a:lnTo>
                  <a:pt x="1914577" y="426057"/>
                </a:lnTo>
                <a:close/>
                <a:moveTo>
                  <a:pt x="0" y="0"/>
                </a:moveTo>
                <a:lnTo>
                  <a:pt x="1841687" y="0"/>
                </a:lnTo>
                <a:lnTo>
                  <a:pt x="1142595" y="3456551"/>
                </a:lnTo>
                <a:lnTo>
                  <a:pt x="0" y="3456551"/>
                </a:lnTo>
                <a:close/>
              </a:path>
            </a:pathLst>
          </a:custGeom>
        </p:spPr>
      </p:pic>
    </p:spTree>
    <p:extLst>
      <p:ext uri="{BB962C8B-B14F-4D97-AF65-F5344CB8AC3E}">
        <p14:creationId xmlns:p14="http://schemas.microsoft.com/office/powerpoint/2010/main" val="129273693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18.xml><?xml version="1.0" encoding="utf-8"?>
<p:sldLayout xmlns:a="http://schemas.openxmlformats.org/drawingml/2006/main" xmlns:r="http://schemas.openxmlformats.org/officeDocument/2006/relationships" xmlns:p="http://schemas.openxmlformats.org/presentationml/2006/main" showMasterSp="0" preserve="1" userDrawn="1">
  <p:cSld name="D. Arrow two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2" name="Title 1"/>
          <p:cNvSpPr>
            <a:spLocks noGrp="1"/>
          </p:cNvSpPr>
          <p:nvPr>
            <p:ph type="title" hasCustomPrompt="1"/>
          </p:nvPr>
        </p:nvSpPr>
        <p:spPr>
          <a:xfrm>
            <a:off x="630000" y="622800"/>
            <a:ext cx="6254496" cy="332399"/>
          </a:xfrm>
          <a:prstGeom prst="rect">
            <a:avLst/>
          </a:prstGeom>
        </p:spPr>
        <p:txBody>
          <a:bodyPr/>
          <a:lstStyle>
            <a:lvl1pPr>
              <a:defRPr>
                <a:latin typeface="+mj-lt"/>
                <a:sym typeface="Trebuchet MS" panose="020B0603020202020204" pitchFamily="34" charset="0"/>
              </a:defRPr>
            </a:lvl1pPr>
          </a:lstStyle>
          <a:p>
            <a:r>
              <a:rPr lang="en-US" dirty="0"/>
              <a:t>Click to add title</a:t>
            </a:r>
          </a:p>
        </p:txBody>
      </p:sp>
      <p:pic>
        <p:nvPicPr>
          <p:cNvPr id="11" name="Picture 10"/>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90339" y="3589606"/>
            <a:ext cx="1365250" cy="3382962"/>
          </a:xfrm>
          <a:custGeom>
            <a:avLst/>
            <a:gdLst>
              <a:gd name="connsiteX0" fmla="*/ 911531 w 1365250"/>
              <a:gd name="connsiteY0" fmla="*/ 0 h 3382962"/>
              <a:gd name="connsiteX1" fmla="*/ 1365250 w 1365250"/>
              <a:gd name="connsiteY1" fmla="*/ 0 h 3382962"/>
              <a:gd name="connsiteX2" fmla="*/ 1365250 w 1365250"/>
              <a:gd name="connsiteY2" fmla="*/ 3382962 h 3382962"/>
              <a:gd name="connsiteX3" fmla="*/ 107988 w 1365250"/>
              <a:gd name="connsiteY3" fmla="*/ 3382962 h 3382962"/>
              <a:gd name="connsiteX4" fmla="*/ 111422 w 1365250"/>
              <a:gd name="connsiteY4" fmla="*/ 3368118 h 3382962"/>
              <a:gd name="connsiteX5" fmla="*/ 129661 w 1365250"/>
              <a:gd name="connsiteY5" fmla="*/ 3368407 h 3382962"/>
              <a:gd name="connsiteX6" fmla="*/ 890411 w 1365250"/>
              <a:gd name="connsiteY6" fmla="*/ 0 h 3382962"/>
              <a:gd name="connsiteX7" fmla="*/ 897808 w 1365250"/>
              <a:gd name="connsiteY7" fmla="*/ 0 h 3382962"/>
              <a:gd name="connsiteX8" fmla="*/ 870584 w 1365250"/>
              <a:gd name="connsiteY8" fmla="*/ 85726 h 3382962"/>
              <a:gd name="connsiteX9" fmla="*/ 0 w 1365250"/>
              <a:gd name="connsiteY9" fmla="*/ 0 h 3382962"/>
              <a:gd name="connsiteX10" fmla="*/ 852736 w 1365250"/>
              <a:gd name="connsiteY10" fmla="*/ 0 h 3382962"/>
              <a:gd name="connsiteX11" fmla="*/ 0 w 1365250"/>
              <a:gd name="connsiteY11" fmla="*/ 1883543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65250" h="3382962">
                <a:moveTo>
                  <a:pt x="911531" y="0"/>
                </a:moveTo>
                <a:lnTo>
                  <a:pt x="1365250" y="0"/>
                </a:lnTo>
                <a:lnTo>
                  <a:pt x="1365250" y="3382962"/>
                </a:lnTo>
                <a:lnTo>
                  <a:pt x="107988" y="3382962"/>
                </a:lnTo>
                <a:lnTo>
                  <a:pt x="111422" y="3368118"/>
                </a:lnTo>
                <a:lnTo>
                  <a:pt x="129661" y="3368407"/>
                </a:lnTo>
                <a:close/>
                <a:moveTo>
                  <a:pt x="890411" y="0"/>
                </a:moveTo>
                <a:lnTo>
                  <a:pt x="897808" y="0"/>
                </a:lnTo>
                <a:lnTo>
                  <a:pt x="870584" y="85726"/>
                </a:lnTo>
                <a:close/>
                <a:moveTo>
                  <a:pt x="0" y="0"/>
                </a:moveTo>
                <a:lnTo>
                  <a:pt x="852736" y="0"/>
                </a:lnTo>
                <a:lnTo>
                  <a:pt x="0" y="18835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2854528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19.xml><?xml version="1.0" encoding="utf-8"?>
<p:sldLayout xmlns:a="http://schemas.openxmlformats.org/drawingml/2006/main" xmlns:r="http://schemas.openxmlformats.org/officeDocument/2006/relationships" xmlns:p="http://schemas.openxmlformats.org/presentationml/2006/main" showMasterSp="0" preserve="1" userDrawn="1">
  <p:cSld name="D. Green arrow two third">
    <p:bg>
      <p:bgPr>
        <a:solidFill>
          <a:schemeClr val="bg1"/>
        </a:solidFill>
        <a:effectLst/>
      </p:bgPr>
    </p:bg>
    <p:spTree>
      <p:nvGrpSpPr>
        <p:cNvPr id="1" name=""/>
        <p:cNvGrpSpPr/>
        <p:nvPr/>
      </p:nvGrpSpPr>
      <p:grpSpPr>
        <a:xfrm>
          <a:off x="0" y="0"/>
          <a:ext cx="0" cy="0"/>
          <a:chOff x="0" y="0"/>
          <a:chExt cx="0" cy="0"/>
        </a:xfrm>
      </p:grpSpPr>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gradFill>
            <a:gsLst>
              <a:gs pos="0">
                <a:schemeClr val="tx2"/>
              </a:gs>
              <a:gs pos="100000">
                <a:schemeClr val="accent2"/>
              </a:gs>
            </a:gsLst>
            <a:lin ang="81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2" name="Title 1"/>
          <p:cNvSpPr>
            <a:spLocks noGrp="1"/>
          </p:cNvSpPr>
          <p:nvPr>
            <p:ph type="title" hasCustomPrompt="1"/>
          </p:nvPr>
        </p:nvSpPr>
        <p:spPr>
          <a:xfrm>
            <a:off x="630000" y="622800"/>
            <a:ext cx="6254496" cy="332399"/>
          </a:xfrm>
          <a:prstGeom prst="rect">
            <a:avLst/>
          </a:prstGeom>
        </p:spPr>
        <p:txBody>
          <a:bodyPr/>
          <a:lstStyle>
            <a:lvl1pPr>
              <a:defRPr>
                <a:solidFill>
                  <a:srgbClr val="FFFFFF"/>
                </a:solidFill>
                <a:latin typeface="+mj-lt"/>
                <a:sym typeface="Trebuchet MS" panose="020B0603020202020204" pitchFamily="34" charset="0"/>
              </a:defRPr>
            </a:lvl1pPr>
          </a:lstStyle>
          <a:p>
            <a:r>
              <a:rPr lang="en-US" dirty="0"/>
              <a:t>Click to add title</a:t>
            </a:r>
          </a:p>
        </p:txBody>
      </p:sp>
      <p:sp>
        <p:nvSpPr>
          <p:cNvPr id="17"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8" name="TextBox 1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9052" b="6867"/>
          <a:stretch/>
        </p:blipFill>
        <p:spPr>
          <a:xfrm rot="120000">
            <a:off x="6567628" y="3407803"/>
            <a:ext cx="2694666" cy="3456551"/>
          </a:xfrm>
          <a:custGeom>
            <a:avLst/>
            <a:gdLst>
              <a:gd name="connsiteX0" fmla="*/ 2068299 w 2694666"/>
              <a:gd name="connsiteY0" fmla="*/ 0 h 3456551"/>
              <a:gd name="connsiteX1" fmla="*/ 2694666 w 2694666"/>
              <a:gd name="connsiteY1" fmla="*/ 0 h 3456551"/>
              <a:gd name="connsiteX2" fmla="*/ 2694666 w 2694666"/>
              <a:gd name="connsiteY2" fmla="*/ 3456551 h 3456551"/>
              <a:gd name="connsiteX3" fmla="*/ 1434992 w 2694666"/>
              <a:gd name="connsiteY3" fmla="*/ 3456551 h 3456551"/>
              <a:gd name="connsiteX4" fmla="*/ 0 w 2694666"/>
              <a:gd name="connsiteY4" fmla="*/ 0 h 3456551"/>
              <a:gd name="connsiteX5" fmla="*/ 1825478 w 2694666"/>
              <a:gd name="connsiteY5" fmla="*/ 0 h 3456551"/>
              <a:gd name="connsiteX6" fmla="*/ 1138791 w 2694666"/>
              <a:gd name="connsiteY6" fmla="*/ 3456551 h 3456551"/>
              <a:gd name="connsiteX7" fmla="*/ 0 w 2694666"/>
              <a:gd name="connsiteY7"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94666" h="3456551">
                <a:moveTo>
                  <a:pt x="2068299" y="0"/>
                </a:moveTo>
                <a:lnTo>
                  <a:pt x="2694666" y="0"/>
                </a:lnTo>
                <a:lnTo>
                  <a:pt x="2694666" y="3456551"/>
                </a:lnTo>
                <a:lnTo>
                  <a:pt x="1434992" y="3456551"/>
                </a:lnTo>
                <a:close/>
                <a:moveTo>
                  <a:pt x="0" y="0"/>
                </a:moveTo>
                <a:lnTo>
                  <a:pt x="1825478" y="0"/>
                </a:lnTo>
                <a:lnTo>
                  <a:pt x="1138791" y="3456551"/>
                </a:lnTo>
                <a:lnTo>
                  <a:pt x="0" y="3456551"/>
                </a:lnTo>
                <a:close/>
              </a:path>
            </a:pathLst>
          </a:custGeom>
        </p:spPr>
      </p:pic>
    </p:spTree>
    <p:extLst>
      <p:ext uri="{BB962C8B-B14F-4D97-AF65-F5344CB8AC3E}">
        <p14:creationId xmlns:p14="http://schemas.microsoft.com/office/powerpoint/2010/main" val="330902620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Left arro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16" name="Freeform 14"/>
          <p:cNvSpPr/>
          <p:nvPr userDrawn="1"/>
        </p:nvSpPr>
        <p:spPr bwMode="ltGray">
          <a:xfrm>
            <a:off x="1524" y="131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5" name="Date Placeholder 4"/>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2021 by Boston Consulting Group. All rights reserved.</a:t>
            </a:r>
            <a:endParaRPr lang="en-US" sz="700" dirty="0">
              <a:solidFill>
                <a:schemeClr val="bg1"/>
              </a:solidFill>
              <a:latin typeface="+mn-lt"/>
              <a:sym typeface="Trebuchet MS" panose="020B0603020202020204" pitchFamily="34" charset="0"/>
            </a:endParaRPr>
          </a:p>
        </p:txBody>
      </p:sp>
      <p:sp>
        <p:nvSpPr>
          <p:cNvPr id="12" name="TextBox 11"/>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17" name="Title 2"/>
          <p:cNvSpPr>
            <a:spLocks noGrp="1"/>
          </p:cNvSpPr>
          <p:nvPr>
            <p:ph type="title" hasCustomPrompt="1"/>
          </p:nvPr>
        </p:nvSpPr>
        <p:spPr>
          <a:xfrm>
            <a:off x="630000" y="2764203"/>
            <a:ext cx="2478638" cy="1314311"/>
          </a:xfrm>
          <a:prstGeom prst="rect">
            <a:avLst/>
          </a:prstGeom>
        </p:spPr>
        <p:txBody>
          <a:bodyPr anchor="ctr">
            <a:noAutofit/>
          </a:bodyPr>
          <a:lstStyle>
            <a:lvl1pPr>
              <a:defRPr sz="3200" baseline="0">
                <a:solidFill>
                  <a:schemeClr val="tx2"/>
                </a:solidFill>
                <a:latin typeface="+mj-lt"/>
                <a:sym typeface="Trebuchet MS" panose="020B0603020202020204" pitchFamily="34" charset="0"/>
              </a:defRPr>
            </a:lvl1pPr>
          </a:lstStyle>
          <a:p>
            <a:r>
              <a:rPr lang="en-US" dirty="0">
                <a:solidFill>
                  <a:schemeClr val="tx2"/>
                </a:solidFill>
              </a:rPr>
              <a:t>Click to add title</a:t>
            </a:r>
          </a:p>
        </p:txBody>
      </p:sp>
      <p:pic>
        <p:nvPicPr>
          <p:cNvPr id="9" name="Picture 8"/>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132442" y="3590399"/>
            <a:ext cx="1365250" cy="3382962"/>
          </a:xfrm>
          <a:custGeom>
            <a:avLst/>
            <a:gdLst>
              <a:gd name="connsiteX0" fmla="*/ 919541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264716 h 3382962"/>
              <a:gd name="connsiteX5" fmla="*/ 129871 w 1365250"/>
              <a:gd name="connsiteY5" fmla="*/ 3267601 h 3382962"/>
              <a:gd name="connsiteX6" fmla="*/ 0 w 1365250"/>
              <a:gd name="connsiteY6" fmla="*/ 0 h 3382962"/>
              <a:gd name="connsiteX7" fmla="*/ 909386 w 1365250"/>
              <a:gd name="connsiteY7" fmla="*/ 0 h 3382962"/>
              <a:gd name="connsiteX8" fmla="*/ 0 w 1365250"/>
              <a:gd name="connsiteY8" fmla="*/ 298560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19541" y="0"/>
                </a:moveTo>
                <a:lnTo>
                  <a:pt x="1365250" y="0"/>
                </a:lnTo>
                <a:lnTo>
                  <a:pt x="1365250" y="3382962"/>
                </a:lnTo>
                <a:lnTo>
                  <a:pt x="0" y="3382962"/>
                </a:lnTo>
                <a:lnTo>
                  <a:pt x="0" y="3264716"/>
                </a:lnTo>
                <a:lnTo>
                  <a:pt x="129871" y="3267601"/>
                </a:lnTo>
                <a:close/>
                <a:moveTo>
                  <a:pt x="0" y="0"/>
                </a:moveTo>
                <a:lnTo>
                  <a:pt x="909386" y="0"/>
                </a:lnTo>
                <a:lnTo>
                  <a:pt x="0" y="298560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6725773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20.xml><?xml version="1.0" encoding="utf-8"?>
<p:sldLayout xmlns:a="http://schemas.openxmlformats.org/drawingml/2006/main" xmlns:r="http://schemas.openxmlformats.org/officeDocument/2006/relationships" xmlns:p="http://schemas.openxmlformats.org/presentationml/2006/main" showMasterSp="0" preserve="1" userDrawn="1">
  <p:cSld name="D. Big statement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7"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0" name="TextBox 9"/>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11" name="Title 1"/>
          <p:cNvSpPr>
            <a:spLocks noGrp="1"/>
          </p:cNvSpPr>
          <p:nvPr>
            <p:ph type="title" hasCustomPrompt="1"/>
          </p:nvPr>
        </p:nvSpPr>
        <p:spPr>
          <a:xfrm>
            <a:off x="630000" y="3826333"/>
            <a:ext cx="10933200" cy="1606550"/>
          </a:xfr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bg1"/>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Tree>
    <p:extLst>
      <p:ext uri="{BB962C8B-B14F-4D97-AF65-F5344CB8AC3E}">
        <p14:creationId xmlns:p14="http://schemas.microsoft.com/office/powerpoint/2010/main" val="233719841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21.xml><?xml version="1.0" encoding="utf-8"?>
<p:sldLayout xmlns:a="http://schemas.openxmlformats.org/drawingml/2006/main" xmlns:r="http://schemas.openxmlformats.org/officeDocument/2006/relationships" xmlns:p="http://schemas.openxmlformats.org/presentationml/2006/main" preserve="1" userDrawn="1">
  <p:cSld name="D. Big statement icon">
    <p:bg>
      <p:bgPr>
        <a:solidFill>
          <a:schemeClr val="bg1"/>
        </a:solidFill>
        <a:effectLst/>
      </p:bgPr>
    </p:bg>
    <p:spTree>
      <p:nvGrpSpPr>
        <p:cNvPr id="1" name=""/>
        <p:cNvGrpSpPr/>
        <p:nvPr/>
      </p:nvGrpSpPr>
      <p:grpSpPr>
        <a:xfrm>
          <a:off x="0" y="0"/>
          <a:ext cx="0" cy="0"/>
          <a:chOff x="0" y="0"/>
          <a:chExt cx="0" cy="0"/>
        </a:xfrm>
      </p:grpSpPr>
      <p:sp>
        <p:nvSpPr>
          <p:cNvPr id="8" name="Date Placeholder 7"/>
          <p:cNvSpPr>
            <a:spLocks noGrp="1"/>
          </p:cNvSpPr>
          <p:nvPr>
            <p:ph type="dt" sz="half" idx="10"/>
          </p:nvPr>
        </p:nvSpPr>
        <p:spPr/>
        <p:txBody>
          <a:bodyPr/>
          <a:lstStyle>
            <a:lvl1pPr>
              <a:defRPr>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6" name="Rectangle 5"/>
          <p:cNvSpPr/>
          <p:nvPr userDrawn="1"/>
        </p:nvSpPr>
        <p:spPr bwMode="white">
          <a:xfrm>
            <a:off x="630000" y="625475"/>
            <a:ext cx="932688" cy="932688"/>
          </a:xfrm>
          <a:prstGeom prst="rect">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sym typeface="Trebuchet MS" panose="020B0603020202020204" pitchFamily="34" charset="0"/>
            </a:endParaRPr>
          </a:p>
        </p:txBody>
      </p:sp>
      <p:sp>
        <p:nvSpPr>
          <p:cNvPr id="7" name="Title 1"/>
          <p:cNvSpPr>
            <a:spLocks noGrp="1"/>
          </p:cNvSpPr>
          <p:nvPr>
            <p:ph type="title" hasCustomPrompt="1"/>
          </p:nvPr>
        </p:nvSpPr>
        <p:spPr>
          <a:xfrm>
            <a:off x="630000" y="3826333"/>
            <a:ext cx="10933200" cy="1606550"/>
          </a:xfrm>
          <a:prstGeom prst="rect">
            <a:avLst/>
          </a:prstGeo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accent4"/>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Tree>
    <p:extLst>
      <p:ext uri="{BB962C8B-B14F-4D97-AF65-F5344CB8AC3E}">
        <p14:creationId xmlns:p14="http://schemas.microsoft.com/office/powerpoint/2010/main" val="383556167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22.xml><?xml version="1.0" encoding="utf-8"?>
<p:sldLayout xmlns:a="http://schemas.openxmlformats.org/drawingml/2006/main" xmlns:r="http://schemas.openxmlformats.org/officeDocument/2006/relationships" xmlns:p="http://schemas.openxmlformats.org/presentationml/2006/main" showMasterSp="0" preserve="1" userDrawn="1">
  <p:cSld name="D. Quote">
    <p:bg>
      <p:bgPr>
        <a:solidFill>
          <a:schemeClr val="accent1"/>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extLst>
              <p:ext uri="{D42A27DB-BD31-4B8C-83A1-F6EECF244321}">
                <p14:modId xmlns:p14="http://schemas.microsoft.com/office/powerpoint/2010/main" val="2086922422"/>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29712" name="think-cell Slide" r:id="rId4" imgW="384" imgH="384" progId="TCLayout.ActiveDocument.1">
                  <p:embed/>
                </p:oleObj>
              </mc:Choice>
              <mc:Fallback>
                <p:oleObj name="think-cell Slide" r:id="rId4" imgW="384" imgH="384" progId="TCLayout.ActiveDocument.1">
                  <p:embed/>
                  <p:pic>
                    <p:nvPicPr>
                      <p:cNvPr id="3" name="Object 2"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6" name="TextBox 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2" name="Date Placeholder 1"/>
          <p:cNvSpPr>
            <a:spLocks noGrp="1"/>
          </p:cNvSpPr>
          <p:nvPr>
            <p:ph type="dt" sz="half" idx="10"/>
          </p:nvPr>
        </p:nvSpPr>
        <p:spPr/>
        <p:txBody>
          <a:bodyPr/>
          <a:lstStyle>
            <a:lvl1pPr>
              <a:defRPr>
                <a:solidFill>
                  <a:schemeClr val="bg1"/>
                </a:solidFill>
                <a:latin typeface="+mn-lt"/>
                <a:sym typeface="Trebuchet MS" panose="020B0603020202020204" pitchFamily="34" charset="0"/>
              </a:defRPr>
            </a:lvl1pPr>
          </a:lstStyle>
          <a:p>
            <a:endParaRPr lang="en-US" dirty="0"/>
          </a:p>
        </p:txBody>
      </p:sp>
      <p:pic>
        <p:nvPicPr>
          <p:cNvPr id="7" name="Picture 6"/>
          <p:cNvPicPr>
            <a:picLocks noChangeAspect="1"/>
          </p:cNvPicPr>
          <p:nvPr userDrawn="1"/>
        </p:nvPicPr>
        <p:blipFill rotWithShape="1">
          <a:blip r:embed="rId6">
            <a:extLst>
              <a:ext uri="{28A0092B-C50C-407E-A947-70E740481C1C}">
                <a14:useLocalDpi xmlns:a14="http://schemas.microsoft.com/office/drawing/2010/main" val="0"/>
              </a:ext>
            </a:extLst>
          </a:blip>
          <a:srcRect r="3634" b="1258"/>
          <a:stretch/>
        </p:blipFill>
        <p:spPr>
          <a:xfrm rot="16200000" flipH="1">
            <a:off x="6797461" y="101443"/>
            <a:ext cx="769257" cy="10019821"/>
          </a:xfrm>
          <a:custGeom>
            <a:avLst/>
            <a:gdLst>
              <a:gd name="connsiteX0" fmla="*/ 0 w 769257"/>
              <a:gd name="connsiteY0" fmla="*/ 0 h 10019821"/>
              <a:gd name="connsiteX1" fmla="*/ 0 w 769257"/>
              <a:gd name="connsiteY1" fmla="*/ 4631160 h 10019821"/>
              <a:gd name="connsiteX2" fmla="*/ 216750 w 769257"/>
              <a:gd name="connsiteY2" fmla="*/ 999646 h 10019821"/>
              <a:gd name="connsiteX3" fmla="*/ 197800 w 769257"/>
              <a:gd name="connsiteY3" fmla="*/ 10019821 h 10019821"/>
              <a:gd name="connsiteX4" fmla="*/ 769257 w 769257"/>
              <a:gd name="connsiteY4" fmla="*/ 10019821 h 10019821"/>
              <a:gd name="connsiteX5" fmla="*/ 769257 w 769257"/>
              <a:gd name="connsiteY5" fmla="*/ 0 h 10019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9257" h="10019821">
                <a:moveTo>
                  <a:pt x="0" y="0"/>
                </a:moveTo>
                <a:lnTo>
                  <a:pt x="0" y="4631160"/>
                </a:lnTo>
                <a:lnTo>
                  <a:pt x="216750" y="999646"/>
                </a:lnTo>
                <a:lnTo>
                  <a:pt x="197800" y="10019821"/>
                </a:lnTo>
                <a:lnTo>
                  <a:pt x="769257" y="10019821"/>
                </a:lnTo>
                <a:lnTo>
                  <a:pt x="769257" y="0"/>
                </a:lnTo>
                <a:close/>
              </a:path>
            </a:pathLst>
          </a:custGeom>
        </p:spPr>
      </p:pic>
      <p:sp>
        <p:nvSpPr>
          <p:cNvPr id="59" name="Freeform 58"/>
          <p:cNvSpPr>
            <a:spLocks/>
          </p:cNvSpPr>
          <p:nvPr/>
        </p:nvSpPr>
        <p:spPr bwMode="white">
          <a:xfrm flipH="1">
            <a:off x="0" y="0"/>
            <a:ext cx="12192000" cy="5867335"/>
          </a:xfrm>
          <a:custGeom>
            <a:avLst/>
            <a:gdLst>
              <a:gd name="connsiteX0" fmla="*/ 12192000 w 12192000"/>
              <a:gd name="connsiteY0" fmla="*/ 0 h 5867335"/>
              <a:gd name="connsiteX1" fmla="*/ 0 w 12192000"/>
              <a:gd name="connsiteY1" fmla="*/ 0 h 5867335"/>
              <a:gd name="connsiteX2" fmla="*/ 0 w 12192000"/>
              <a:gd name="connsiteY2" fmla="*/ 4945992 h 5867335"/>
              <a:gd name="connsiteX3" fmla="*/ 9041587 w 12192000"/>
              <a:gd name="connsiteY3" fmla="*/ 4945992 h 5867335"/>
              <a:gd name="connsiteX4" fmla="*/ 9974275 w 12192000"/>
              <a:gd name="connsiteY4" fmla="*/ 5867335 h 5867335"/>
              <a:gd name="connsiteX5" fmla="*/ 9974275 w 12192000"/>
              <a:gd name="connsiteY5" fmla="*/ 4945992 h 5867335"/>
              <a:gd name="connsiteX6" fmla="*/ 12192000 w 12192000"/>
              <a:gd name="connsiteY6" fmla="*/ 4945992 h 5867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5867335">
                <a:moveTo>
                  <a:pt x="12192000" y="0"/>
                </a:moveTo>
                <a:lnTo>
                  <a:pt x="0" y="0"/>
                </a:lnTo>
                <a:lnTo>
                  <a:pt x="0" y="4945992"/>
                </a:lnTo>
                <a:lnTo>
                  <a:pt x="9041587" y="4945992"/>
                </a:lnTo>
                <a:lnTo>
                  <a:pt x="9974275" y="5867335"/>
                </a:lnTo>
                <a:lnTo>
                  <a:pt x="9974275" y="4945992"/>
                </a:lnTo>
                <a:lnTo>
                  <a:pt x="12192000" y="4945992"/>
                </a:lnTo>
                <a:close/>
              </a:path>
            </a:pathLst>
          </a:custGeom>
          <a:solidFill>
            <a:schemeClr val="tx2"/>
          </a:solidFill>
          <a:ln>
            <a:noFill/>
          </a:ln>
          <a:effectLst/>
        </p:spPr>
        <p:txBody>
          <a:bodyPr vert="horz" wrap="square" lIns="91440" tIns="45720" rIns="91440" bIns="45720" numCol="1" anchor="t" anchorCtr="0" compatLnSpc="1">
            <a:prstTxWarp prst="textNoShape">
              <a:avLst/>
            </a:prstTxWarp>
            <a:noAutofit/>
          </a:bodyPr>
          <a:lstStyle/>
          <a:p>
            <a:endParaRPr lang="en-US" dirty="0">
              <a:latin typeface="+mn-lt"/>
              <a:sym typeface="Trebuchet MS" panose="020B0603020202020204" pitchFamily="34" charset="0"/>
            </a:endParaRPr>
          </a:p>
        </p:txBody>
      </p:sp>
    </p:spTree>
    <p:extLst>
      <p:ext uri="{BB962C8B-B14F-4D97-AF65-F5344CB8AC3E}">
        <p14:creationId xmlns:p14="http://schemas.microsoft.com/office/powerpoint/2010/main" val="170933765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23.xml><?xml version="1.0" encoding="utf-8"?>
<p:sldLayout xmlns:a="http://schemas.openxmlformats.org/drawingml/2006/main" xmlns:r="http://schemas.openxmlformats.org/officeDocument/2006/relationships" xmlns:p="http://schemas.openxmlformats.org/presentationml/2006/main" showMasterSp="0" preserve="1" userDrawn="1">
  <p:cSld name="D. Special gray">
    <p:bg>
      <p:bgPr>
        <a:solidFill>
          <a:schemeClr val="tx1">
            <a:lumMod val="50000"/>
          </a:schemeClr>
        </a:solidFill>
        <a:effectLst/>
      </p:bgPr>
    </p:bg>
    <p:spTree>
      <p:nvGrpSpPr>
        <p:cNvPr id="1" name=""/>
        <p:cNvGrpSpPr/>
        <p:nvPr/>
      </p:nvGrpSpPr>
      <p:grpSpPr>
        <a:xfrm>
          <a:off x="0" y="0"/>
          <a:ext cx="0" cy="0"/>
          <a:chOff x="0" y="0"/>
          <a:chExt cx="0" cy="0"/>
        </a:xfrm>
      </p:grpSpPr>
      <p:sp>
        <p:nvSpPr>
          <p:cNvPr id="5" name="TextBox 4"/>
          <p:cNvSpPr txBox="1"/>
          <p:nvPr/>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3" name="Date Placeholder 2"/>
          <p:cNvSpPr>
            <a:spLocks noGrp="1"/>
          </p:cNvSpPr>
          <p:nvPr>
            <p:ph type="dt" sz="half" idx="10"/>
          </p:nvPr>
        </p:nvSpPr>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2" name="Title 1"/>
          <p:cNvSpPr>
            <a:spLocks noGrp="1"/>
          </p:cNvSpPr>
          <p:nvPr>
            <p:ph type="title" hasCustomPrompt="1"/>
          </p:nvPr>
        </p:nvSpPr>
        <p:spPr>
          <a:xfrm>
            <a:off x="630000" y="622800"/>
            <a:ext cx="10933200" cy="332399"/>
          </a:xfrm>
        </p:spPr>
        <p:txBody>
          <a:bodyPr/>
          <a:lstStyle>
            <a:lvl1pPr>
              <a:defRPr>
                <a:solidFill>
                  <a:schemeClr val="bg1"/>
                </a:solidFill>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408242592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24.xml><?xml version="1.0" encoding="utf-8"?>
<p:sldLayout xmlns:a="http://schemas.openxmlformats.org/drawingml/2006/main" xmlns:r="http://schemas.openxmlformats.org/officeDocument/2006/relationships" xmlns:p="http://schemas.openxmlformats.org/presentationml/2006/main" showMasterSp="0" preserve="1" userDrawn="1">
  <p:cSld name="D. Table of contents">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13" name="Freeform 12"/>
          <p:cNvSpPr/>
          <p:nvPr/>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7" name="Freeform 12"/>
          <p:cNvSpPr/>
          <p:nvPr userDrawn="1"/>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20" name="TextBox 19"/>
          <p:cNvSpPr txBox="1"/>
          <p:nvPr userDrawn="1"/>
        </p:nvSpPr>
        <p:spPr>
          <a:xfrm>
            <a:off x="630000" y="2577934"/>
            <a:ext cx="2819400" cy="1761764"/>
          </a:xfrm>
          <a:prstGeom prst="rect">
            <a:avLst/>
          </a:prstGeom>
          <a:noFill/>
        </p:spPr>
        <p:txBody>
          <a:bodyPr wrap="square" lIns="0" tIns="0" rIns="0" bIns="0" rtlCol="0" anchor="ctr">
            <a:spAutoFit/>
          </a:bodyPr>
          <a:lstStyle/>
          <a:p>
            <a:pPr marL="0" indent="0">
              <a:lnSpc>
                <a:spcPct val="106000"/>
              </a:lnSpc>
              <a:spcAft>
                <a:spcPts val="700"/>
              </a:spcAft>
              <a:buFontTx/>
              <a:buNone/>
            </a:pPr>
            <a:r>
              <a:rPr lang="en-US" sz="5400" dirty="0">
                <a:solidFill>
                  <a:schemeClr val="tx2"/>
                </a:solidFill>
                <a:latin typeface="+mn-lt"/>
                <a:sym typeface="Trebuchet MS" panose="020B0603020202020204" pitchFamily="34" charset="0"/>
              </a:rPr>
              <a:t>Table of contents</a:t>
            </a:r>
          </a:p>
        </p:txBody>
      </p:sp>
      <p:sp>
        <p:nvSpPr>
          <p:cNvPr id="15"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4"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9" name="TextBox 18"/>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pic>
        <p:nvPicPr>
          <p:cNvPr id="10" name="Picture 9"/>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108638" y="3586748"/>
            <a:ext cx="1365250" cy="3382962"/>
          </a:xfrm>
          <a:custGeom>
            <a:avLst/>
            <a:gdLst>
              <a:gd name="connsiteX0" fmla="*/ 942801 w 1365250"/>
              <a:gd name="connsiteY0" fmla="*/ 0 h 3382962"/>
              <a:gd name="connsiteX1" fmla="*/ 1365250 w 1365250"/>
              <a:gd name="connsiteY1" fmla="*/ 0 h 3382962"/>
              <a:gd name="connsiteX2" fmla="*/ 1365250 w 1365250"/>
              <a:gd name="connsiteY2" fmla="*/ 3382962 h 3382962"/>
              <a:gd name="connsiteX3" fmla="*/ 128720 w 1365250"/>
              <a:gd name="connsiteY3" fmla="*/ 3382962 h 3382962"/>
              <a:gd name="connsiteX4" fmla="*/ 0 w 1365250"/>
              <a:gd name="connsiteY4" fmla="*/ 0 h 3382962"/>
              <a:gd name="connsiteX5" fmla="*/ 929501 w 1365250"/>
              <a:gd name="connsiteY5" fmla="*/ 0 h 3382962"/>
              <a:gd name="connsiteX6" fmla="*/ 0 w 1365250"/>
              <a:gd name="connsiteY6" fmla="*/ 2860398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5250" h="3382962">
                <a:moveTo>
                  <a:pt x="942801" y="0"/>
                </a:moveTo>
                <a:lnTo>
                  <a:pt x="1365250" y="0"/>
                </a:lnTo>
                <a:lnTo>
                  <a:pt x="1365250" y="3382962"/>
                </a:lnTo>
                <a:lnTo>
                  <a:pt x="128720" y="3382962"/>
                </a:lnTo>
                <a:close/>
                <a:moveTo>
                  <a:pt x="0" y="0"/>
                </a:moveTo>
                <a:lnTo>
                  <a:pt x="929501" y="0"/>
                </a:lnTo>
                <a:lnTo>
                  <a:pt x="0" y="2860398"/>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8758708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25.xml><?xml version="1.0" encoding="utf-8"?>
<p:sldLayout xmlns:a="http://schemas.openxmlformats.org/drawingml/2006/main" xmlns:r="http://schemas.openxmlformats.org/officeDocument/2006/relationships" xmlns:p="http://schemas.openxmlformats.org/presentationml/2006/main" showMasterSp="0" preserve="1">
  <p:cSld name="D. Blank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6"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1" name="TextBox 10"/>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157723109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26.xml><?xml version="1.0" encoding="utf-8"?>
<p:sldLayout xmlns:a="http://schemas.openxmlformats.org/drawingml/2006/main" xmlns:r="http://schemas.openxmlformats.org/officeDocument/2006/relationships" xmlns:p="http://schemas.openxmlformats.org/presentationml/2006/main" preserve="1">
  <p:cSld name="D. Blank">
    <p:bg>
      <p:bgPr>
        <a:solidFill>
          <a:schemeClr val="bg1"/>
        </a:solidFill>
        <a:effectLst/>
      </p:bgPr>
    </p:bg>
    <p:spTree>
      <p:nvGrpSpPr>
        <p:cNvPr id="1" name=""/>
        <p:cNvGrpSpPr/>
        <p:nvPr/>
      </p:nvGrpSpPr>
      <p:grpSpPr>
        <a:xfrm>
          <a:off x="0" y="0"/>
          <a:ext cx="0" cy="0"/>
          <a:chOff x="0" y="0"/>
          <a:chExt cx="0" cy="0"/>
        </a:xfrm>
      </p:grpSpPr>
      <p:sp>
        <p:nvSpPr>
          <p:cNvPr id="7" name="Date Placeholder 6"/>
          <p:cNvSpPr>
            <a:spLocks noGrp="1"/>
          </p:cNvSpPr>
          <p:nvPr>
            <p:ph type="dt" sz="half" idx="10"/>
          </p:nvPr>
        </p:nvSpPr>
        <p:spPr/>
        <p:txBody>
          <a:bodyPr/>
          <a:lstStyle>
            <a:lvl1pPr>
              <a:defRPr>
                <a:latin typeface="+mn-lt"/>
                <a:sym typeface="Trebuchet MS" panose="020B0603020202020204" pitchFamily="34" charset="0"/>
              </a:defRPr>
            </a:lvl1pPr>
          </a:lstStyle>
          <a:p>
            <a:endParaRPr lang="en-US" dirty="0"/>
          </a:p>
        </p:txBody>
      </p:sp>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387829764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27.xml><?xml version="1.0" encoding="utf-8"?>
<p:sldLayout xmlns:a="http://schemas.openxmlformats.org/drawingml/2006/main" xmlns:r="http://schemas.openxmlformats.org/officeDocument/2006/relationships" xmlns:p="http://schemas.openxmlformats.org/presentationml/2006/main" preserve="1">
  <p:cSld name="D. Disclaimer">
    <p:spTree>
      <p:nvGrpSpPr>
        <p:cNvPr id="1" name=""/>
        <p:cNvGrpSpPr/>
        <p:nvPr/>
      </p:nvGrpSpPr>
      <p:grpSpPr>
        <a:xfrm>
          <a:off x="0" y="0"/>
          <a:ext cx="0" cy="0"/>
          <a:chOff x="0" y="0"/>
          <a:chExt cx="0" cy="0"/>
        </a:xfrm>
      </p:grpSpPr>
      <p:sp>
        <p:nvSpPr>
          <p:cNvPr id="6" name="Rectangle 5"/>
          <p:cNvSpPr/>
          <p:nvPr/>
        </p:nvSpPr>
        <p:spPr>
          <a:xfrm>
            <a:off x="5021826" y="1664256"/>
            <a:ext cx="6209072" cy="3323987"/>
          </a:xfrm>
          <a:prstGeom prst="rect">
            <a:avLst/>
          </a:prstGeom>
        </p:spPr>
        <p:txBody>
          <a:bodyPr wrap="square" lIns="0" tIns="0" rIns="0" bIns="0" anchor="ctr">
            <a:spAutoFit/>
          </a:bodyPr>
          <a:lstStyle/>
          <a:p>
            <a:pPr indent="0">
              <a:lnSpc>
                <a:spcPct val="100000"/>
              </a:lnSpc>
            </a:pPr>
            <a:r>
              <a:rPr lang="en-US" sz="900" b="0" dirty="0">
                <a:latin typeface="+mn-lt"/>
                <a:sym typeface="Trebuchet MS" panose="020B0603020202020204" pitchFamily="34" charset="0"/>
              </a:rPr>
              <a:t>The services and materials provided by Boston Consulting Group (BCG) are subject to BCG's Standard Terms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(a copy of which is available upon request) or such other agreement as may have been previously executed by BCG. BCG does not provide legal, accounting, or tax advice. The Client is responsible for obtaining independent advice concerning these matters. This advice may affect the guidance given by BCG. Further, BCG has made no undertaking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to update these materials after the date hereof, notwithstanding that such information may become outdated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or inaccurate.</a:t>
            </a:r>
          </a:p>
          <a:p>
            <a:pPr indent="0">
              <a:lnSpc>
                <a:spcPct val="100000"/>
              </a:lnSpc>
            </a:pPr>
            <a:r>
              <a:rPr lang="en-US" sz="900" b="0" dirty="0">
                <a:latin typeface="+mn-lt"/>
                <a:sym typeface="Trebuchet MS" panose="020B0603020202020204" pitchFamily="34" charset="0"/>
              </a:rPr>
              <a:t> </a:t>
            </a:r>
          </a:p>
          <a:p>
            <a:pPr indent="0">
              <a:lnSpc>
                <a:spcPct val="100000"/>
              </a:lnSpc>
            </a:pPr>
            <a:r>
              <a:rPr lang="en-US" sz="900" b="0" dirty="0">
                <a:latin typeface="+mn-lt"/>
                <a:sym typeface="Trebuchet MS" panose="020B0603020202020204" pitchFamily="34" charset="0"/>
              </a:rPr>
              <a:t>The materials contained in this presentation are designed for the sole use by the board of directors or senior management of the Client and solely for the limited purposes described in the presentation. The materials shall not be copied or given to any person or entity other than the Client (“Third Party”) without the prior written consent of BCG. These materials serve only as the focus for discussion; they are incomplete without the accompanying oral commentary and may not be relied on as a stand-alone document. Further, Third Parties may not, and it is unreasonable for any Third Party to, rely on these materials for any purpose whatsoever. To the fullest extent permitted by law (and except to the extent otherwise agreed in a signed writing by BCG), BCG shall have no liability whatsoever to any Third Party, and any Third Party hereby waives any rights and claims it may have at any time against BCG with regard to the services, this presentation, or other materials, including the accuracy or completeness thereof. Receipt and review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of this document shall be deemed agreement with and consideration for the foregoing.</a:t>
            </a:r>
          </a:p>
          <a:p>
            <a:pPr indent="0">
              <a:lnSpc>
                <a:spcPct val="100000"/>
              </a:lnSpc>
            </a:pPr>
            <a:endParaRPr lang="en-US" sz="900" b="0" dirty="0">
              <a:latin typeface="+mn-lt"/>
              <a:sym typeface="Trebuchet MS" panose="020B0603020202020204" pitchFamily="34"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900" b="0" dirty="0">
                <a:latin typeface="+mn-lt"/>
                <a:sym typeface="Trebuchet MS" panose="020B0603020202020204" pitchFamily="34" charset="0"/>
              </a:rPr>
              <a:t>BCG does not provide fairness opinions or valuations of market transactions, and these materials should not be relied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on or construed as such. Further, the financial evaluations, projected market and financial information, and conclusions contained in these materials are based upon standard valuation methodologies, are not definitive forecasts, and are not guaranteed by BCG. BCG has used public and/or confidential data and assumptions provided to BCG by the Client. BCG has not independently verified the data and assumptions used in these analyses. Changes in the underlying data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or operating assumptions will clearly impact the analyses and conclusions.</a:t>
            </a:r>
          </a:p>
        </p:txBody>
      </p:sp>
      <p:sp>
        <p:nvSpPr>
          <p:cNvPr id="7" name="Title 6"/>
          <p:cNvSpPr txBox="1">
            <a:spLocks/>
          </p:cNvSpPr>
          <p:nvPr/>
        </p:nvSpPr>
        <p:spPr>
          <a:xfrm>
            <a:off x="639044" y="2973076"/>
            <a:ext cx="3199529" cy="706347"/>
          </a:xfrm>
          <a:prstGeom prst="rect">
            <a:avLst/>
          </a:prstGeom>
        </p:spPr>
        <p:txBody>
          <a:bodyPr vert="horz" wrap="square" lIns="0" tIns="0" rIns="0" bIns="0" rtlCol="0" anchor="ctr">
            <a:spAutoFit/>
          </a:bodyPr>
          <a:lstStyle>
            <a:lvl1pPr algn="l" defTabSz="914400" rtl="0" eaLnBrk="1" latinLnBrk="0" hangingPunct="1">
              <a:lnSpc>
                <a:spcPct val="90000"/>
              </a:lnSpc>
              <a:spcBef>
                <a:spcPct val="0"/>
              </a:spcBef>
              <a:buNone/>
              <a:defRPr sz="2400" kern="1200">
                <a:solidFill>
                  <a:schemeClr val="tx2"/>
                </a:solidFill>
                <a:latin typeface="+mj-lt"/>
                <a:ea typeface="+mj-ea"/>
                <a:cs typeface="+mj-cs"/>
              </a:defRPr>
            </a:lvl1pPr>
          </a:lstStyle>
          <a:p>
            <a:r>
              <a:rPr lang="en-US" sz="5100" dirty="0">
                <a:gradFill>
                  <a:gsLst>
                    <a:gs pos="100000">
                      <a:schemeClr val="tx2"/>
                    </a:gs>
                    <a:gs pos="2000">
                      <a:schemeClr val="accent2"/>
                    </a:gs>
                  </a:gsLst>
                  <a:lin ang="2700000" scaled="0"/>
                </a:gradFill>
                <a:latin typeface="+mn-lt"/>
                <a:sym typeface="Trebuchet MS" panose="020B0603020202020204" pitchFamily="34" charset="0"/>
              </a:rPr>
              <a:t>Disclaimer</a:t>
            </a:r>
          </a:p>
        </p:txBody>
      </p:sp>
      <p:cxnSp>
        <p:nvCxnSpPr>
          <p:cNvPr id="9" name="Straight Connector 8"/>
          <p:cNvCxnSpPr/>
          <p:nvPr/>
        </p:nvCxnSpPr>
        <p:spPr>
          <a:xfrm>
            <a:off x="4367898" y="1630185"/>
            <a:ext cx="0" cy="3392129"/>
          </a:xfrm>
          <a:prstGeom prst="line">
            <a:avLst/>
          </a:prstGeom>
          <a:ln w="9525">
            <a:solidFill>
              <a:schemeClr val="tx2"/>
            </a:solidFill>
            <a:miter lim="800000"/>
            <a:headEnd type="none" w="sm" len="sm"/>
            <a:tailEnd type="none" w="sm" len="sm"/>
          </a:ln>
        </p:spPr>
        <p:style>
          <a:lnRef idx="1">
            <a:schemeClr val="accent1"/>
          </a:lnRef>
          <a:fillRef idx="0">
            <a:schemeClr val="accent1"/>
          </a:fillRef>
          <a:effectRef idx="0">
            <a:schemeClr val="accent1"/>
          </a:effectRef>
          <a:fontRef idx="minor">
            <a:schemeClr val="tx1"/>
          </a:fontRef>
        </p:style>
      </p:cxnSp>
      <p:sp>
        <p:nvSpPr>
          <p:cNvPr id="4" name="Date Placeholder 3"/>
          <p:cNvSpPr>
            <a:spLocks noGrp="1"/>
          </p:cNvSpPr>
          <p:nvPr>
            <p:ph type="dt" sz="half" idx="10"/>
          </p:nvPr>
        </p:nvSpPr>
        <p:spPr/>
        <p:txBody>
          <a:bodyPr/>
          <a:lstStyle>
            <a:lvl1pPr>
              <a:defRPr>
                <a:latin typeface="+mn-lt"/>
                <a:sym typeface="Trebuchet MS" panose="020B0603020202020204" pitchFamily="34" charset="0"/>
              </a:defRPr>
            </a:lvl1pPr>
          </a:lstStyle>
          <a:p>
            <a:endParaRPr lang="en-US" dirty="0"/>
          </a:p>
        </p:txBody>
      </p:sp>
      <p:sp>
        <p:nvSpPr>
          <p:cNvPr id="10"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75381623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28.xml><?xml version="1.0" encoding="utf-8"?>
<p:sldLayout xmlns:a="http://schemas.openxmlformats.org/drawingml/2006/main" xmlns:r="http://schemas.openxmlformats.org/officeDocument/2006/relationships" xmlns:p="http://schemas.openxmlformats.org/presentationml/2006/main" showMasterSp="0" type="blank" preserve="1">
  <p:cSld name="D. En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3018852625"/>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30736" name="think-cell Slide" r:id="rId6" imgW="384" imgH="384" progId="TCLayout.ActiveDocument.1">
                  <p:embed/>
                </p:oleObj>
              </mc:Choice>
              <mc:Fallback>
                <p:oleObj name="think-cell Slide" r:id="rId6" imgW="384" imgH="384" progId="TCLayout.ActiveDocument.1">
                  <p:embed/>
                  <p:pic>
                    <p:nvPicPr>
                      <p:cNvPr id="2" name="Object 1" hidden="1"/>
                      <p:cNvPicPr/>
                      <p:nvPr/>
                    </p:nvPicPr>
                    <p:blipFill>
                      <a:blip r:embed="rId7"/>
                      <a:stretch>
                        <a:fillRect/>
                      </a:stretch>
                    </p:blipFill>
                    <p:spPr>
                      <a:xfrm>
                        <a:off x="1588" y="1588"/>
                        <a:ext cx="1587" cy="1587"/>
                      </a:xfrm>
                      <a:prstGeom prst="rect">
                        <a:avLst/>
                      </a:prstGeom>
                    </p:spPr>
                  </p:pic>
                </p:oleObj>
              </mc:Fallback>
            </mc:AlternateContent>
          </a:graphicData>
        </a:graphic>
      </p:graphicFrame>
      <p:pic>
        <p:nvPicPr>
          <p:cNvPr id="9" name="TitleAndEndImages"/>
          <p:cNvPicPr>
            <a:picLocks noChangeAspect="1"/>
          </p:cNvPicPr>
          <p:nvPr userDrawn="1">
            <p:custDataLst>
              <p:tags r:id="rId3"/>
            </p:custDataLst>
          </p:nvPr>
        </p:nvPicPr>
        <p:blipFill>
          <a:blip r:embed="rId8">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8" name="Rectangle 7"/>
          <p:cNvSpPr/>
          <p:nvPr userDrawn="1"/>
        </p:nvSpPr>
        <p:spPr bwMode="black">
          <a:xfrm>
            <a:off x="630936" y="626200"/>
            <a:ext cx="8125200" cy="5529600"/>
          </a:xfrm>
          <a:prstGeom prst="rect">
            <a:avLst/>
          </a:prstGeom>
          <a:gradFill flip="none" rotWithShape="1">
            <a:gsLst>
              <a:gs pos="0">
                <a:schemeClr val="accent1">
                  <a:alpha val="90000"/>
                </a:schemeClr>
              </a:gs>
              <a:gs pos="100000">
                <a:schemeClr val="tx2">
                  <a:alpha val="90000"/>
                </a:scheme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15" name="TextBox 14"/>
          <p:cNvSpPr txBox="1"/>
          <p:nvPr/>
        </p:nvSpPr>
        <p:spPr bwMode="white">
          <a:xfrm>
            <a:off x="924979" y="5715178"/>
            <a:ext cx="840801" cy="170110"/>
          </a:xfrm>
          <a:prstGeom prst="rect">
            <a:avLst/>
          </a:prstGeom>
          <a:noFill/>
        </p:spPr>
        <p:txBody>
          <a:bodyPr wrap="none" lIns="0" tIns="0" rIns="0" bIns="0" rtlCol="0" anchor="b">
            <a:noAutofit/>
          </a:bodyPr>
          <a:lstStyle/>
          <a:p>
            <a:pPr>
              <a:lnSpc>
                <a:spcPct val="90000"/>
              </a:lnSpc>
              <a:spcAft>
                <a:spcPts val="600"/>
              </a:spcAft>
            </a:pPr>
            <a:r>
              <a:rPr lang="en-US" sz="1200" dirty="0">
                <a:solidFill>
                  <a:schemeClr val="bg1"/>
                </a:solidFill>
                <a:latin typeface="+mn-lt"/>
                <a:sym typeface="Trebuchet MS" panose="020B0603020202020204" pitchFamily="34" charset="0"/>
              </a:rPr>
              <a:t>bcg.com</a:t>
            </a:r>
          </a:p>
        </p:txBody>
      </p:sp>
      <p:sp>
        <p:nvSpPr>
          <p:cNvPr id="10" name="Freeform 9"/>
          <p:cNvSpPr>
            <a:spLocks noChangeAspect="1"/>
          </p:cNvSpPr>
          <p:nvPr userDrawn="1">
            <p:custDataLst>
              <p:tags r:id="rId4"/>
            </p:custDataLst>
          </p:nvPr>
        </p:nvSpPr>
        <p:spPr bwMode="auto">
          <a:xfrm>
            <a:off x="2676857" y="2969513"/>
            <a:ext cx="4033357" cy="842974"/>
          </a:xfrm>
          <a:custGeom>
            <a:avLst/>
            <a:gdLst>
              <a:gd name="connsiteX0" fmla="*/ 8982072 w 11499847"/>
              <a:gd name="connsiteY0" fmla="*/ 1919288 h 2403475"/>
              <a:gd name="connsiteX1" fmla="*/ 8982072 w 11499847"/>
              <a:gd name="connsiteY1" fmla="*/ 2105026 h 2403475"/>
              <a:gd name="connsiteX2" fmla="*/ 9098233 w 11499847"/>
              <a:gd name="connsiteY2" fmla="*/ 2105026 h 2403475"/>
              <a:gd name="connsiteX3" fmla="*/ 9164880 w 11499847"/>
              <a:gd name="connsiteY3" fmla="*/ 2080233 h 2403475"/>
              <a:gd name="connsiteX4" fmla="*/ 9191622 w 11499847"/>
              <a:gd name="connsiteY4" fmla="*/ 2011737 h 2403475"/>
              <a:gd name="connsiteX5" fmla="*/ 9164880 w 11499847"/>
              <a:gd name="connsiteY5" fmla="*/ 1944501 h 2403475"/>
              <a:gd name="connsiteX6" fmla="*/ 9098233 w 11499847"/>
              <a:gd name="connsiteY6" fmla="*/ 1919288 h 2403475"/>
              <a:gd name="connsiteX7" fmla="*/ 8982072 w 11499847"/>
              <a:gd name="connsiteY7" fmla="*/ 1919288 h 2403475"/>
              <a:gd name="connsiteX8" fmla="*/ 7280272 w 11499847"/>
              <a:gd name="connsiteY8" fmla="*/ 1919288 h 2403475"/>
              <a:gd name="connsiteX9" fmla="*/ 7280272 w 11499847"/>
              <a:gd name="connsiteY9" fmla="*/ 2097088 h 2403475"/>
              <a:gd name="connsiteX10" fmla="*/ 7404503 w 11499847"/>
              <a:gd name="connsiteY10" fmla="*/ 2097088 h 2403475"/>
              <a:gd name="connsiteX11" fmla="*/ 7469027 w 11499847"/>
              <a:gd name="connsiteY11" fmla="*/ 2073423 h 2403475"/>
              <a:gd name="connsiteX12" fmla="*/ 7494585 w 11499847"/>
              <a:gd name="connsiteY12" fmla="*/ 2008502 h 2403475"/>
              <a:gd name="connsiteX13" fmla="*/ 7469027 w 11499847"/>
              <a:gd name="connsiteY13" fmla="*/ 1943581 h 2403475"/>
              <a:gd name="connsiteX14" fmla="*/ 7404503 w 11499847"/>
              <a:gd name="connsiteY14" fmla="*/ 1919288 h 2403475"/>
              <a:gd name="connsiteX15" fmla="*/ 7280272 w 11499847"/>
              <a:gd name="connsiteY15" fmla="*/ 1919288 h 2403475"/>
              <a:gd name="connsiteX16" fmla="*/ 7945015 w 11499847"/>
              <a:gd name="connsiteY16" fmla="*/ 1909763 h 2403475"/>
              <a:gd name="connsiteX17" fmla="*/ 7813574 w 11499847"/>
              <a:gd name="connsiteY17" fmla="*/ 1965330 h 2403475"/>
              <a:gd name="connsiteX18" fmla="*/ 7759697 w 11499847"/>
              <a:gd name="connsiteY18" fmla="*/ 2100368 h 2403475"/>
              <a:gd name="connsiteX19" fmla="*/ 7813574 w 11499847"/>
              <a:gd name="connsiteY19" fmla="*/ 2235406 h 2403475"/>
              <a:gd name="connsiteX20" fmla="*/ 7945015 w 11499847"/>
              <a:gd name="connsiteY20" fmla="*/ 2290763 h 2403475"/>
              <a:gd name="connsiteX21" fmla="*/ 8077086 w 11499847"/>
              <a:gd name="connsiteY21" fmla="*/ 2235825 h 2403475"/>
              <a:gd name="connsiteX22" fmla="*/ 8131172 w 11499847"/>
              <a:gd name="connsiteY22" fmla="*/ 2100368 h 2403475"/>
              <a:gd name="connsiteX23" fmla="*/ 8076876 w 11499847"/>
              <a:gd name="connsiteY23" fmla="*/ 1965330 h 2403475"/>
              <a:gd name="connsiteX24" fmla="*/ 7945015 w 11499847"/>
              <a:gd name="connsiteY24" fmla="*/ 1909763 h 2403475"/>
              <a:gd name="connsiteX25" fmla="*/ 8899522 w 11499847"/>
              <a:gd name="connsiteY25" fmla="*/ 1844675 h 2403475"/>
              <a:gd name="connsiteX26" fmla="*/ 9098598 w 11499847"/>
              <a:gd name="connsiteY26" fmla="*/ 1844675 h 2403475"/>
              <a:gd name="connsiteX27" fmla="*/ 9228521 w 11499847"/>
              <a:gd name="connsiteY27" fmla="*/ 1892741 h 2403475"/>
              <a:gd name="connsiteX28" fmla="*/ 9277347 w 11499847"/>
              <a:gd name="connsiteY28" fmla="*/ 2011236 h 2403475"/>
              <a:gd name="connsiteX29" fmla="*/ 9228521 w 11499847"/>
              <a:gd name="connsiteY29" fmla="*/ 2129521 h 2403475"/>
              <a:gd name="connsiteX30" fmla="*/ 9098598 w 11499847"/>
              <a:gd name="connsiteY30" fmla="*/ 2177796 h 2403475"/>
              <a:gd name="connsiteX31" fmla="*/ 8982086 w 11499847"/>
              <a:gd name="connsiteY31" fmla="*/ 2177796 h 2403475"/>
              <a:gd name="connsiteX32" fmla="*/ 8982086 w 11499847"/>
              <a:gd name="connsiteY32" fmla="*/ 2355850 h 2403475"/>
              <a:gd name="connsiteX33" fmla="*/ 8899522 w 11499847"/>
              <a:gd name="connsiteY33" fmla="*/ 2355850 h 2403475"/>
              <a:gd name="connsiteX34" fmla="*/ 8899522 w 11499847"/>
              <a:gd name="connsiteY34" fmla="*/ 1844675 h 2403475"/>
              <a:gd name="connsiteX35" fmla="*/ 8324847 w 11499847"/>
              <a:gd name="connsiteY35" fmla="*/ 1844675 h 2403475"/>
              <a:gd name="connsiteX36" fmla="*/ 8407608 w 11499847"/>
              <a:gd name="connsiteY36" fmla="*/ 1844675 h 2403475"/>
              <a:gd name="connsiteX37" fmla="*/ 8407608 w 11499847"/>
              <a:gd name="connsiteY37" fmla="*/ 2158090 h 2403475"/>
              <a:gd name="connsiteX38" fmla="*/ 8443017 w 11499847"/>
              <a:gd name="connsiteY38" fmla="*/ 2252595 h 2403475"/>
              <a:gd name="connsiteX39" fmla="*/ 8537931 w 11499847"/>
              <a:gd name="connsiteY39" fmla="*/ 2291066 h 2403475"/>
              <a:gd name="connsiteX40" fmla="*/ 8631797 w 11499847"/>
              <a:gd name="connsiteY40" fmla="*/ 2252595 h 2403475"/>
              <a:gd name="connsiteX41" fmla="*/ 8667415 w 11499847"/>
              <a:gd name="connsiteY41" fmla="*/ 2158090 h 2403475"/>
              <a:gd name="connsiteX42" fmla="*/ 8667415 w 11499847"/>
              <a:gd name="connsiteY42" fmla="*/ 1844675 h 2403475"/>
              <a:gd name="connsiteX43" fmla="*/ 8748710 w 11499847"/>
              <a:gd name="connsiteY43" fmla="*/ 1844675 h 2403475"/>
              <a:gd name="connsiteX44" fmla="*/ 8748710 w 11499847"/>
              <a:gd name="connsiteY44" fmla="*/ 2158717 h 2403475"/>
              <a:gd name="connsiteX45" fmla="*/ 8688577 w 11499847"/>
              <a:gd name="connsiteY45" fmla="*/ 2307793 h 2403475"/>
              <a:gd name="connsiteX46" fmla="*/ 8537093 w 11499847"/>
              <a:gd name="connsiteY46" fmla="*/ 2366963 h 2403475"/>
              <a:gd name="connsiteX47" fmla="*/ 8385399 w 11499847"/>
              <a:gd name="connsiteY47" fmla="*/ 2307793 h 2403475"/>
              <a:gd name="connsiteX48" fmla="*/ 8324847 w 11499847"/>
              <a:gd name="connsiteY48" fmla="*/ 2158717 h 2403475"/>
              <a:gd name="connsiteX49" fmla="*/ 8324847 w 11499847"/>
              <a:gd name="connsiteY49" fmla="*/ 1844675 h 2403475"/>
              <a:gd name="connsiteX50" fmla="*/ 7197722 w 11499847"/>
              <a:gd name="connsiteY50" fmla="*/ 1844675 h 2403475"/>
              <a:gd name="connsiteX51" fmla="*/ 7404196 w 11499847"/>
              <a:gd name="connsiteY51" fmla="*/ 1844675 h 2403475"/>
              <a:gd name="connsiteX52" fmla="*/ 7531336 w 11499847"/>
              <a:gd name="connsiteY52" fmla="*/ 1891906 h 2403475"/>
              <a:gd name="connsiteX53" fmla="*/ 7578727 w 11499847"/>
              <a:gd name="connsiteY53" fmla="*/ 2008937 h 2403475"/>
              <a:gd name="connsiteX54" fmla="*/ 7548455 w 11499847"/>
              <a:gd name="connsiteY54" fmla="*/ 2106950 h 2403475"/>
              <a:gd name="connsiteX55" fmla="*/ 7464947 w 11499847"/>
              <a:gd name="connsiteY55" fmla="*/ 2161495 h 2403475"/>
              <a:gd name="connsiteX56" fmla="*/ 7525699 w 11499847"/>
              <a:gd name="connsiteY56" fmla="*/ 2258673 h 2403475"/>
              <a:gd name="connsiteX57" fmla="*/ 7586660 w 11499847"/>
              <a:gd name="connsiteY57" fmla="*/ 2355850 h 2403475"/>
              <a:gd name="connsiteX58" fmla="*/ 7491044 w 11499847"/>
              <a:gd name="connsiteY58" fmla="*/ 2355850 h 2403475"/>
              <a:gd name="connsiteX59" fmla="*/ 7434676 w 11499847"/>
              <a:gd name="connsiteY59" fmla="*/ 2263479 h 2403475"/>
              <a:gd name="connsiteX60" fmla="*/ 7378099 w 11499847"/>
              <a:gd name="connsiteY60" fmla="*/ 2171108 h 2403475"/>
              <a:gd name="connsiteX61" fmla="*/ 7280395 w 11499847"/>
              <a:gd name="connsiteY61" fmla="*/ 2171108 h 2403475"/>
              <a:gd name="connsiteX62" fmla="*/ 7280395 w 11499847"/>
              <a:gd name="connsiteY62" fmla="*/ 2355850 h 2403475"/>
              <a:gd name="connsiteX63" fmla="*/ 7197722 w 11499847"/>
              <a:gd name="connsiteY63" fmla="*/ 2355850 h 2403475"/>
              <a:gd name="connsiteX64" fmla="*/ 7197722 w 11499847"/>
              <a:gd name="connsiteY64" fmla="*/ 1844675 h 2403475"/>
              <a:gd name="connsiteX65" fmla="*/ 7945016 w 11499847"/>
              <a:gd name="connsiteY65" fmla="*/ 1833563 h 2403475"/>
              <a:gd name="connsiteX66" fmla="*/ 8136527 w 11499847"/>
              <a:gd name="connsiteY66" fmla="*/ 1911974 h 2403475"/>
              <a:gd name="connsiteX67" fmla="*/ 8215310 w 11499847"/>
              <a:gd name="connsiteY67" fmla="*/ 2100368 h 2403475"/>
              <a:gd name="connsiteX68" fmla="*/ 8136527 w 11499847"/>
              <a:gd name="connsiteY68" fmla="*/ 2288762 h 2403475"/>
              <a:gd name="connsiteX69" fmla="*/ 7945016 w 11499847"/>
              <a:gd name="connsiteY69" fmla="*/ 2366963 h 2403475"/>
              <a:gd name="connsiteX70" fmla="*/ 7754134 w 11499847"/>
              <a:gd name="connsiteY70" fmla="*/ 2288762 h 2403475"/>
              <a:gd name="connsiteX71" fmla="*/ 7675560 w 11499847"/>
              <a:gd name="connsiteY71" fmla="*/ 2100368 h 2403475"/>
              <a:gd name="connsiteX72" fmla="*/ 7754134 w 11499847"/>
              <a:gd name="connsiteY72" fmla="*/ 1911974 h 2403475"/>
              <a:gd name="connsiteX73" fmla="*/ 7945016 w 11499847"/>
              <a:gd name="connsiteY73" fmla="*/ 1833563 h 2403475"/>
              <a:gd name="connsiteX74" fmla="*/ 6834872 w 11499847"/>
              <a:gd name="connsiteY74" fmla="*/ 1833563 h 2403475"/>
              <a:gd name="connsiteX75" fmla="*/ 6921875 w 11499847"/>
              <a:gd name="connsiteY75" fmla="*/ 1845482 h 2403475"/>
              <a:gd name="connsiteX76" fmla="*/ 6996090 w 11499847"/>
              <a:gd name="connsiteY76" fmla="*/ 1881028 h 2403475"/>
              <a:gd name="connsiteX77" fmla="*/ 6974496 w 11499847"/>
              <a:gd name="connsiteY77" fmla="*/ 1914692 h 2403475"/>
              <a:gd name="connsiteX78" fmla="*/ 6952903 w 11499847"/>
              <a:gd name="connsiteY78" fmla="*/ 1948356 h 2403475"/>
              <a:gd name="connsiteX79" fmla="*/ 6897556 w 11499847"/>
              <a:gd name="connsiteY79" fmla="*/ 1919501 h 2403475"/>
              <a:gd name="connsiteX80" fmla="*/ 6834243 w 11499847"/>
              <a:gd name="connsiteY80" fmla="*/ 1910301 h 2403475"/>
              <a:gd name="connsiteX81" fmla="*/ 6703424 w 11499847"/>
              <a:gd name="connsiteY81" fmla="*/ 1965084 h 2403475"/>
              <a:gd name="connsiteX82" fmla="*/ 6650384 w 11499847"/>
              <a:gd name="connsiteY82" fmla="*/ 2100368 h 2403475"/>
              <a:gd name="connsiteX83" fmla="*/ 6701957 w 11499847"/>
              <a:gd name="connsiteY83" fmla="*/ 2236070 h 2403475"/>
              <a:gd name="connsiteX84" fmla="*/ 6831308 w 11499847"/>
              <a:gd name="connsiteY84" fmla="*/ 2291062 h 2403475"/>
              <a:gd name="connsiteX85" fmla="*/ 6945984 w 11499847"/>
              <a:gd name="connsiteY85" fmla="*/ 2250498 h 2403475"/>
              <a:gd name="connsiteX86" fmla="*/ 6999863 w 11499847"/>
              <a:gd name="connsiteY86" fmla="*/ 2148460 h 2403475"/>
              <a:gd name="connsiteX87" fmla="*/ 6825438 w 11499847"/>
              <a:gd name="connsiteY87" fmla="*/ 2148460 h 2403475"/>
              <a:gd name="connsiteX88" fmla="*/ 6849128 w 11499847"/>
              <a:gd name="connsiteY88" fmla="*/ 2111241 h 2403475"/>
              <a:gd name="connsiteX89" fmla="*/ 6873028 w 11499847"/>
              <a:gd name="connsiteY89" fmla="*/ 2074022 h 2403475"/>
              <a:gd name="connsiteX90" fmla="*/ 7078061 w 11499847"/>
              <a:gd name="connsiteY90" fmla="*/ 2074022 h 2403475"/>
              <a:gd name="connsiteX91" fmla="*/ 7080787 w 11499847"/>
              <a:gd name="connsiteY91" fmla="*/ 2090540 h 2403475"/>
              <a:gd name="connsiteX92" fmla="*/ 7081835 w 11499847"/>
              <a:gd name="connsiteY92" fmla="*/ 2110613 h 2403475"/>
              <a:gd name="connsiteX93" fmla="*/ 7011813 w 11499847"/>
              <a:gd name="connsiteY93" fmla="*/ 2293362 h 2403475"/>
              <a:gd name="connsiteX94" fmla="*/ 6830470 w 11499847"/>
              <a:gd name="connsiteY94" fmla="*/ 2366963 h 2403475"/>
              <a:gd name="connsiteX95" fmla="*/ 6642417 w 11499847"/>
              <a:gd name="connsiteY95" fmla="*/ 2289389 h 2403475"/>
              <a:gd name="connsiteX96" fmla="*/ 6565897 w 11499847"/>
              <a:gd name="connsiteY96" fmla="*/ 2100368 h 2403475"/>
              <a:gd name="connsiteX97" fmla="*/ 6644514 w 11499847"/>
              <a:gd name="connsiteY97" fmla="*/ 1911346 h 2403475"/>
              <a:gd name="connsiteX98" fmla="*/ 6834872 w 11499847"/>
              <a:gd name="connsiteY98" fmla="*/ 1833563 h 2403475"/>
              <a:gd name="connsiteX99" fmla="*/ 501650 w 11499847"/>
              <a:gd name="connsiteY99" fmla="*/ 1403350 h 2403475"/>
              <a:gd name="connsiteX100" fmla="*/ 501650 w 11499847"/>
              <a:gd name="connsiteY100" fmla="*/ 1925638 h 2403475"/>
              <a:gd name="connsiteX101" fmla="*/ 842112 w 11499847"/>
              <a:gd name="connsiteY101" fmla="*/ 1925638 h 2403475"/>
              <a:gd name="connsiteX102" fmla="*/ 1182574 w 11499847"/>
              <a:gd name="connsiteY102" fmla="*/ 1925638 h 2403475"/>
              <a:gd name="connsiteX103" fmla="*/ 1375900 w 11499847"/>
              <a:gd name="connsiteY103" fmla="*/ 1849684 h 2403475"/>
              <a:gd name="connsiteX104" fmla="*/ 1455738 w 11499847"/>
              <a:gd name="connsiteY104" fmla="*/ 1662720 h 2403475"/>
              <a:gd name="connsiteX105" fmla="*/ 1375900 w 11499847"/>
              <a:gd name="connsiteY105" fmla="*/ 1477635 h 2403475"/>
              <a:gd name="connsiteX106" fmla="*/ 1182574 w 11499847"/>
              <a:gd name="connsiteY106" fmla="*/ 1403350 h 2403475"/>
              <a:gd name="connsiteX107" fmla="*/ 501650 w 11499847"/>
              <a:gd name="connsiteY107" fmla="*/ 1403350 h 2403475"/>
              <a:gd name="connsiteX108" fmla="*/ 7349808 w 11499847"/>
              <a:gd name="connsiteY108" fmla="*/ 1012825 h 2403475"/>
              <a:gd name="connsiteX109" fmla="*/ 7218292 w 11499847"/>
              <a:gd name="connsiteY109" fmla="*/ 1067952 h 2403475"/>
              <a:gd name="connsiteX110" fmla="*/ 7164385 w 11499847"/>
              <a:gd name="connsiteY110" fmla="*/ 1202427 h 2403475"/>
              <a:gd name="connsiteX111" fmla="*/ 7218292 w 11499847"/>
              <a:gd name="connsiteY111" fmla="*/ 1336903 h 2403475"/>
              <a:gd name="connsiteX112" fmla="*/ 7349808 w 11499847"/>
              <a:gd name="connsiteY112" fmla="*/ 1392238 h 2403475"/>
              <a:gd name="connsiteX113" fmla="*/ 7481953 w 11499847"/>
              <a:gd name="connsiteY113" fmla="*/ 1337320 h 2403475"/>
              <a:gd name="connsiteX114" fmla="*/ 7535860 w 11499847"/>
              <a:gd name="connsiteY114" fmla="*/ 1202427 h 2403475"/>
              <a:gd name="connsiteX115" fmla="*/ 7481534 w 11499847"/>
              <a:gd name="connsiteY115" fmla="*/ 1067952 h 2403475"/>
              <a:gd name="connsiteX116" fmla="*/ 7349808 w 11499847"/>
              <a:gd name="connsiteY116" fmla="*/ 1012825 h 2403475"/>
              <a:gd name="connsiteX117" fmla="*/ 10448922 w 11499847"/>
              <a:gd name="connsiteY117" fmla="*/ 946150 h 2403475"/>
              <a:gd name="connsiteX118" fmla="*/ 10552110 w 11499847"/>
              <a:gd name="connsiteY118" fmla="*/ 946150 h 2403475"/>
              <a:gd name="connsiteX119" fmla="*/ 10671172 w 11499847"/>
              <a:gd name="connsiteY119" fmla="*/ 1139825 h 2403475"/>
              <a:gd name="connsiteX120" fmla="*/ 10790235 w 11499847"/>
              <a:gd name="connsiteY120" fmla="*/ 1333501 h 2403475"/>
              <a:gd name="connsiteX121" fmla="*/ 10790235 w 11499847"/>
              <a:gd name="connsiteY121" fmla="*/ 946150 h 2403475"/>
              <a:gd name="connsiteX122" fmla="*/ 10869610 w 11499847"/>
              <a:gd name="connsiteY122" fmla="*/ 946150 h 2403475"/>
              <a:gd name="connsiteX123" fmla="*/ 10869610 w 11499847"/>
              <a:gd name="connsiteY123" fmla="*/ 1458913 h 2403475"/>
              <a:gd name="connsiteX124" fmla="*/ 10772772 w 11499847"/>
              <a:gd name="connsiteY124" fmla="*/ 1458913 h 2403475"/>
              <a:gd name="connsiteX125" fmla="*/ 10650535 w 11499847"/>
              <a:gd name="connsiteY125" fmla="*/ 1260475 h 2403475"/>
              <a:gd name="connsiteX126" fmla="*/ 10528297 w 11499847"/>
              <a:gd name="connsiteY126" fmla="*/ 1062038 h 2403475"/>
              <a:gd name="connsiteX127" fmla="*/ 10528297 w 11499847"/>
              <a:gd name="connsiteY127" fmla="*/ 1458913 h 2403475"/>
              <a:gd name="connsiteX128" fmla="*/ 10448922 w 11499847"/>
              <a:gd name="connsiteY128" fmla="*/ 1458913 h 2403475"/>
              <a:gd name="connsiteX129" fmla="*/ 10185397 w 11499847"/>
              <a:gd name="connsiteY129" fmla="*/ 946150 h 2403475"/>
              <a:gd name="connsiteX130" fmla="*/ 10267947 w 11499847"/>
              <a:gd name="connsiteY130" fmla="*/ 946150 h 2403475"/>
              <a:gd name="connsiteX131" fmla="*/ 10267947 w 11499847"/>
              <a:gd name="connsiteY131" fmla="*/ 1458913 h 2403475"/>
              <a:gd name="connsiteX132" fmla="*/ 10185397 w 11499847"/>
              <a:gd name="connsiteY132" fmla="*/ 1458913 h 2403475"/>
              <a:gd name="connsiteX133" fmla="*/ 9656760 w 11499847"/>
              <a:gd name="connsiteY133" fmla="*/ 946150 h 2403475"/>
              <a:gd name="connsiteX134" fmla="*/ 10059985 w 11499847"/>
              <a:gd name="connsiteY134" fmla="*/ 946150 h 2403475"/>
              <a:gd name="connsiteX135" fmla="*/ 10059985 w 11499847"/>
              <a:gd name="connsiteY135" fmla="*/ 1022350 h 2403475"/>
              <a:gd name="connsiteX136" fmla="*/ 9899648 w 11499847"/>
              <a:gd name="connsiteY136" fmla="*/ 1022350 h 2403475"/>
              <a:gd name="connsiteX137" fmla="*/ 9899648 w 11499847"/>
              <a:gd name="connsiteY137" fmla="*/ 1458913 h 2403475"/>
              <a:gd name="connsiteX138" fmla="*/ 9817098 w 11499847"/>
              <a:gd name="connsiteY138" fmla="*/ 1458913 h 2403475"/>
              <a:gd name="connsiteX139" fmla="*/ 9817098 w 11499847"/>
              <a:gd name="connsiteY139" fmla="*/ 1022350 h 2403475"/>
              <a:gd name="connsiteX140" fmla="*/ 9656760 w 11499847"/>
              <a:gd name="connsiteY140" fmla="*/ 1022350 h 2403475"/>
              <a:gd name="connsiteX141" fmla="*/ 9336085 w 11499847"/>
              <a:gd name="connsiteY141" fmla="*/ 946150 h 2403475"/>
              <a:gd name="connsiteX142" fmla="*/ 9418635 w 11499847"/>
              <a:gd name="connsiteY142" fmla="*/ 946150 h 2403475"/>
              <a:gd name="connsiteX143" fmla="*/ 9418635 w 11499847"/>
              <a:gd name="connsiteY143" fmla="*/ 1382713 h 2403475"/>
              <a:gd name="connsiteX144" fmla="*/ 9671048 w 11499847"/>
              <a:gd name="connsiteY144" fmla="*/ 1382713 h 2403475"/>
              <a:gd name="connsiteX145" fmla="*/ 9671048 w 11499847"/>
              <a:gd name="connsiteY145" fmla="*/ 1458913 h 2403475"/>
              <a:gd name="connsiteX146" fmla="*/ 9336085 w 11499847"/>
              <a:gd name="connsiteY146" fmla="*/ 1458913 h 2403475"/>
              <a:gd name="connsiteX147" fmla="*/ 8766172 w 11499847"/>
              <a:gd name="connsiteY147" fmla="*/ 946150 h 2403475"/>
              <a:gd name="connsiteX148" fmla="*/ 8848414 w 11499847"/>
              <a:gd name="connsiteY148" fmla="*/ 946150 h 2403475"/>
              <a:gd name="connsiteX149" fmla="*/ 8848414 w 11499847"/>
              <a:gd name="connsiteY149" fmla="*/ 1260391 h 2403475"/>
              <a:gd name="connsiteX150" fmla="*/ 8883900 w 11499847"/>
              <a:gd name="connsiteY150" fmla="*/ 1355146 h 2403475"/>
              <a:gd name="connsiteX151" fmla="*/ 8978249 w 11499847"/>
              <a:gd name="connsiteY151" fmla="*/ 1393718 h 2403475"/>
              <a:gd name="connsiteX152" fmla="*/ 9071972 w 11499847"/>
              <a:gd name="connsiteY152" fmla="*/ 1355146 h 2403475"/>
              <a:gd name="connsiteX153" fmla="*/ 9107457 w 11499847"/>
              <a:gd name="connsiteY153" fmla="*/ 1260391 h 2403475"/>
              <a:gd name="connsiteX154" fmla="*/ 9107457 w 11499847"/>
              <a:gd name="connsiteY154" fmla="*/ 946150 h 2403475"/>
              <a:gd name="connsiteX155" fmla="*/ 9188447 w 11499847"/>
              <a:gd name="connsiteY155" fmla="*/ 946150 h 2403475"/>
              <a:gd name="connsiteX156" fmla="*/ 9188447 w 11499847"/>
              <a:gd name="connsiteY156" fmla="*/ 1261230 h 2403475"/>
              <a:gd name="connsiteX157" fmla="*/ 9128539 w 11499847"/>
              <a:gd name="connsiteY157" fmla="*/ 1410489 h 2403475"/>
              <a:gd name="connsiteX158" fmla="*/ 8977623 w 11499847"/>
              <a:gd name="connsiteY158" fmla="*/ 1470025 h 2403475"/>
              <a:gd name="connsiteX159" fmla="*/ 8826497 w 11499847"/>
              <a:gd name="connsiteY159" fmla="*/ 1410489 h 2403475"/>
              <a:gd name="connsiteX160" fmla="*/ 8766172 w 11499847"/>
              <a:gd name="connsiteY160" fmla="*/ 1261230 h 2403475"/>
              <a:gd name="connsiteX161" fmla="*/ 8766172 w 11499847"/>
              <a:gd name="connsiteY161" fmla="*/ 946150 h 2403475"/>
              <a:gd name="connsiteX162" fmla="*/ 7737472 w 11499847"/>
              <a:gd name="connsiteY162" fmla="*/ 946150 h 2403475"/>
              <a:gd name="connsiteX163" fmla="*/ 7839072 w 11499847"/>
              <a:gd name="connsiteY163" fmla="*/ 946150 h 2403475"/>
              <a:gd name="connsiteX164" fmla="*/ 7958134 w 11499847"/>
              <a:gd name="connsiteY164" fmla="*/ 1139825 h 2403475"/>
              <a:gd name="connsiteX165" fmla="*/ 8077197 w 11499847"/>
              <a:gd name="connsiteY165" fmla="*/ 1333501 h 2403475"/>
              <a:gd name="connsiteX166" fmla="*/ 8077197 w 11499847"/>
              <a:gd name="connsiteY166" fmla="*/ 946150 h 2403475"/>
              <a:gd name="connsiteX167" fmla="*/ 8156572 w 11499847"/>
              <a:gd name="connsiteY167" fmla="*/ 946150 h 2403475"/>
              <a:gd name="connsiteX168" fmla="*/ 8156572 w 11499847"/>
              <a:gd name="connsiteY168" fmla="*/ 1458913 h 2403475"/>
              <a:gd name="connsiteX169" fmla="*/ 8061322 w 11499847"/>
              <a:gd name="connsiteY169" fmla="*/ 1458913 h 2403475"/>
              <a:gd name="connsiteX170" fmla="*/ 7939084 w 11499847"/>
              <a:gd name="connsiteY170" fmla="*/ 1260475 h 2403475"/>
              <a:gd name="connsiteX171" fmla="*/ 7815259 w 11499847"/>
              <a:gd name="connsiteY171" fmla="*/ 1062038 h 2403475"/>
              <a:gd name="connsiteX172" fmla="*/ 7815259 w 11499847"/>
              <a:gd name="connsiteY172" fmla="*/ 1458913 h 2403475"/>
              <a:gd name="connsiteX173" fmla="*/ 7737472 w 11499847"/>
              <a:gd name="connsiteY173" fmla="*/ 1458913 h 2403475"/>
              <a:gd name="connsiteX174" fmla="*/ 11253544 w 11499847"/>
              <a:gd name="connsiteY174" fmla="*/ 936625 h 2403475"/>
              <a:gd name="connsiteX175" fmla="*/ 11340315 w 11499847"/>
              <a:gd name="connsiteY175" fmla="*/ 948334 h 2403475"/>
              <a:gd name="connsiteX176" fmla="*/ 11414331 w 11499847"/>
              <a:gd name="connsiteY176" fmla="*/ 984090 h 2403475"/>
              <a:gd name="connsiteX177" fmla="*/ 11392795 w 11499847"/>
              <a:gd name="connsiteY177" fmla="*/ 1017545 h 2403475"/>
              <a:gd name="connsiteX178" fmla="*/ 11371260 w 11499847"/>
              <a:gd name="connsiteY178" fmla="*/ 1051209 h 2403475"/>
              <a:gd name="connsiteX179" fmla="*/ 11316270 w 11499847"/>
              <a:gd name="connsiteY179" fmla="*/ 1022354 h 2403475"/>
              <a:gd name="connsiteX180" fmla="*/ 11252917 w 11499847"/>
              <a:gd name="connsiteY180" fmla="*/ 1013363 h 2403475"/>
              <a:gd name="connsiteX181" fmla="*/ 11122657 w 11499847"/>
              <a:gd name="connsiteY181" fmla="*/ 1067936 h 2403475"/>
              <a:gd name="connsiteX182" fmla="*/ 11069549 w 11499847"/>
              <a:gd name="connsiteY182" fmla="*/ 1203221 h 2403475"/>
              <a:gd name="connsiteX183" fmla="*/ 11120984 w 11499847"/>
              <a:gd name="connsiteY183" fmla="*/ 1338923 h 2403475"/>
              <a:gd name="connsiteX184" fmla="*/ 11249990 w 11499847"/>
              <a:gd name="connsiteY184" fmla="*/ 1394124 h 2403475"/>
              <a:gd name="connsiteX185" fmla="*/ 11364360 w 11499847"/>
              <a:gd name="connsiteY185" fmla="*/ 1353350 h 2403475"/>
              <a:gd name="connsiteX186" fmla="*/ 11418095 w 11499847"/>
              <a:gd name="connsiteY186" fmla="*/ 1251521 h 2403475"/>
              <a:gd name="connsiteX187" fmla="*/ 11244136 w 11499847"/>
              <a:gd name="connsiteY187" fmla="*/ 1251521 h 2403475"/>
              <a:gd name="connsiteX188" fmla="*/ 11267971 w 11499847"/>
              <a:gd name="connsiteY188" fmla="*/ 1214303 h 2403475"/>
              <a:gd name="connsiteX189" fmla="*/ 11291598 w 11499847"/>
              <a:gd name="connsiteY189" fmla="*/ 1177084 h 2403475"/>
              <a:gd name="connsiteX190" fmla="*/ 11496083 w 11499847"/>
              <a:gd name="connsiteY190" fmla="*/ 1177084 h 2403475"/>
              <a:gd name="connsiteX191" fmla="*/ 11498802 w 11499847"/>
              <a:gd name="connsiteY191" fmla="*/ 1193393 h 2403475"/>
              <a:gd name="connsiteX192" fmla="*/ 11499847 w 11499847"/>
              <a:gd name="connsiteY192" fmla="*/ 1213466 h 2403475"/>
              <a:gd name="connsiteX193" fmla="*/ 11430222 w 11499847"/>
              <a:gd name="connsiteY193" fmla="*/ 1396215 h 2403475"/>
              <a:gd name="connsiteX194" fmla="*/ 11249154 w 11499847"/>
              <a:gd name="connsiteY194" fmla="*/ 1470025 h 2403475"/>
              <a:gd name="connsiteX195" fmla="*/ 11061813 w 11499847"/>
              <a:gd name="connsiteY195" fmla="*/ 1392242 h 2403475"/>
              <a:gd name="connsiteX196" fmla="*/ 10985497 w 11499847"/>
              <a:gd name="connsiteY196" fmla="*/ 1203221 h 2403475"/>
              <a:gd name="connsiteX197" fmla="*/ 11063695 w 11499847"/>
              <a:gd name="connsiteY197" fmla="*/ 1014408 h 2403475"/>
              <a:gd name="connsiteX198" fmla="*/ 11253544 w 11499847"/>
              <a:gd name="connsiteY198" fmla="*/ 936625 h 2403475"/>
              <a:gd name="connsiteX199" fmla="*/ 8471697 w 11499847"/>
              <a:gd name="connsiteY199" fmla="*/ 936625 h 2403475"/>
              <a:gd name="connsiteX200" fmla="*/ 8556850 w 11499847"/>
              <a:gd name="connsiteY200" fmla="*/ 949798 h 2403475"/>
              <a:gd name="connsiteX201" fmla="*/ 8626729 w 11499847"/>
              <a:gd name="connsiteY201" fmla="*/ 984717 h 2403475"/>
              <a:gd name="connsiteX202" fmla="*/ 8606225 w 11499847"/>
              <a:gd name="connsiteY202" fmla="*/ 1017336 h 2403475"/>
              <a:gd name="connsiteX203" fmla="*/ 8585722 w 11499847"/>
              <a:gd name="connsiteY203" fmla="*/ 1049745 h 2403475"/>
              <a:gd name="connsiteX204" fmla="*/ 8528605 w 11499847"/>
              <a:gd name="connsiteY204" fmla="*/ 1021099 h 2403475"/>
              <a:gd name="connsiteX205" fmla="*/ 8471070 w 11499847"/>
              <a:gd name="connsiteY205" fmla="*/ 1011063 h 2403475"/>
              <a:gd name="connsiteX206" fmla="*/ 8404328 w 11499847"/>
              <a:gd name="connsiteY206" fmla="*/ 1032181 h 2403475"/>
              <a:gd name="connsiteX207" fmla="*/ 8382570 w 11499847"/>
              <a:gd name="connsiteY207" fmla="*/ 1084246 h 2403475"/>
              <a:gd name="connsiteX208" fmla="*/ 8412697 w 11499847"/>
              <a:gd name="connsiteY208" fmla="*/ 1135474 h 2403475"/>
              <a:gd name="connsiteX209" fmla="*/ 8493038 w 11499847"/>
              <a:gd name="connsiteY209" fmla="*/ 1165165 h 2403475"/>
              <a:gd name="connsiteX210" fmla="*/ 8600786 w 11499847"/>
              <a:gd name="connsiteY210" fmla="*/ 1212421 h 2403475"/>
              <a:gd name="connsiteX211" fmla="*/ 8648697 w 11499847"/>
              <a:gd name="connsiteY211" fmla="*/ 1314250 h 2403475"/>
              <a:gd name="connsiteX212" fmla="*/ 8601413 w 11499847"/>
              <a:gd name="connsiteY212" fmla="*/ 1425906 h 2403475"/>
              <a:gd name="connsiteX213" fmla="*/ 8468140 w 11499847"/>
              <a:gd name="connsiteY213" fmla="*/ 1470025 h 2403475"/>
              <a:gd name="connsiteX214" fmla="*/ 8363531 w 11499847"/>
              <a:gd name="connsiteY214" fmla="*/ 1452461 h 2403475"/>
              <a:gd name="connsiteX215" fmla="*/ 8286747 w 11499847"/>
              <a:gd name="connsiteY215" fmla="*/ 1411479 h 2403475"/>
              <a:gd name="connsiteX216" fmla="*/ 8307251 w 11499847"/>
              <a:gd name="connsiteY216" fmla="*/ 1379069 h 2403475"/>
              <a:gd name="connsiteX217" fmla="*/ 8327754 w 11499847"/>
              <a:gd name="connsiteY217" fmla="*/ 1346450 h 2403475"/>
              <a:gd name="connsiteX218" fmla="*/ 8395541 w 11499847"/>
              <a:gd name="connsiteY218" fmla="*/ 1381578 h 2403475"/>
              <a:gd name="connsiteX219" fmla="*/ 8468768 w 11499847"/>
              <a:gd name="connsiteY219" fmla="*/ 1395378 h 2403475"/>
              <a:gd name="connsiteX220" fmla="*/ 8541367 w 11499847"/>
              <a:gd name="connsiteY220" fmla="*/ 1373633 h 2403475"/>
              <a:gd name="connsiteX221" fmla="*/ 8566055 w 11499847"/>
              <a:gd name="connsiteY221" fmla="*/ 1319477 h 2403475"/>
              <a:gd name="connsiteX222" fmla="*/ 8535509 w 11499847"/>
              <a:gd name="connsiteY222" fmla="*/ 1268458 h 2403475"/>
              <a:gd name="connsiteX223" fmla="*/ 8455587 w 11499847"/>
              <a:gd name="connsiteY223" fmla="*/ 1238348 h 2403475"/>
              <a:gd name="connsiteX224" fmla="*/ 8347630 w 11499847"/>
              <a:gd name="connsiteY224" fmla="*/ 1191511 h 2403475"/>
              <a:gd name="connsiteX225" fmla="*/ 8299928 w 11499847"/>
              <a:gd name="connsiteY225" fmla="*/ 1089264 h 2403475"/>
              <a:gd name="connsiteX226" fmla="*/ 8345329 w 11499847"/>
              <a:gd name="connsiteY226" fmla="*/ 979489 h 2403475"/>
              <a:gd name="connsiteX227" fmla="*/ 8471697 w 11499847"/>
              <a:gd name="connsiteY227" fmla="*/ 936625 h 2403475"/>
              <a:gd name="connsiteX228" fmla="*/ 7349808 w 11499847"/>
              <a:gd name="connsiteY228" fmla="*/ 936625 h 2403475"/>
              <a:gd name="connsiteX229" fmla="*/ 7541183 w 11499847"/>
              <a:gd name="connsiteY229" fmla="*/ 1014826 h 2403475"/>
              <a:gd name="connsiteX230" fmla="*/ 7619997 w 11499847"/>
              <a:gd name="connsiteY230" fmla="*/ 1203221 h 2403475"/>
              <a:gd name="connsiteX231" fmla="*/ 7541183 w 11499847"/>
              <a:gd name="connsiteY231" fmla="*/ 1391615 h 2403475"/>
              <a:gd name="connsiteX232" fmla="*/ 7349808 w 11499847"/>
              <a:gd name="connsiteY232" fmla="*/ 1470025 h 2403475"/>
              <a:gd name="connsiteX233" fmla="*/ 7158642 w 11499847"/>
              <a:gd name="connsiteY233" fmla="*/ 1391615 h 2403475"/>
              <a:gd name="connsiteX234" fmla="*/ 7080247 w 11499847"/>
              <a:gd name="connsiteY234" fmla="*/ 1203221 h 2403475"/>
              <a:gd name="connsiteX235" fmla="*/ 7158642 w 11499847"/>
              <a:gd name="connsiteY235" fmla="*/ 1014826 h 2403475"/>
              <a:gd name="connsiteX236" fmla="*/ 7349808 w 11499847"/>
              <a:gd name="connsiteY236" fmla="*/ 936625 h 2403475"/>
              <a:gd name="connsiteX237" fmla="*/ 6837427 w 11499847"/>
              <a:gd name="connsiteY237" fmla="*/ 936625 h 2403475"/>
              <a:gd name="connsiteX238" fmla="*/ 6932756 w 11499847"/>
              <a:gd name="connsiteY238" fmla="*/ 951680 h 2403475"/>
              <a:gd name="connsiteX239" fmla="*/ 7008810 w 11499847"/>
              <a:gd name="connsiteY239" fmla="*/ 993499 h 2403475"/>
              <a:gd name="connsiteX240" fmla="*/ 6987439 w 11499847"/>
              <a:gd name="connsiteY240" fmla="*/ 1026745 h 2403475"/>
              <a:gd name="connsiteX241" fmla="*/ 6966278 w 11499847"/>
              <a:gd name="connsiteY241" fmla="*/ 1059991 h 2403475"/>
              <a:gd name="connsiteX242" fmla="*/ 6904891 w 11499847"/>
              <a:gd name="connsiteY242" fmla="*/ 1024863 h 2403475"/>
              <a:gd name="connsiteX243" fmla="*/ 6833027 w 11499847"/>
              <a:gd name="connsiteY243" fmla="*/ 1012526 h 2403475"/>
              <a:gd name="connsiteX244" fmla="*/ 6703338 w 11499847"/>
              <a:gd name="connsiteY244" fmla="*/ 1067727 h 2403475"/>
              <a:gd name="connsiteX245" fmla="*/ 6649912 w 11499847"/>
              <a:gd name="connsiteY245" fmla="*/ 1203221 h 2403475"/>
              <a:gd name="connsiteX246" fmla="*/ 6703338 w 11499847"/>
              <a:gd name="connsiteY246" fmla="*/ 1338923 h 2403475"/>
              <a:gd name="connsiteX247" fmla="*/ 6833027 w 11499847"/>
              <a:gd name="connsiteY247" fmla="*/ 1393915 h 2403475"/>
              <a:gd name="connsiteX248" fmla="*/ 6904891 w 11499847"/>
              <a:gd name="connsiteY248" fmla="*/ 1381787 h 2403475"/>
              <a:gd name="connsiteX249" fmla="*/ 6966278 w 11499847"/>
              <a:gd name="connsiteY249" fmla="*/ 1346450 h 2403475"/>
              <a:gd name="connsiteX250" fmla="*/ 6987439 w 11499847"/>
              <a:gd name="connsiteY250" fmla="*/ 1379696 h 2403475"/>
              <a:gd name="connsiteX251" fmla="*/ 7008810 w 11499847"/>
              <a:gd name="connsiteY251" fmla="*/ 1412942 h 2403475"/>
              <a:gd name="connsiteX252" fmla="*/ 6932756 w 11499847"/>
              <a:gd name="connsiteY252" fmla="*/ 1454970 h 2403475"/>
              <a:gd name="connsiteX253" fmla="*/ 6837427 w 11499847"/>
              <a:gd name="connsiteY253" fmla="*/ 1470025 h 2403475"/>
              <a:gd name="connsiteX254" fmla="*/ 6644674 w 11499847"/>
              <a:gd name="connsiteY254" fmla="*/ 1392242 h 2403475"/>
              <a:gd name="connsiteX255" fmla="*/ 6565897 w 11499847"/>
              <a:gd name="connsiteY255" fmla="*/ 1203221 h 2403475"/>
              <a:gd name="connsiteX256" fmla="*/ 6644674 w 11499847"/>
              <a:gd name="connsiteY256" fmla="*/ 1014408 h 2403475"/>
              <a:gd name="connsiteX257" fmla="*/ 6837427 w 11499847"/>
              <a:gd name="connsiteY257" fmla="*/ 936625 h 2403475"/>
              <a:gd name="connsiteX258" fmla="*/ 501650 w 11499847"/>
              <a:gd name="connsiteY258" fmla="*/ 477838 h 2403475"/>
              <a:gd name="connsiteX259" fmla="*/ 501650 w 11499847"/>
              <a:gd name="connsiteY259" fmla="*/ 981076 h 2403475"/>
              <a:gd name="connsiteX260" fmla="*/ 786010 w 11499847"/>
              <a:gd name="connsiteY260" fmla="*/ 981076 h 2403475"/>
              <a:gd name="connsiteX261" fmla="*/ 1070579 w 11499847"/>
              <a:gd name="connsiteY261" fmla="*/ 981076 h 2403475"/>
              <a:gd name="connsiteX262" fmla="*/ 1253188 w 11499847"/>
              <a:gd name="connsiteY262" fmla="*/ 908588 h 2403475"/>
              <a:gd name="connsiteX263" fmla="*/ 1327150 w 11499847"/>
              <a:gd name="connsiteY263" fmla="*/ 727681 h 2403475"/>
              <a:gd name="connsiteX264" fmla="*/ 1253188 w 11499847"/>
              <a:gd name="connsiteY264" fmla="*/ 548446 h 2403475"/>
              <a:gd name="connsiteX265" fmla="*/ 1070579 w 11499847"/>
              <a:gd name="connsiteY265" fmla="*/ 477838 h 2403475"/>
              <a:gd name="connsiteX266" fmla="*/ 501650 w 11499847"/>
              <a:gd name="connsiteY266" fmla="*/ 477838 h 2403475"/>
              <a:gd name="connsiteX267" fmla="*/ 6675435 w 11499847"/>
              <a:gd name="connsiteY267" fmla="*/ 336550 h 2403475"/>
              <a:gd name="connsiteX268" fmla="*/ 6675435 w 11499847"/>
              <a:gd name="connsiteY268" fmla="*/ 487363 h 2403475"/>
              <a:gd name="connsiteX269" fmla="*/ 6808467 w 11499847"/>
              <a:gd name="connsiteY269" fmla="*/ 487363 h 2403475"/>
              <a:gd name="connsiteX270" fmla="*/ 6865570 w 11499847"/>
              <a:gd name="connsiteY270" fmla="*/ 465370 h 2403475"/>
              <a:gd name="connsiteX271" fmla="*/ 6888160 w 11499847"/>
              <a:gd name="connsiteY271" fmla="*/ 411957 h 2403475"/>
              <a:gd name="connsiteX272" fmla="*/ 6865570 w 11499847"/>
              <a:gd name="connsiteY272" fmla="*/ 358334 h 2403475"/>
              <a:gd name="connsiteX273" fmla="*/ 6808467 w 11499847"/>
              <a:gd name="connsiteY273" fmla="*/ 336550 h 2403475"/>
              <a:gd name="connsiteX274" fmla="*/ 6675435 w 11499847"/>
              <a:gd name="connsiteY274" fmla="*/ 336550 h 2403475"/>
              <a:gd name="connsiteX275" fmla="*/ 6675435 w 11499847"/>
              <a:gd name="connsiteY275" fmla="*/ 122238 h 2403475"/>
              <a:gd name="connsiteX276" fmla="*/ 6675435 w 11499847"/>
              <a:gd name="connsiteY276" fmla="*/ 265113 h 2403475"/>
              <a:gd name="connsiteX277" fmla="*/ 6795279 w 11499847"/>
              <a:gd name="connsiteY277" fmla="*/ 265113 h 2403475"/>
              <a:gd name="connsiteX278" fmla="*/ 6848404 w 11499847"/>
              <a:gd name="connsiteY278" fmla="*/ 244673 h 2403475"/>
              <a:gd name="connsiteX279" fmla="*/ 6869110 w 11499847"/>
              <a:gd name="connsiteY279" fmla="*/ 193571 h 2403475"/>
              <a:gd name="connsiteX280" fmla="*/ 6848404 w 11499847"/>
              <a:gd name="connsiteY280" fmla="*/ 142679 h 2403475"/>
              <a:gd name="connsiteX281" fmla="*/ 6795279 w 11499847"/>
              <a:gd name="connsiteY281" fmla="*/ 122238 h 2403475"/>
              <a:gd name="connsiteX282" fmla="*/ 6675435 w 11499847"/>
              <a:gd name="connsiteY282" fmla="*/ 122238 h 2403475"/>
              <a:gd name="connsiteX283" fmla="*/ 8850791 w 11499847"/>
              <a:gd name="connsiteY283" fmla="*/ 114300 h 2403475"/>
              <a:gd name="connsiteX284" fmla="*/ 8719837 w 11499847"/>
              <a:gd name="connsiteY284" fmla="*/ 169657 h 2403475"/>
              <a:gd name="connsiteX285" fmla="*/ 8666160 w 11499847"/>
              <a:gd name="connsiteY285" fmla="*/ 304905 h 2403475"/>
              <a:gd name="connsiteX286" fmla="*/ 8719837 w 11499847"/>
              <a:gd name="connsiteY286" fmla="*/ 439943 h 2403475"/>
              <a:gd name="connsiteX287" fmla="*/ 8850791 w 11499847"/>
              <a:gd name="connsiteY287" fmla="*/ 495300 h 2403475"/>
              <a:gd name="connsiteX288" fmla="*/ 8982163 w 11499847"/>
              <a:gd name="connsiteY288" fmla="*/ 440153 h 2403475"/>
              <a:gd name="connsiteX289" fmla="*/ 9036048 w 11499847"/>
              <a:gd name="connsiteY289" fmla="*/ 304905 h 2403475"/>
              <a:gd name="connsiteX290" fmla="*/ 8981954 w 11499847"/>
              <a:gd name="connsiteY290" fmla="*/ 169657 h 2403475"/>
              <a:gd name="connsiteX291" fmla="*/ 8850791 w 11499847"/>
              <a:gd name="connsiteY291" fmla="*/ 114300 h 2403475"/>
              <a:gd name="connsiteX292" fmla="*/ 7335415 w 11499847"/>
              <a:gd name="connsiteY292" fmla="*/ 114300 h 2403475"/>
              <a:gd name="connsiteX293" fmla="*/ 7203974 w 11499847"/>
              <a:gd name="connsiteY293" fmla="*/ 169657 h 2403475"/>
              <a:gd name="connsiteX294" fmla="*/ 7150097 w 11499847"/>
              <a:gd name="connsiteY294" fmla="*/ 304905 h 2403475"/>
              <a:gd name="connsiteX295" fmla="*/ 7203974 w 11499847"/>
              <a:gd name="connsiteY295" fmla="*/ 439943 h 2403475"/>
              <a:gd name="connsiteX296" fmla="*/ 7335415 w 11499847"/>
              <a:gd name="connsiteY296" fmla="*/ 495300 h 2403475"/>
              <a:gd name="connsiteX297" fmla="*/ 7467486 w 11499847"/>
              <a:gd name="connsiteY297" fmla="*/ 440153 h 2403475"/>
              <a:gd name="connsiteX298" fmla="*/ 7521572 w 11499847"/>
              <a:gd name="connsiteY298" fmla="*/ 304905 h 2403475"/>
              <a:gd name="connsiteX299" fmla="*/ 7467067 w 11499847"/>
              <a:gd name="connsiteY299" fmla="*/ 169657 h 2403475"/>
              <a:gd name="connsiteX300" fmla="*/ 7335415 w 11499847"/>
              <a:gd name="connsiteY300" fmla="*/ 114300 h 2403475"/>
              <a:gd name="connsiteX301" fmla="*/ 9237660 w 11499847"/>
              <a:gd name="connsiteY301" fmla="*/ 49213 h 2403475"/>
              <a:gd name="connsiteX302" fmla="*/ 9339260 w 11499847"/>
              <a:gd name="connsiteY302" fmla="*/ 49213 h 2403475"/>
              <a:gd name="connsiteX303" fmla="*/ 9458322 w 11499847"/>
              <a:gd name="connsiteY303" fmla="*/ 242888 h 2403475"/>
              <a:gd name="connsiteX304" fmla="*/ 9578972 w 11499847"/>
              <a:gd name="connsiteY304" fmla="*/ 436563 h 2403475"/>
              <a:gd name="connsiteX305" fmla="*/ 9578972 w 11499847"/>
              <a:gd name="connsiteY305" fmla="*/ 49213 h 2403475"/>
              <a:gd name="connsiteX306" fmla="*/ 9656760 w 11499847"/>
              <a:gd name="connsiteY306" fmla="*/ 49213 h 2403475"/>
              <a:gd name="connsiteX307" fmla="*/ 9656760 w 11499847"/>
              <a:gd name="connsiteY307" fmla="*/ 560388 h 2403475"/>
              <a:gd name="connsiteX308" fmla="*/ 9561510 w 11499847"/>
              <a:gd name="connsiteY308" fmla="*/ 560388 h 2403475"/>
              <a:gd name="connsiteX309" fmla="*/ 9439272 w 11499847"/>
              <a:gd name="connsiteY309" fmla="*/ 363538 h 2403475"/>
              <a:gd name="connsiteX310" fmla="*/ 9317035 w 11499847"/>
              <a:gd name="connsiteY310" fmla="*/ 165101 h 2403475"/>
              <a:gd name="connsiteX311" fmla="*/ 9317035 w 11499847"/>
              <a:gd name="connsiteY311" fmla="*/ 560388 h 2403475"/>
              <a:gd name="connsiteX312" fmla="*/ 9237660 w 11499847"/>
              <a:gd name="connsiteY312" fmla="*/ 560388 h 2403475"/>
              <a:gd name="connsiteX313" fmla="*/ 8126410 w 11499847"/>
              <a:gd name="connsiteY313" fmla="*/ 49213 h 2403475"/>
              <a:gd name="connsiteX314" fmla="*/ 8529635 w 11499847"/>
              <a:gd name="connsiteY314" fmla="*/ 49213 h 2403475"/>
              <a:gd name="connsiteX315" fmla="*/ 8529635 w 11499847"/>
              <a:gd name="connsiteY315" fmla="*/ 125413 h 2403475"/>
              <a:gd name="connsiteX316" fmla="*/ 8369298 w 11499847"/>
              <a:gd name="connsiteY316" fmla="*/ 125413 h 2403475"/>
              <a:gd name="connsiteX317" fmla="*/ 8369298 w 11499847"/>
              <a:gd name="connsiteY317" fmla="*/ 560388 h 2403475"/>
              <a:gd name="connsiteX318" fmla="*/ 8285160 w 11499847"/>
              <a:gd name="connsiteY318" fmla="*/ 560388 h 2403475"/>
              <a:gd name="connsiteX319" fmla="*/ 8285160 w 11499847"/>
              <a:gd name="connsiteY319" fmla="*/ 125413 h 2403475"/>
              <a:gd name="connsiteX320" fmla="*/ 8126410 w 11499847"/>
              <a:gd name="connsiteY320" fmla="*/ 125413 h 2403475"/>
              <a:gd name="connsiteX321" fmla="*/ 6592885 w 11499847"/>
              <a:gd name="connsiteY321" fmla="*/ 49213 h 2403475"/>
              <a:gd name="connsiteX322" fmla="*/ 6795851 w 11499847"/>
              <a:gd name="connsiteY322" fmla="*/ 49213 h 2403475"/>
              <a:gd name="connsiteX323" fmla="*/ 6907775 w 11499847"/>
              <a:gd name="connsiteY323" fmla="*/ 87875 h 2403475"/>
              <a:gd name="connsiteX324" fmla="*/ 6952670 w 11499847"/>
              <a:gd name="connsiteY324" fmla="*/ 185680 h 2403475"/>
              <a:gd name="connsiteX325" fmla="*/ 6936382 w 11499847"/>
              <a:gd name="connsiteY325" fmla="*/ 245658 h 2403475"/>
              <a:gd name="connsiteX326" fmla="*/ 6892114 w 11499847"/>
              <a:gd name="connsiteY326" fmla="*/ 288709 h 2403475"/>
              <a:gd name="connsiteX327" fmla="*/ 6950791 w 11499847"/>
              <a:gd name="connsiteY327" fmla="*/ 339492 h 2403475"/>
              <a:gd name="connsiteX328" fmla="*/ 6972298 w 11499847"/>
              <a:gd name="connsiteY328" fmla="*/ 412845 h 2403475"/>
              <a:gd name="connsiteX329" fmla="*/ 6926359 w 11499847"/>
              <a:gd name="connsiteY329" fmla="*/ 517546 h 2403475"/>
              <a:gd name="connsiteX330" fmla="*/ 6808798 w 11499847"/>
              <a:gd name="connsiteY330" fmla="*/ 560388 h 2403475"/>
              <a:gd name="connsiteX331" fmla="*/ 6592885 w 11499847"/>
              <a:gd name="connsiteY331" fmla="*/ 560388 h 2403475"/>
              <a:gd name="connsiteX332" fmla="*/ 6592885 w 11499847"/>
              <a:gd name="connsiteY332" fmla="*/ 49213 h 2403475"/>
              <a:gd name="connsiteX333" fmla="*/ 8850790 w 11499847"/>
              <a:gd name="connsiteY333" fmla="*/ 38100 h 2403475"/>
              <a:gd name="connsiteX334" fmla="*/ 9041603 w 11499847"/>
              <a:gd name="connsiteY334" fmla="*/ 116301 h 2403475"/>
              <a:gd name="connsiteX335" fmla="*/ 9120185 w 11499847"/>
              <a:gd name="connsiteY335" fmla="*/ 304905 h 2403475"/>
              <a:gd name="connsiteX336" fmla="*/ 9041603 w 11499847"/>
              <a:gd name="connsiteY336" fmla="*/ 493090 h 2403475"/>
              <a:gd name="connsiteX337" fmla="*/ 8850790 w 11499847"/>
              <a:gd name="connsiteY337" fmla="*/ 571500 h 2403475"/>
              <a:gd name="connsiteX338" fmla="*/ 8660186 w 11499847"/>
              <a:gd name="connsiteY338" fmla="*/ 493090 h 2403475"/>
              <a:gd name="connsiteX339" fmla="*/ 8582022 w 11499847"/>
              <a:gd name="connsiteY339" fmla="*/ 304905 h 2403475"/>
              <a:gd name="connsiteX340" fmla="*/ 8660186 w 11499847"/>
              <a:gd name="connsiteY340" fmla="*/ 116301 h 2403475"/>
              <a:gd name="connsiteX341" fmla="*/ 8850790 w 11499847"/>
              <a:gd name="connsiteY341" fmla="*/ 38100 h 2403475"/>
              <a:gd name="connsiteX342" fmla="*/ 7870035 w 11499847"/>
              <a:gd name="connsiteY342" fmla="*/ 38100 h 2403475"/>
              <a:gd name="connsiteX343" fmla="*/ 7871499 w 11499847"/>
              <a:gd name="connsiteY343" fmla="*/ 38100 h 2403475"/>
              <a:gd name="connsiteX344" fmla="*/ 7955187 w 11499847"/>
              <a:gd name="connsiteY344" fmla="*/ 51273 h 2403475"/>
              <a:gd name="connsiteX345" fmla="*/ 8025067 w 11499847"/>
              <a:gd name="connsiteY345" fmla="*/ 86401 h 2403475"/>
              <a:gd name="connsiteX346" fmla="*/ 8004563 w 11499847"/>
              <a:gd name="connsiteY346" fmla="*/ 118811 h 2403475"/>
              <a:gd name="connsiteX347" fmla="*/ 7984060 w 11499847"/>
              <a:gd name="connsiteY347" fmla="*/ 151429 h 2403475"/>
              <a:gd name="connsiteX348" fmla="*/ 7926943 w 11499847"/>
              <a:gd name="connsiteY348" fmla="*/ 122574 h 2403475"/>
              <a:gd name="connsiteX349" fmla="*/ 7869198 w 11499847"/>
              <a:gd name="connsiteY349" fmla="*/ 112538 h 2403475"/>
              <a:gd name="connsiteX350" fmla="*/ 7802666 w 11499847"/>
              <a:gd name="connsiteY350" fmla="*/ 133865 h 2403475"/>
              <a:gd name="connsiteX351" fmla="*/ 7780907 w 11499847"/>
              <a:gd name="connsiteY351" fmla="*/ 185721 h 2403475"/>
              <a:gd name="connsiteX352" fmla="*/ 7811035 w 11499847"/>
              <a:gd name="connsiteY352" fmla="*/ 236949 h 2403475"/>
              <a:gd name="connsiteX353" fmla="*/ 7891166 w 11499847"/>
              <a:gd name="connsiteY353" fmla="*/ 266849 h 2403475"/>
              <a:gd name="connsiteX354" fmla="*/ 7998914 w 11499847"/>
              <a:gd name="connsiteY354" fmla="*/ 313896 h 2403475"/>
              <a:gd name="connsiteX355" fmla="*/ 8047035 w 11499847"/>
              <a:gd name="connsiteY355" fmla="*/ 415934 h 2403475"/>
              <a:gd name="connsiteX356" fmla="*/ 7999751 w 11499847"/>
              <a:gd name="connsiteY356" fmla="*/ 527381 h 2403475"/>
              <a:gd name="connsiteX357" fmla="*/ 7866478 w 11499847"/>
              <a:gd name="connsiteY357" fmla="*/ 571500 h 2403475"/>
              <a:gd name="connsiteX358" fmla="*/ 7761659 w 11499847"/>
              <a:gd name="connsiteY358" fmla="*/ 554145 h 2403475"/>
              <a:gd name="connsiteX359" fmla="*/ 7685085 w 11499847"/>
              <a:gd name="connsiteY359" fmla="*/ 512954 h 2403475"/>
              <a:gd name="connsiteX360" fmla="*/ 7725883 w 11499847"/>
              <a:gd name="connsiteY360" fmla="*/ 447925 h 2403475"/>
              <a:gd name="connsiteX361" fmla="*/ 7793879 w 11499847"/>
              <a:gd name="connsiteY361" fmla="*/ 483053 h 2403475"/>
              <a:gd name="connsiteX362" fmla="*/ 7867106 w 11499847"/>
              <a:gd name="connsiteY362" fmla="*/ 497063 h 2403475"/>
              <a:gd name="connsiteX363" fmla="*/ 7939496 w 11499847"/>
              <a:gd name="connsiteY363" fmla="*/ 475108 h 2403475"/>
              <a:gd name="connsiteX364" fmla="*/ 7964393 w 11499847"/>
              <a:gd name="connsiteY364" fmla="*/ 420952 h 2403475"/>
              <a:gd name="connsiteX365" fmla="*/ 7933847 w 11499847"/>
              <a:gd name="connsiteY365" fmla="*/ 369933 h 2403475"/>
              <a:gd name="connsiteX366" fmla="*/ 7853925 w 11499847"/>
              <a:gd name="connsiteY366" fmla="*/ 339823 h 2403475"/>
              <a:gd name="connsiteX367" fmla="*/ 7745968 w 11499847"/>
              <a:gd name="connsiteY367" fmla="*/ 292986 h 2403475"/>
              <a:gd name="connsiteX368" fmla="*/ 7698266 w 11499847"/>
              <a:gd name="connsiteY368" fmla="*/ 190739 h 2403475"/>
              <a:gd name="connsiteX369" fmla="*/ 7743666 w 11499847"/>
              <a:gd name="connsiteY369" fmla="*/ 80964 h 2403475"/>
              <a:gd name="connsiteX370" fmla="*/ 7870035 w 11499847"/>
              <a:gd name="connsiteY370" fmla="*/ 38100 h 2403475"/>
              <a:gd name="connsiteX371" fmla="*/ 7334624 w 11499847"/>
              <a:gd name="connsiteY371" fmla="*/ 38100 h 2403475"/>
              <a:gd name="connsiteX372" fmla="*/ 7525363 w 11499847"/>
              <a:gd name="connsiteY372" fmla="*/ 116301 h 2403475"/>
              <a:gd name="connsiteX373" fmla="*/ 7604123 w 11499847"/>
              <a:gd name="connsiteY373" fmla="*/ 304905 h 2403475"/>
              <a:gd name="connsiteX374" fmla="*/ 7525363 w 11499847"/>
              <a:gd name="connsiteY374" fmla="*/ 493090 h 2403475"/>
              <a:gd name="connsiteX375" fmla="*/ 7334624 w 11499847"/>
              <a:gd name="connsiteY375" fmla="*/ 571500 h 2403475"/>
              <a:gd name="connsiteX376" fmla="*/ 7144094 w 11499847"/>
              <a:gd name="connsiteY376" fmla="*/ 493090 h 2403475"/>
              <a:gd name="connsiteX377" fmla="*/ 7065960 w 11499847"/>
              <a:gd name="connsiteY377" fmla="*/ 304905 h 2403475"/>
              <a:gd name="connsiteX378" fmla="*/ 7144094 w 11499847"/>
              <a:gd name="connsiteY378" fmla="*/ 116301 h 2403475"/>
              <a:gd name="connsiteX379" fmla="*/ 7334624 w 11499847"/>
              <a:gd name="connsiteY379" fmla="*/ 38100 h 2403475"/>
              <a:gd name="connsiteX380" fmla="*/ 2766077 w 11499847"/>
              <a:gd name="connsiteY380" fmla="*/ 0 h 2403475"/>
              <a:gd name="connsiteX381" fmla="*/ 3146531 w 11499847"/>
              <a:gd name="connsiteY381" fmla="*/ 51449 h 2403475"/>
              <a:gd name="connsiteX382" fmla="*/ 3467375 w 11499847"/>
              <a:gd name="connsiteY382" fmla="*/ 204124 h 2403475"/>
              <a:gd name="connsiteX383" fmla="*/ 3340627 w 11499847"/>
              <a:gd name="connsiteY383" fmla="*/ 403228 h 2403475"/>
              <a:gd name="connsiteX384" fmla="*/ 3213880 w 11499847"/>
              <a:gd name="connsiteY384" fmla="*/ 602542 h 2403475"/>
              <a:gd name="connsiteX385" fmla="*/ 3009743 w 11499847"/>
              <a:gd name="connsiteY385" fmla="*/ 496716 h 2403475"/>
              <a:gd name="connsiteX386" fmla="*/ 2766077 w 11499847"/>
              <a:gd name="connsiteY386" fmla="*/ 457606 h 2403475"/>
              <a:gd name="connsiteX387" fmla="*/ 2232314 w 11499847"/>
              <a:gd name="connsiteY387" fmla="*/ 681180 h 2403475"/>
              <a:gd name="connsiteX388" fmla="*/ 2012073 w 11499847"/>
              <a:gd name="connsiteY388" fmla="*/ 1198391 h 2403475"/>
              <a:gd name="connsiteX389" fmla="*/ 2232314 w 11499847"/>
              <a:gd name="connsiteY389" fmla="*/ 1721250 h 2403475"/>
              <a:gd name="connsiteX390" fmla="*/ 2766077 w 11499847"/>
              <a:gd name="connsiteY390" fmla="*/ 1942732 h 2403475"/>
              <a:gd name="connsiteX391" fmla="*/ 3050111 w 11499847"/>
              <a:gd name="connsiteY391" fmla="*/ 1886682 h 2403475"/>
              <a:gd name="connsiteX392" fmla="*/ 3289594 w 11499847"/>
              <a:gd name="connsiteY392" fmla="*/ 1722086 h 2403475"/>
              <a:gd name="connsiteX393" fmla="*/ 3543925 w 11499847"/>
              <a:gd name="connsiteY393" fmla="*/ 1095493 h 2403475"/>
              <a:gd name="connsiteX394" fmla="*/ 3921866 w 11499847"/>
              <a:gd name="connsiteY394" fmla="*/ 345714 h 2403475"/>
              <a:gd name="connsiteX395" fmla="*/ 4300646 w 11499847"/>
              <a:gd name="connsiteY395" fmla="*/ 92441 h 2403475"/>
              <a:gd name="connsiteX396" fmla="*/ 4787977 w 11499847"/>
              <a:gd name="connsiteY396" fmla="*/ 0 h 2403475"/>
              <a:gd name="connsiteX397" fmla="*/ 5168221 w 11499847"/>
              <a:gd name="connsiteY397" fmla="*/ 54796 h 2403475"/>
              <a:gd name="connsiteX398" fmla="*/ 5489275 w 11499847"/>
              <a:gd name="connsiteY398" fmla="*/ 210607 h 2403475"/>
              <a:gd name="connsiteX399" fmla="*/ 5364200 w 11499847"/>
              <a:gd name="connsiteY399" fmla="*/ 409921 h 2403475"/>
              <a:gd name="connsiteX400" fmla="*/ 5239125 w 11499847"/>
              <a:gd name="connsiteY400" fmla="*/ 609025 h 2403475"/>
              <a:gd name="connsiteX401" fmla="*/ 5031643 w 11499847"/>
              <a:gd name="connsiteY401" fmla="*/ 500480 h 2403475"/>
              <a:gd name="connsiteX402" fmla="*/ 4784631 w 11499847"/>
              <a:gd name="connsiteY402" fmla="*/ 460952 h 2403475"/>
              <a:gd name="connsiteX403" fmla="*/ 4264462 w 11499847"/>
              <a:gd name="connsiteY403" fmla="*/ 679089 h 2403475"/>
              <a:gd name="connsiteX404" fmla="*/ 4050287 w 11499847"/>
              <a:gd name="connsiteY404" fmla="*/ 1198391 h 2403475"/>
              <a:gd name="connsiteX405" fmla="*/ 4262370 w 11499847"/>
              <a:gd name="connsiteY405" fmla="*/ 1725223 h 2403475"/>
              <a:gd name="connsiteX406" fmla="*/ 4778147 w 11499847"/>
              <a:gd name="connsiteY406" fmla="*/ 1945870 h 2403475"/>
              <a:gd name="connsiteX407" fmla="*/ 5191438 w 11499847"/>
              <a:gd name="connsiteY407" fmla="*/ 1804280 h 2403475"/>
              <a:gd name="connsiteX408" fmla="*/ 5426737 w 11499847"/>
              <a:gd name="connsiteY408" fmla="*/ 1445390 h 2403475"/>
              <a:gd name="connsiteX409" fmla="*/ 4708917 w 11499847"/>
              <a:gd name="connsiteY409" fmla="*/ 1445390 h 2403475"/>
              <a:gd name="connsiteX410" fmla="*/ 4850515 w 11499847"/>
              <a:gd name="connsiteY410" fmla="*/ 1223279 h 2403475"/>
              <a:gd name="connsiteX411" fmla="*/ 4992113 w 11499847"/>
              <a:gd name="connsiteY411" fmla="*/ 1000960 h 2403475"/>
              <a:gd name="connsiteX412" fmla="*/ 5457901 w 11499847"/>
              <a:gd name="connsiteY412" fmla="*/ 1000960 h 2403475"/>
              <a:gd name="connsiteX413" fmla="*/ 5924108 w 11499847"/>
              <a:gd name="connsiteY413" fmla="*/ 1000960 h 2403475"/>
              <a:gd name="connsiteX414" fmla="*/ 5936030 w 11499847"/>
              <a:gd name="connsiteY414" fmla="*/ 1100094 h 2403475"/>
              <a:gd name="connsiteX415" fmla="*/ 5940422 w 11499847"/>
              <a:gd name="connsiteY415" fmla="*/ 1201738 h 2403475"/>
              <a:gd name="connsiteX416" fmla="*/ 5600963 w 11499847"/>
              <a:gd name="connsiteY416" fmla="*/ 2050860 h 2403475"/>
              <a:gd name="connsiteX417" fmla="*/ 4764970 w 11499847"/>
              <a:gd name="connsiteY417" fmla="*/ 2403475 h 2403475"/>
              <a:gd name="connsiteX418" fmla="*/ 4178290 w 11499847"/>
              <a:gd name="connsiteY418" fmla="*/ 2262513 h 2403475"/>
              <a:gd name="connsiteX419" fmla="*/ 3757265 w 11499847"/>
              <a:gd name="connsiteY419" fmla="*/ 1886682 h 2403475"/>
              <a:gd name="connsiteX420" fmla="*/ 3332469 w 11499847"/>
              <a:gd name="connsiteY420" fmla="*/ 2263558 h 2403475"/>
              <a:gd name="connsiteX421" fmla="*/ 2749555 w 11499847"/>
              <a:gd name="connsiteY421" fmla="*/ 2403475 h 2403475"/>
              <a:gd name="connsiteX422" fmla="*/ 2242563 w 11499847"/>
              <a:gd name="connsiteY422" fmla="*/ 2295766 h 2403475"/>
              <a:gd name="connsiteX423" fmla="*/ 1844121 w 11499847"/>
              <a:gd name="connsiteY423" fmla="*/ 2005266 h 2403475"/>
              <a:gd name="connsiteX424" fmla="*/ 1583096 w 11499847"/>
              <a:gd name="connsiteY424" fmla="*/ 2257493 h 2403475"/>
              <a:gd name="connsiteX425" fmla="*/ 1188838 w 11499847"/>
              <a:gd name="connsiteY425" fmla="*/ 2354117 h 2403475"/>
              <a:gd name="connsiteX426" fmla="*/ 0 w 11499847"/>
              <a:gd name="connsiteY426" fmla="*/ 2354117 h 2403475"/>
              <a:gd name="connsiteX427" fmla="*/ 0 w 11499847"/>
              <a:gd name="connsiteY427" fmla="*/ 1201738 h 2403475"/>
              <a:gd name="connsiteX428" fmla="*/ 0 w 11499847"/>
              <a:gd name="connsiteY428" fmla="*/ 49358 h 2403475"/>
              <a:gd name="connsiteX429" fmla="*/ 538575 w 11499847"/>
              <a:gd name="connsiteY429" fmla="*/ 49358 h 2403475"/>
              <a:gd name="connsiteX430" fmla="*/ 1076940 w 11499847"/>
              <a:gd name="connsiteY430" fmla="*/ 49358 h 2403475"/>
              <a:gd name="connsiteX431" fmla="*/ 1523487 w 11499847"/>
              <a:gd name="connsiteY431" fmla="*/ 176099 h 2403475"/>
              <a:gd name="connsiteX432" fmla="*/ 1774892 w 11499847"/>
              <a:gd name="connsiteY432" fmla="*/ 500480 h 2403475"/>
              <a:gd name="connsiteX433" fmla="*/ 2196549 w 11499847"/>
              <a:gd name="connsiteY433" fmla="*/ 137826 h 2403475"/>
              <a:gd name="connsiteX434" fmla="*/ 2766077 w 11499847"/>
              <a:gd name="connsiteY434" fmla="*/ 0 h 240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Lst>
            <a:rect l="l" t="t" r="r" b="b"/>
            <a:pathLst>
              <a:path w="11499847" h="2403475">
                <a:moveTo>
                  <a:pt x="8982072" y="1919288"/>
                </a:moveTo>
                <a:cubicBezTo>
                  <a:pt x="8982072" y="2105026"/>
                  <a:pt x="8982072" y="2105026"/>
                  <a:pt x="8982072" y="2105026"/>
                </a:cubicBezTo>
                <a:cubicBezTo>
                  <a:pt x="9098233" y="2105026"/>
                  <a:pt x="9098233" y="2105026"/>
                  <a:pt x="9098233" y="2105026"/>
                </a:cubicBezTo>
                <a:cubicBezTo>
                  <a:pt x="9124975" y="2105026"/>
                  <a:pt x="9148166" y="2096202"/>
                  <a:pt x="9164880" y="2080233"/>
                </a:cubicBezTo>
                <a:cubicBezTo>
                  <a:pt x="9181594" y="2064055"/>
                  <a:pt x="9191622" y="2040732"/>
                  <a:pt x="9191622" y="2011737"/>
                </a:cubicBezTo>
                <a:cubicBezTo>
                  <a:pt x="9191622" y="1983792"/>
                  <a:pt x="9181594" y="1960680"/>
                  <a:pt x="9164880" y="1944501"/>
                </a:cubicBezTo>
                <a:cubicBezTo>
                  <a:pt x="9148166" y="1928323"/>
                  <a:pt x="9124975" y="1919288"/>
                  <a:pt x="9098233" y="1919288"/>
                </a:cubicBezTo>
                <a:cubicBezTo>
                  <a:pt x="8982072" y="1919288"/>
                  <a:pt x="8982072" y="1919288"/>
                  <a:pt x="8982072" y="1919288"/>
                </a:cubicBezTo>
                <a:close/>
                <a:moveTo>
                  <a:pt x="7280272" y="1919288"/>
                </a:moveTo>
                <a:cubicBezTo>
                  <a:pt x="7280272" y="2097088"/>
                  <a:pt x="7280272" y="2097088"/>
                  <a:pt x="7280272" y="2097088"/>
                </a:cubicBezTo>
                <a:cubicBezTo>
                  <a:pt x="7404503" y="2097088"/>
                  <a:pt x="7404503" y="2097088"/>
                  <a:pt x="7404503" y="2097088"/>
                </a:cubicBezTo>
                <a:cubicBezTo>
                  <a:pt x="7430689" y="2097088"/>
                  <a:pt x="7453105" y="2088711"/>
                  <a:pt x="7469027" y="2073423"/>
                </a:cubicBezTo>
                <a:cubicBezTo>
                  <a:pt x="7485158" y="2058136"/>
                  <a:pt x="7494585" y="2035937"/>
                  <a:pt x="7494585" y="2008502"/>
                </a:cubicBezTo>
                <a:cubicBezTo>
                  <a:pt x="7494585" y="1981487"/>
                  <a:pt x="7485158" y="1959078"/>
                  <a:pt x="7469027" y="1943581"/>
                </a:cubicBezTo>
                <a:cubicBezTo>
                  <a:pt x="7453105" y="1927874"/>
                  <a:pt x="7430689" y="1919288"/>
                  <a:pt x="7404503" y="1919288"/>
                </a:cubicBezTo>
                <a:cubicBezTo>
                  <a:pt x="7280272" y="1919288"/>
                  <a:pt x="7280272" y="1919288"/>
                  <a:pt x="7280272" y="1919288"/>
                </a:cubicBezTo>
                <a:close/>
                <a:moveTo>
                  <a:pt x="7945015" y="1909763"/>
                </a:moveTo>
                <a:cubicBezTo>
                  <a:pt x="7893445" y="1909763"/>
                  <a:pt x="7847115" y="1930941"/>
                  <a:pt x="7813574" y="1965330"/>
                </a:cubicBezTo>
                <a:cubicBezTo>
                  <a:pt x="7780242" y="1999719"/>
                  <a:pt x="7759697" y="2047317"/>
                  <a:pt x="7759697" y="2100368"/>
                </a:cubicBezTo>
                <a:cubicBezTo>
                  <a:pt x="7759697" y="2153419"/>
                  <a:pt x="7780242" y="2201227"/>
                  <a:pt x="7813574" y="2235406"/>
                </a:cubicBezTo>
                <a:cubicBezTo>
                  <a:pt x="7847115" y="2269795"/>
                  <a:pt x="7893445" y="2290763"/>
                  <a:pt x="7945015" y="2290763"/>
                </a:cubicBezTo>
                <a:cubicBezTo>
                  <a:pt x="7997215" y="2290763"/>
                  <a:pt x="8043544" y="2270004"/>
                  <a:pt x="8077086" y="2235825"/>
                </a:cubicBezTo>
                <a:cubicBezTo>
                  <a:pt x="8110628" y="2201437"/>
                  <a:pt x="8131172" y="2153838"/>
                  <a:pt x="8131172" y="2100368"/>
                </a:cubicBezTo>
                <a:cubicBezTo>
                  <a:pt x="8131172" y="2047317"/>
                  <a:pt x="8110418" y="1999719"/>
                  <a:pt x="8076876" y="1965330"/>
                </a:cubicBezTo>
                <a:cubicBezTo>
                  <a:pt x="8043334" y="1930941"/>
                  <a:pt x="7996796" y="1909763"/>
                  <a:pt x="7945015" y="1909763"/>
                </a:cubicBezTo>
                <a:close/>
                <a:moveTo>
                  <a:pt x="8899522" y="1844675"/>
                </a:moveTo>
                <a:cubicBezTo>
                  <a:pt x="9098598" y="1844675"/>
                  <a:pt x="9098598" y="1844675"/>
                  <a:pt x="9098598" y="1844675"/>
                </a:cubicBezTo>
                <a:cubicBezTo>
                  <a:pt x="9152872" y="1844675"/>
                  <a:pt x="9197507" y="1862857"/>
                  <a:pt x="9228521" y="1892741"/>
                </a:cubicBezTo>
                <a:cubicBezTo>
                  <a:pt x="9259744" y="1922835"/>
                  <a:pt x="9277347" y="1964423"/>
                  <a:pt x="9277347" y="2011236"/>
                </a:cubicBezTo>
                <a:cubicBezTo>
                  <a:pt x="9277347" y="2057839"/>
                  <a:pt x="9259744" y="2099427"/>
                  <a:pt x="9228521" y="2129521"/>
                </a:cubicBezTo>
                <a:cubicBezTo>
                  <a:pt x="9197507" y="2159405"/>
                  <a:pt x="9152872" y="2177796"/>
                  <a:pt x="9098598" y="2177796"/>
                </a:cubicBezTo>
                <a:cubicBezTo>
                  <a:pt x="8982086" y="2177796"/>
                  <a:pt x="8982086" y="2177796"/>
                  <a:pt x="8982086" y="2177796"/>
                </a:cubicBezTo>
                <a:cubicBezTo>
                  <a:pt x="8982086" y="2355850"/>
                  <a:pt x="8982086" y="2355850"/>
                  <a:pt x="8982086" y="2355850"/>
                </a:cubicBezTo>
                <a:cubicBezTo>
                  <a:pt x="8899522" y="2355850"/>
                  <a:pt x="8899522" y="2355850"/>
                  <a:pt x="8899522" y="2355850"/>
                </a:cubicBezTo>
                <a:cubicBezTo>
                  <a:pt x="8899522" y="1844675"/>
                  <a:pt x="8899522" y="1844675"/>
                  <a:pt x="8899522" y="1844675"/>
                </a:cubicBezTo>
                <a:close/>
                <a:moveTo>
                  <a:pt x="8324847" y="1844675"/>
                </a:moveTo>
                <a:cubicBezTo>
                  <a:pt x="8407608" y="1844675"/>
                  <a:pt x="8407608" y="1844675"/>
                  <a:pt x="8407608" y="1844675"/>
                </a:cubicBezTo>
                <a:cubicBezTo>
                  <a:pt x="8407608" y="2158090"/>
                  <a:pt x="8407608" y="2158090"/>
                  <a:pt x="8407608" y="2158090"/>
                </a:cubicBezTo>
                <a:cubicBezTo>
                  <a:pt x="8407608" y="2195307"/>
                  <a:pt x="8420389" y="2228551"/>
                  <a:pt x="8443017" y="2252595"/>
                </a:cubicBezTo>
                <a:cubicBezTo>
                  <a:pt x="8465855" y="2276431"/>
                  <a:pt x="8498331" y="2291066"/>
                  <a:pt x="8537931" y="2291066"/>
                </a:cubicBezTo>
                <a:cubicBezTo>
                  <a:pt x="8576692" y="2291066"/>
                  <a:pt x="8609168" y="2276431"/>
                  <a:pt x="8631797" y="2252595"/>
                </a:cubicBezTo>
                <a:cubicBezTo>
                  <a:pt x="8654425" y="2228551"/>
                  <a:pt x="8667415" y="2195307"/>
                  <a:pt x="8667415" y="2158090"/>
                </a:cubicBezTo>
                <a:cubicBezTo>
                  <a:pt x="8667415" y="1844675"/>
                  <a:pt x="8667415" y="1844675"/>
                  <a:pt x="8667415" y="1844675"/>
                </a:cubicBezTo>
                <a:cubicBezTo>
                  <a:pt x="8748710" y="1844675"/>
                  <a:pt x="8748710" y="1844675"/>
                  <a:pt x="8748710" y="1844675"/>
                </a:cubicBezTo>
                <a:cubicBezTo>
                  <a:pt x="8748710" y="2158717"/>
                  <a:pt x="8748710" y="2158717"/>
                  <a:pt x="8748710" y="2158717"/>
                </a:cubicBezTo>
                <a:cubicBezTo>
                  <a:pt x="8748710" y="2218724"/>
                  <a:pt x="8726291" y="2270785"/>
                  <a:pt x="8688577" y="2307793"/>
                </a:cubicBezTo>
                <a:cubicBezTo>
                  <a:pt x="8650863" y="2345010"/>
                  <a:pt x="8597854" y="2366963"/>
                  <a:pt x="8537093" y="2366963"/>
                </a:cubicBezTo>
                <a:cubicBezTo>
                  <a:pt x="8476331" y="2366963"/>
                  <a:pt x="8423322" y="2345010"/>
                  <a:pt x="8385399" y="2307793"/>
                </a:cubicBezTo>
                <a:cubicBezTo>
                  <a:pt x="8347475" y="2270785"/>
                  <a:pt x="8324847" y="2218724"/>
                  <a:pt x="8324847" y="2158717"/>
                </a:cubicBezTo>
                <a:cubicBezTo>
                  <a:pt x="8324847" y="1844675"/>
                  <a:pt x="8324847" y="1844675"/>
                  <a:pt x="8324847" y="1844675"/>
                </a:cubicBezTo>
                <a:close/>
                <a:moveTo>
                  <a:pt x="7197722" y="1844675"/>
                </a:moveTo>
                <a:cubicBezTo>
                  <a:pt x="7404196" y="1844675"/>
                  <a:pt x="7404196" y="1844675"/>
                  <a:pt x="7404196" y="1844675"/>
                </a:cubicBezTo>
                <a:cubicBezTo>
                  <a:pt x="7457641" y="1844675"/>
                  <a:pt x="7501065" y="1862439"/>
                  <a:pt x="7531336" y="1891906"/>
                </a:cubicBezTo>
                <a:cubicBezTo>
                  <a:pt x="7561608" y="1921581"/>
                  <a:pt x="7578727" y="1962542"/>
                  <a:pt x="7578727" y="2008937"/>
                </a:cubicBezTo>
                <a:cubicBezTo>
                  <a:pt x="7578727" y="2047390"/>
                  <a:pt x="7568080" y="2080827"/>
                  <a:pt x="7548455" y="2106950"/>
                </a:cubicBezTo>
                <a:cubicBezTo>
                  <a:pt x="7529040" y="2133073"/>
                  <a:pt x="7500647" y="2152091"/>
                  <a:pt x="7464947" y="2161495"/>
                </a:cubicBezTo>
                <a:cubicBezTo>
                  <a:pt x="7525699" y="2258673"/>
                  <a:pt x="7525699" y="2258673"/>
                  <a:pt x="7525699" y="2258673"/>
                </a:cubicBezTo>
                <a:cubicBezTo>
                  <a:pt x="7586660" y="2355850"/>
                  <a:pt x="7586660" y="2355850"/>
                  <a:pt x="7586660" y="2355850"/>
                </a:cubicBezTo>
                <a:cubicBezTo>
                  <a:pt x="7491044" y="2355850"/>
                  <a:pt x="7491044" y="2355850"/>
                  <a:pt x="7491044" y="2355850"/>
                </a:cubicBezTo>
                <a:cubicBezTo>
                  <a:pt x="7434676" y="2263479"/>
                  <a:pt x="7434676" y="2263479"/>
                  <a:pt x="7434676" y="2263479"/>
                </a:cubicBezTo>
                <a:cubicBezTo>
                  <a:pt x="7378099" y="2171108"/>
                  <a:pt x="7378099" y="2171108"/>
                  <a:pt x="7378099" y="2171108"/>
                </a:cubicBezTo>
                <a:cubicBezTo>
                  <a:pt x="7280395" y="2171108"/>
                  <a:pt x="7280395" y="2171108"/>
                  <a:pt x="7280395" y="2171108"/>
                </a:cubicBezTo>
                <a:cubicBezTo>
                  <a:pt x="7280395" y="2355850"/>
                  <a:pt x="7280395" y="2355850"/>
                  <a:pt x="7280395" y="2355850"/>
                </a:cubicBezTo>
                <a:cubicBezTo>
                  <a:pt x="7197722" y="2355850"/>
                  <a:pt x="7197722" y="2355850"/>
                  <a:pt x="7197722" y="2355850"/>
                </a:cubicBezTo>
                <a:cubicBezTo>
                  <a:pt x="7197722" y="1844675"/>
                  <a:pt x="7197722" y="1844675"/>
                  <a:pt x="7197722" y="1844675"/>
                </a:cubicBezTo>
                <a:close/>
                <a:moveTo>
                  <a:pt x="7945016" y="1833563"/>
                </a:moveTo>
                <a:cubicBezTo>
                  <a:pt x="8020028" y="1833563"/>
                  <a:pt x="8087706" y="1863673"/>
                  <a:pt x="8136527" y="1911974"/>
                </a:cubicBezTo>
                <a:cubicBezTo>
                  <a:pt x="8185138" y="1960274"/>
                  <a:pt x="8215310" y="2026976"/>
                  <a:pt x="8215310" y="2100368"/>
                </a:cubicBezTo>
                <a:cubicBezTo>
                  <a:pt x="8215310" y="2173760"/>
                  <a:pt x="8185138" y="2240461"/>
                  <a:pt x="8136527" y="2288762"/>
                </a:cubicBezTo>
                <a:cubicBezTo>
                  <a:pt x="8087706" y="2337063"/>
                  <a:pt x="8020028" y="2366963"/>
                  <a:pt x="7945016" y="2366963"/>
                </a:cubicBezTo>
                <a:cubicBezTo>
                  <a:pt x="7870004" y="2366963"/>
                  <a:pt x="7802745" y="2337063"/>
                  <a:pt x="7754134" y="2288762"/>
                </a:cubicBezTo>
                <a:cubicBezTo>
                  <a:pt x="7705523" y="2240461"/>
                  <a:pt x="7675560" y="2173760"/>
                  <a:pt x="7675560" y="2100368"/>
                </a:cubicBezTo>
                <a:cubicBezTo>
                  <a:pt x="7675560" y="2026976"/>
                  <a:pt x="7705523" y="1960274"/>
                  <a:pt x="7754134" y="1911974"/>
                </a:cubicBezTo>
                <a:cubicBezTo>
                  <a:pt x="7802745" y="1863673"/>
                  <a:pt x="7870004" y="1833563"/>
                  <a:pt x="7945016" y="1833563"/>
                </a:cubicBezTo>
                <a:close/>
                <a:moveTo>
                  <a:pt x="6834872" y="1833563"/>
                </a:moveTo>
                <a:cubicBezTo>
                  <a:pt x="6865690" y="1833563"/>
                  <a:pt x="6894831" y="1837536"/>
                  <a:pt x="6921875" y="1845482"/>
                </a:cubicBezTo>
                <a:cubicBezTo>
                  <a:pt x="6948919" y="1853218"/>
                  <a:pt x="6973658" y="1865136"/>
                  <a:pt x="6996090" y="1881028"/>
                </a:cubicBezTo>
                <a:cubicBezTo>
                  <a:pt x="6974496" y="1914692"/>
                  <a:pt x="6974496" y="1914692"/>
                  <a:pt x="6974496" y="1914692"/>
                </a:cubicBezTo>
                <a:cubicBezTo>
                  <a:pt x="6952903" y="1948356"/>
                  <a:pt x="6952903" y="1948356"/>
                  <a:pt x="6952903" y="1948356"/>
                </a:cubicBezTo>
                <a:cubicBezTo>
                  <a:pt x="6935712" y="1935183"/>
                  <a:pt x="6917263" y="1925774"/>
                  <a:pt x="6897556" y="1919501"/>
                </a:cubicBezTo>
                <a:cubicBezTo>
                  <a:pt x="6877850" y="1913228"/>
                  <a:pt x="6856885" y="1910301"/>
                  <a:pt x="6834243" y="1910301"/>
                </a:cubicBezTo>
                <a:cubicBezTo>
                  <a:pt x="6782461" y="1910301"/>
                  <a:pt x="6736548" y="1931001"/>
                  <a:pt x="6703424" y="1965084"/>
                </a:cubicBezTo>
                <a:cubicBezTo>
                  <a:pt x="6670510" y="1999166"/>
                  <a:pt x="6650384" y="2046631"/>
                  <a:pt x="6650384" y="2100368"/>
                </a:cubicBezTo>
                <a:cubicBezTo>
                  <a:pt x="6650384" y="2154105"/>
                  <a:pt x="6669671" y="2201779"/>
                  <a:pt x="6701957" y="2236070"/>
                </a:cubicBezTo>
                <a:cubicBezTo>
                  <a:pt x="6734242" y="2270152"/>
                  <a:pt x="6779526" y="2291062"/>
                  <a:pt x="6831308" y="2291062"/>
                </a:cubicBezTo>
                <a:cubicBezTo>
                  <a:pt x="6878898" y="2291062"/>
                  <a:pt x="6917473" y="2275798"/>
                  <a:pt x="6945984" y="2250498"/>
                </a:cubicBezTo>
                <a:cubicBezTo>
                  <a:pt x="6974496" y="2225197"/>
                  <a:pt x="6992735" y="2189442"/>
                  <a:pt x="6999863" y="2148460"/>
                </a:cubicBezTo>
                <a:cubicBezTo>
                  <a:pt x="6825438" y="2148460"/>
                  <a:pt x="6825438" y="2148460"/>
                  <a:pt x="6825438" y="2148460"/>
                </a:cubicBezTo>
                <a:cubicBezTo>
                  <a:pt x="6849128" y="2111241"/>
                  <a:pt x="6849128" y="2111241"/>
                  <a:pt x="6849128" y="2111241"/>
                </a:cubicBezTo>
                <a:cubicBezTo>
                  <a:pt x="6873028" y="2074022"/>
                  <a:pt x="6873028" y="2074022"/>
                  <a:pt x="6873028" y="2074022"/>
                </a:cubicBezTo>
                <a:cubicBezTo>
                  <a:pt x="7078061" y="2074022"/>
                  <a:pt x="7078061" y="2074022"/>
                  <a:pt x="7078061" y="2074022"/>
                </a:cubicBezTo>
                <a:cubicBezTo>
                  <a:pt x="7079319" y="2078204"/>
                  <a:pt x="7080158" y="2083849"/>
                  <a:pt x="7080787" y="2090540"/>
                </a:cubicBezTo>
                <a:cubicBezTo>
                  <a:pt x="7081415" y="2096813"/>
                  <a:pt x="7081835" y="2103922"/>
                  <a:pt x="7081835" y="2110613"/>
                </a:cubicBezTo>
                <a:cubicBezTo>
                  <a:pt x="7081835" y="2183378"/>
                  <a:pt x="7056258" y="2247361"/>
                  <a:pt x="7011813" y="2293362"/>
                </a:cubicBezTo>
                <a:cubicBezTo>
                  <a:pt x="6967788" y="2339363"/>
                  <a:pt x="6904894" y="2366963"/>
                  <a:pt x="6830470" y="2366963"/>
                </a:cubicBezTo>
                <a:cubicBezTo>
                  <a:pt x="6756255" y="2366963"/>
                  <a:pt x="6690007" y="2337481"/>
                  <a:pt x="6642417" y="2289389"/>
                </a:cubicBezTo>
                <a:cubicBezTo>
                  <a:pt x="6595037" y="2241088"/>
                  <a:pt x="6565897" y="2174387"/>
                  <a:pt x="6565897" y="2100368"/>
                </a:cubicBezTo>
                <a:cubicBezTo>
                  <a:pt x="6565897" y="2026139"/>
                  <a:pt x="6595876" y="1959438"/>
                  <a:pt x="6644514" y="1911346"/>
                </a:cubicBezTo>
                <a:cubicBezTo>
                  <a:pt x="6692942" y="1863255"/>
                  <a:pt x="6760238" y="1833563"/>
                  <a:pt x="6834872" y="1833563"/>
                </a:cubicBezTo>
                <a:close/>
                <a:moveTo>
                  <a:pt x="501650" y="1403350"/>
                </a:moveTo>
                <a:cubicBezTo>
                  <a:pt x="501650" y="1403350"/>
                  <a:pt x="501650" y="1403350"/>
                  <a:pt x="501650" y="1925638"/>
                </a:cubicBezTo>
                <a:cubicBezTo>
                  <a:pt x="501650" y="1925638"/>
                  <a:pt x="501650" y="1925638"/>
                  <a:pt x="842112" y="1925638"/>
                </a:cubicBezTo>
                <a:cubicBezTo>
                  <a:pt x="842112" y="1925638"/>
                  <a:pt x="842112" y="1925638"/>
                  <a:pt x="1182574" y="1925638"/>
                </a:cubicBezTo>
                <a:cubicBezTo>
                  <a:pt x="1258233" y="1925638"/>
                  <a:pt x="1326576" y="1896842"/>
                  <a:pt x="1375900" y="1849684"/>
                </a:cubicBezTo>
                <a:cubicBezTo>
                  <a:pt x="1425224" y="1802317"/>
                  <a:pt x="1455738" y="1736796"/>
                  <a:pt x="1455738" y="1662720"/>
                </a:cubicBezTo>
                <a:cubicBezTo>
                  <a:pt x="1455738" y="1588853"/>
                  <a:pt x="1425224" y="1523958"/>
                  <a:pt x="1375900" y="1477635"/>
                </a:cubicBezTo>
                <a:cubicBezTo>
                  <a:pt x="1326576" y="1431103"/>
                  <a:pt x="1258233" y="1403350"/>
                  <a:pt x="1182574" y="1403350"/>
                </a:cubicBezTo>
                <a:cubicBezTo>
                  <a:pt x="1182574" y="1403350"/>
                  <a:pt x="1182574" y="1403350"/>
                  <a:pt x="501650" y="1403350"/>
                </a:cubicBezTo>
                <a:close/>
                <a:moveTo>
                  <a:pt x="7349808" y="1012825"/>
                </a:moveTo>
                <a:cubicBezTo>
                  <a:pt x="7297999" y="1012825"/>
                  <a:pt x="7251643" y="1033706"/>
                  <a:pt x="7218292" y="1067952"/>
                </a:cubicBezTo>
                <a:cubicBezTo>
                  <a:pt x="7184731" y="1102197"/>
                  <a:pt x="7164385" y="1149598"/>
                  <a:pt x="7164385" y="1202427"/>
                </a:cubicBezTo>
                <a:cubicBezTo>
                  <a:pt x="7164385" y="1255466"/>
                  <a:pt x="7184731" y="1302866"/>
                  <a:pt x="7218292" y="1336903"/>
                </a:cubicBezTo>
                <a:cubicBezTo>
                  <a:pt x="7251643" y="1371148"/>
                  <a:pt x="7297999" y="1392238"/>
                  <a:pt x="7349808" y="1392238"/>
                </a:cubicBezTo>
                <a:cubicBezTo>
                  <a:pt x="7401827" y="1392238"/>
                  <a:pt x="7448393" y="1371357"/>
                  <a:pt x="7481953" y="1337320"/>
                </a:cubicBezTo>
                <a:cubicBezTo>
                  <a:pt x="7515304" y="1303075"/>
                  <a:pt x="7535860" y="1255675"/>
                  <a:pt x="7535860" y="1202427"/>
                </a:cubicBezTo>
                <a:cubicBezTo>
                  <a:pt x="7535860" y="1149598"/>
                  <a:pt x="7515304" y="1102197"/>
                  <a:pt x="7481534" y="1067952"/>
                </a:cubicBezTo>
                <a:cubicBezTo>
                  <a:pt x="7447973" y="1033706"/>
                  <a:pt x="7401408" y="1012825"/>
                  <a:pt x="7349808" y="1012825"/>
                </a:cubicBezTo>
                <a:close/>
                <a:moveTo>
                  <a:pt x="10448922" y="946150"/>
                </a:moveTo>
                <a:lnTo>
                  <a:pt x="10552110" y="946150"/>
                </a:lnTo>
                <a:lnTo>
                  <a:pt x="10671172" y="1139825"/>
                </a:lnTo>
                <a:lnTo>
                  <a:pt x="10790235" y="1333501"/>
                </a:lnTo>
                <a:lnTo>
                  <a:pt x="10790235" y="946150"/>
                </a:lnTo>
                <a:lnTo>
                  <a:pt x="10869610" y="946150"/>
                </a:lnTo>
                <a:lnTo>
                  <a:pt x="10869610" y="1458913"/>
                </a:lnTo>
                <a:lnTo>
                  <a:pt x="10772772" y="1458913"/>
                </a:lnTo>
                <a:lnTo>
                  <a:pt x="10650535" y="1260475"/>
                </a:lnTo>
                <a:lnTo>
                  <a:pt x="10528297" y="1062038"/>
                </a:lnTo>
                <a:lnTo>
                  <a:pt x="10528297" y="1458913"/>
                </a:lnTo>
                <a:lnTo>
                  <a:pt x="10448922" y="1458913"/>
                </a:lnTo>
                <a:close/>
                <a:moveTo>
                  <a:pt x="10185397" y="946150"/>
                </a:moveTo>
                <a:lnTo>
                  <a:pt x="10267947" y="946150"/>
                </a:lnTo>
                <a:lnTo>
                  <a:pt x="10267947" y="1458913"/>
                </a:lnTo>
                <a:lnTo>
                  <a:pt x="10185397" y="1458913"/>
                </a:lnTo>
                <a:close/>
                <a:moveTo>
                  <a:pt x="9656760" y="946150"/>
                </a:moveTo>
                <a:lnTo>
                  <a:pt x="10059985" y="946150"/>
                </a:lnTo>
                <a:lnTo>
                  <a:pt x="10059985" y="1022350"/>
                </a:lnTo>
                <a:lnTo>
                  <a:pt x="9899648" y="1022350"/>
                </a:lnTo>
                <a:lnTo>
                  <a:pt x="9899648" y="1458913"/>
                </a:lnTo>
                <a:lnTo>
                  <a:pt x="9817098" y="1458913"/>
                </a:lnTo>
                <a:lnTo>
                  <a:pt x="9817098" y="1022350"/>
                </a:lnTo>
                <a:lnTo>
                  <a:pt x="9656760" y="1022350"/>
                </a:lnTo>
                <a:close/>
                <a:moveTo>
                  <a:pt x="9336085" y="946150"/>
                </a:moveTo>
                <a:lnTo>
                  <a:pt x="9418635" y="946150"/>
                </a:lnTo>
                <a:lnTo>
                  <a:pt x="9418635" y="1382713"/>
                </a:lnTo>
                <a:lnTo>
                  <a:pt x="9671048" y="1382713"/>
                </a:lnTo>
                <a:lnTo>
                  <a:pt x="9671048" y="1458913"/>
                </a:lnTo>
                <a:lnTo>
                  <a:pt x="9336085" y="1458913"/>
                </a:lnTo>
                <a:close/>
                <a:moveTo>
                  <a:pt x="8766172" y="946150"/>
                </a:moveTo>
                <a:cubicBezTo>
                  <a:pt x="8848414" y="946150"/>
                  <a:pt x="8848414" y="946150"/>
                  <a:pt x="8848414" y="946150"/>
                </a:cubicBezTo>
                <a:cubicBezTo>
                  <a:pt x="8848414" y="1260391"/>
                  <a:pt x="8848414" y="1260391"/>
                  <a:pt x="8848414" y="1260391"/>
                </a:cubicBezTo>
                <a:cubicBezTo>
                  <a:pt x="8848414" y="1297706"/>
                  <a:pt x="8861356" y="1331038"/>
                  <a:pt x="8883900" y="1355146"/>
                </a:cubicBezTo>
                <a:cubicBezTo>
                  <a:pt x="8906443" y="1379044"/>
                  <a:pt x="8939006" y="1393718"/>
                  <a:pt x="8978249" y="1393718"/>
                </a:cubicBezTo>
                <a:cubicBezTo>
                  <a:pt x="9017074" y="1393718"/>
                  <a:pt x="9049219" y="1379044"/>
                  <a:pt x="9071972" y="1355146"/>
                </a:cubicBezTo>
                <a:cubicBezTo>
                  <a:pt x="9094515" y="1331038"/>
                  <a:pt x="9107457" y="1297706"/>
                  <a:pt x="9107457" y="1260391"/>
                </a:cubicBezTo>
                <a:cubicBezTo>
                  <a:pt x="9107457" y="946150"/>
                  <a:pt x="9107457" y="946150"/>
                  <a:pt x="9107457" y="946150"/>
                </a:cubicBezTo>
                <a:cubicBezTo>
                  <a:pt x="9188447" y="946150"/>
                  <a:pt x="9188447" y="946150"/>
                  <a:pt x="9188447" y="946150"/>
                </a:cubicBezTo>
                <a:cubicBezTo>
                  <a:pt x="9188447" y="1261230"/>
                  <a:pt x="9188447" y="1261230"/>
                  <a:pt x="9188447" y="1261230"/>
                </a:cubicBezTo>
                <a:cubicBezTo>
                  <a:pt x="9188447" y="1321185"/>
                  <a:pt x="9166112" y="1373384"/>
                  <a:pt x="9128539" y="1410489"/>
                </a:cubicBezTo>
                <a:cubicBezTo>
                  <a:pt x="9090758" y="1447804"/>
                  <a:pt x="9038156" y="1470025"/>
                  <a:pt x="8977623" y="1470025"/>
                </a:cubicBezTo>
                <a:cubicBezTo>
                  <a:pt x="8917089" y="1470025"/>
                  <a:pt x="8864278" y="1447804"/>
                  <a:pt x="8826497" y="1410489"/>
                </a:cubicBezTo>
                <a:cubicBezTo>
                  <a:pt x="8788716" y="1373384"/>
                  <a:pt x="8766172" y="1321185"/>
                  <a:pt x="8766172" y="1261230"/>
                </a:cubicBezTo>
                <a:cubicBezTo>
                  <a:pt x="8766172" y="946150"/>
                  <a:pt x="8766172" y="946150"/>
                  <a:pt x="8766172" y="946150"/>
                </a:cubicBezTo>
                <a:close/>
                <a:moveTo>
                  <a:pt x="7737472" y="946150"/>
                </a:moveTo>
                <a:lnTo>
                  <a:pt x="7839072" y="946150"/>
                </a:lnTo>
                <a:lnTo>
                  <a:pt x="7958134" y="1139825"/>
                </a:lnTo>
                <a:lnTo>
                  <a:pt x="8077197" y="1333501"/>
                </a:lnTo>
                <a:lnTo>
                  <a:pt x="8077197" y="946150"/>
                </a:lnTo>
                <a:lnTo>
                  <a:pt x="8156572" y="946150"/>
                </a:lnTo>
                <a:lnTo>
                  <a:pt x="8156572" y="1458913"/>
                </a:lnTo>
                <a:lnTo>
                  <a:pt x="8061322" y="1458913"/>
                </a:lnTo>
                <a:lnTo>
                  <a:pt x="7939084" y="1260475"/>
                </a:lnTo>
                <a:lnTo>
                  <a:pt x="7815259" y="1062038"/>
                </a:lnTo>
                <a:lnTo>
                  <a:pt x="7815259" y="1458913"/>
                </a:lnTo>
                <a:lnTo>
                  <a:pt x="7737472" y="1458913"/>
                </a:lnTo>
                <a:close/>
                <a:moveTo>
                  <a:pt x="11253544" y="936625"/>
                </a:moveTo>
                <a:cubicBezTo>
                  <a:pt x="11284280" y="936625"/>
                  <a:pt x="11313343" y="940389"/>
                  <a:pt x="11340315" y="948334"/>
                </a:cubicBezTo>
                <a:cubicBezTo>
                  <a:pt x="11367287" y="956071"/>
                  <a:pt x="11391959" y="967989"/>
                  <a:pt x="11414331" y="984090"/>
                </a:cubicBezTo>
                <a:cubicBezTo>
                  <a:pt x="11392795" y="1017545"/>
                  <a:pt x="11392795" y="1017545"/>
                  <a:pt x="11392795" y="1017545"/>
                </a:cubicBezTo>
                <a:cubicBezTo>
                  <a:pt x="11371260" y="1051209"/>
                  <a:pt x="11371260" y="1051209"/>
                  <a:pt x="11371260" y="1051209"/>
                </a:cubicBezTo>
                <a:cubicBezTo>
                  <a:pt x="11354114" y="1038036"/>
                  <a:pt x="11335715" y="1028627"/>
                  <a:pt x="11316270" y="1022354"/>
                </a:cubicBezTo>
                <a:cubicBezTo>
                  <a:pt x="11296616" y="1016290"/>
                  <a:pt x="11275498" y="1013363"/>
                  <a:pt x="11252917" y="1013363"/>
                </a:cubicBezTo>
                <a:cubicBezTo>
                  <a:pt x="11201273" y="1013363"/>
                  <a:pt x="11155483" y="1034063"/>
                  <a:pt x="11122657" y="1067936"/>
                </a:cubicBezTo>
                <a:cubicBezTo>
                  <a:pt x="11089622" y="1102019"/>
                  <a:pt x="11069549" y="1149692"/>
                  <a:pt x="11069549" y="1203221"/>
                </a:cubicBezTo>
                <a:cubicBezTo>
                  <a:pt x="11069549" y="1256958"/>
                  <a:pt x="11088785" y="1304631"/>
                  <a:pt x="11120984" y="1338923"/>
                </a:cubicBezTo>
                <a:cubicBezTo>
                  <a:pt x="11153393" y="1373214"/>
                  <a:pt x="11198346" y="1394124"/>
                  <a:pt x="11249990" y="1394124"/>
                </a:cubicBezTo>
                <a:cubicBezTo>
                  <a:pt x="11297452" y="1394124"/>
                  <a:pt x="11335924" y="1378860"/>
                  <a:pt x="11364360" y="1353350"/>
                </a:cubicBezTo>
                <a:cubicBezTo>
                  <a:pt x="11392795" y="1328050"/>
                  <a:pt x="11410986" y="1292295"/>
                  <a:pt x="11418095" y="1251521"/>
                </a:cubicBezTo>
                <a:cubicBezTo>
                  <a:pt x="11244136" y="1251521"/>
                  <a:pt x="11244136" y="1251521"/>
                  <a:pt x="11244136" y="1251521"/>
                </a:cubicBezTo>
                <a:cubicBezTo>
                  <a:pt x="11267971" y="1214303"/>
                  <a:pt x="11267971" y="1214303"/>
                  <a:pt x="11267971" y="1214303"/>
                </a:cubicBezTo>
                <a:cubicBezTo>
                  <a:pt x="11291598" y="1177084"/>
                  <a:pt x="11291598" y="1177084"/>
                  <a:pt x="11291598" y="1177084"/>
                </a:cubicBezTo>
                <a:cubicBezTo>
                  <a:pt x="11496083" y="1177084"/>
                  <a:pt x="11496083" y="1177084"/>
                  <a:pt x="11496083" y="1177084"/>
                </a:cubicBezTo>
                <a:cubicBezTo>
                  <a:pt x="11497338" y="1181057"/>
                  <a:pt x="11498174" y="1186911"/>
                  <a:pt x="11498802" y="1193393"/>
                </a:cubicBezTo>
                <a:cubicBezTo>
                  <a:pt x="11499429" y="1199875"/>
                  <a:pt x="11499847" y="1206984"/>
                  <a:pt x="11499847" y="1213466"/>
                </a:cubicBezTo>
                <a:cubicBezTo>
                  <a:pt x="11499847" y="1286231"/>
                  <a:pt x="11474339" y="1350214"/>
                  <a:pt x="11430222" y="1396215"/>
                </a:cubicBezTo>
                <a:cubicBezTo>
                  <a:pt x="11386105" y="1442216"/>
                  <a:pt x="11323379" y="1470025"/>
                  <a:pt x="11249154" y="1470025"/>
                </a:cubicBezTo>
                <a:cubicBezTo>
                  <a:pt x="11175137" y="1470025"/>
                  <a:pt x="11109066" y="1440334"/>
                  <a:pt x="11061813" y="1392242"/>
                </a:cubicBezTo>
                <a:cubicBezTo>
                  <a:pt x="11014351" y="1344150"/>
                  <a:pt x="10985497" y="1277449"/>
                  <a:pt x="10985497" y="1203221"/>
                </a:cubicBezTo>
                <a:cubicBezTo>
                  <a:pt x="10985497" y="1129201"/>
                  <a:pt x="11015187" y="1062500"/>
                  <a:pt x="11063695" y="1014408"/>
                </a:cubicBezTo>
                <a:cubicBezTo>
                  <a:pt x="11111994" y="966317"/>
                  <a:pt x="11179110" y="936625"/>
                  <a:pt x="11253544" y="936625"/>
                </a:cubicBezTo>
                <a:close/>
                <a:moveTo>
                  <a:pt x="8471697" y="936625"/>
                </a:moveTo>
                <a:cubicBezTo>
                  <a:pt x="8502452" y="936625"/>
                  <a:pt x="8530906" y="941434"/>
                  <a:pt x="8556850" y="949798"/>
                </a:cubicBezTo>
                <a:cubicBezTo>
                  <a:pt x="8582793" y="958162"/>
                  <a:pt x="8606225" y="970080"/>
                  <a:pt x="8626729" y="984717"/>
                </a:cubicBezTo>
                <a:cubicBezTo>
                  <a:pt x="8626729" y="984717"/>
                  <a:pt x="8626729" y="984717"/>
                  <a:pt x="8606225" y="1017336"/>
                </a:cubicBezTo>
                <a:cubicBezTo>
                  <a:pt x="8606225" y="1017336"/>
                  <a:pt x="8606225" y="1017336"/>
                  <a:pt x="8585722" y="1049745"/>
                </a:cubicBezTo>
                <a:cubicBezTo>
                  <a:pt x="8566474" y="1037409"/>
                  <a:pt x="8547644" y="1027581"/>
                  <a:pt x="8528605" y="1021099"/>
                </a:cubicBezTo>
                <a:cubicBezTo>
                  <a:pt x="8509775" y="1014617"/>
                  <a:pt x="8490736" y="1011063"/>
                  <a:pt x="8471070" y="1011063"/>
                </a:cubicBezTo>
                <a:cubicBezTo>
                  <a:pt x="8441151" y="1011063"/>
                  <a:pt x="8418974" y="1019217"/>
                  <a:pt x="8404328" y="1032181"/>
                </a:cubicBezTo>
                <a:cubicBezTo>
                  <a:pt x="8389683" y="1045354"/>
                  <a:pt x="8382570" y="1063755"/>
                  <a:pt x="8382570" y="1084246"/>
                </a:cubicBezTo>
                <a:cubicBezTo>
                  <a:pt x="8382570" y="1108292"/>
                  <a:pt x="8393449" y="1123556"/>
                  <a:pt x="8412697" y="1135474"/>
                </a:cubicBezTo>
                <a:cubicBezTo>
                  <a:pt x="8432155" y="1147183"/>
                  <a:pt x="8459772" y="1155338"/>
                  <a:pt x="8493038" y="1165165"/>
                </a:cubicBezTo>
                <a:cubicBezTo>
                  <a:pt x="8532789" y="1177293"/>
                  <a:pt x="8571704" y="1190257"/>
                  <a:pt x="8600786" y="1212421"/>
                </a:cubicBezTo>
                <a:cubicBezTo>
                  <a:pt x="8629658" y="1234585"/>
                  <a:pt x="8648697" y="1265740"/>
                  <a:pt x="8648697" y="1314250"/>
                </a:cubicBezTo>
                <a:cubicBezTo>
                  <a:pt x="8648697" y="1359205"/>
                  <a:pt x="8632169" y="1398097"/>
                  <a:pt x="8601413" y="1425906"/>
                </a:cubicBezTo>
                <a:cubicBezTo>
                  <a:pt x="8570658" y="1453507"/>
                  <a:pt x="8525467" y="1470025"/>
                  <a:pt x="8468140" y="1470025"/>
                </a:cubicBezTo>
                <a:cubicBezTo>
                  <a:pt x="8427552" y="1470025"/>
                  <a:pt x="8393031" y="1463125"/>
                  <a:pt x="8363531" y="1452461"/>
                </a:cubicBezTo>
                <a:cubicBezTo>
                  <a:pt x="8333821" y="1441797"/>
                  <a:pt x="8308715" y="1427161"/>
                  <a:pt x="8286747" y="1411479"/>
                </a:cubicBezTo>
                <a:cubicBezTo>
                  <a:pt x="8286747" y="1411479"/>
                  <a:pt x="8286747" y="1411479"/>
                  <a:pt x="8307251" y="1379069"/>
                </a:cubicBezTo>
                <a:cubicBezTo>
                  <a:pt x="8307251" y="1379069"/>
                  <a:pt x="8307251" y="1379069"/>
                  <a:pt x="8327754" y="1346450"/>
                </a:cubicBezTo>
                <a:cubicBezTo>
                  <a:pt x="8349931" y="1360669"/>
                  <a:pt x="8372318" y="1373005"/>
                  <a:pt x="8395541" y="1381578"/>
                </a:cubicBezTo>
                <a:cubicBezTo>
                  <a:pt x="8418765" y="1390360"/>
                  <a:pt x="8442825" y="1395378"/>
                  <a:pt x="8468768" y="1395378"/>
                </a:cubicBezTo>
                <a:cubicBezTo>
                  <a:pt x="8500569" y="1395378"/>
                  <a:pt x="8525048" y="1387224"/>
                  <a:pt x="8541367" y="1373633"/>
                </a:cubicBezTo>
                <a:cubicBezTo>
                  <a:pt x="8557686" y="1360041"/>
                  <a:pt x="8566055" y="1341014"/>
                  <a:pt x="8566055" y="1319477"/>
                </a:cubicBezTo>
                <a:cubicBezTo>
                  <a:pt x="8566055" y="1295640"/>
                  <a:pt x="8554967" y="1280376"/>
                  <a:pt x="8535509" y="1268458"/>
                </a:cubicBezTo>
                <a:cubicBezTo>
                  <a:pt x="8516261" y="1256540"/>
                  <a:pt x="8488644" y="1248176"/>
                  <a:pt x="8455587" y="1238348"/>
                </a:cubicBezTo>
                <a:cubicBezTo>
                  <a:pt x="8415417" y="1226221"/>
                  <a:pt x="8376502" y="1213466"/>
                  <a:pt x="8347630" y="1191511"/>
                </a:cubicBezTo>
                <a:cubicBezTo>
                  <a:pt x="8318758" y="1169556"/>
                  <a:pt x="8299928" y="1138192"/>
                  <a:pt x="8299928" y="1089264"/>
                </a:cubicBezTo>
                <a:cubicBezTo>
                  <a:pt x="8299928" y="1044727"/>
                  <a:pt x="8315829" y="1006463"/>
                  <a:pt x="8345329" y="979489"/>
                </a:cubicBezTo>
                <a:cubicBezTo>
                  <a:pt x="8374828" y="952516"/>
                  <a:pt x="8417718" y="936625"/>
                  <a:pt x="8471697" y="936625"/>
                </a:cubicBezTo>
                <a:close/>
                <a:moveTo>
                  <a:pt x="7349808" y="936625"/>
                </a:moveTo>
                <a:cubicBezTo>
                  <a:pt x="7424849" y="936625"/>
                  <a:pt x="7492344" y="966526"/>
                  <a:pt x="7541183" y="1014826"/>
                </a:cubicBezTo>
                <a:cubicBezTo>
                  <a:pt x="7590023" y="1063127"/>
                  <a:pt x="7619997" y="1129828"/>
                  <a:pt x="7619997" y="1203221"/>
                </a:cubicBezTo>
                <a:cubicBezTo>
                  <a:pt x="7619997" y="1276613"/>
                  <a:pt x="7590023" y="1343314"/>
                  <a:pt x="7541183" y="1391615"/>
                </a:cubicBezTo>
                <a:cubicBezTo>
                  <a:pt x="7492344" y="1440125"/>
                  <a:pt x="7424849" y="1470025"/>
                  <a:pt x="7349808" y="1470025"/>
                </a:cubicBezTo>
                <a:cubicBezTo>
                  <a:pt x="7274767" y="1470025"/>
                  <a:pt x="7207272" y="1440125"/>
                  <a:pt x="7158642" y="1391615"/>
                </a:cubicBezTo>
                <a:cubicBezTo>
                  <a:pt x="7110012" y="1343314"/>
                  <a:pt x="7080247" y="1276613"/>
                  <a:pt x="7080247" y="1203221"/>
                </a:cubicBezTo>
                <a:cubicBezTo>
                  <a:pt x="7080247" y="1129828"/>
                  <a:pt x="7110012" y="1063127"/>
                  <a:pt x="7158642" y="1014826"/>
                </a:cubicBezTo>
                <a:cubicBezTo>
                  <a:pt x="7207272" y="966526"/>
                  <a:pt x="7274767" y="936625"/>
                  <a:pt x="7349808" y="936625"/>
                </a:cubicBezTo>
                <a:close/>
                <a:moveTo>
                  <a:pt x="6837427" y="936625"/>
                </a:moveTo>
                <a:cubicBezTo>
                  <a:pt x="6874092" y="936625"/>
                  <a:pt x="6904891" y="941852"/>
                  <a:pt x="6932756" y="951680"/>
                </a:cubicBezTo>
                <a:cubicBezTo>
                  <a:pt x="6960412" y="961507"/>
                  <a:pt x="6984925" y="975726"/>
                  <a:pt x="7008810" y="993499"/>
                </a:cubicBezTo>
                <a:cubicBezTo>
                  <a:pt x="7008810" y="993499"/>
                  <a:pt x="7008810" y="993499"/>
                  <a:pt x="6987439" y="1026745"/>
                </a:cubicBezTo>
                <a:cubicBezTo>
                  <a:pt x="6987439" y="1026745"/>
                  <a:pt x="6987439" y="1026745"/>
                  <a:pt x="6966278" y="1059991"/>
                </a:cubicBezTo>
                <a:cubicBezTo>
                  <a:pt x="6946584" y="1044727"/>
                  <a:pt x="6926680" y="1032809"/>
                  <a:pt x="6904891" y="1024863"/>
                </a:cubicBezTo>
                <a:cubicBezTo>
                  <a:pt x="6883101" y="1016708"/>
                  <a:pt x="6859845" y="1012526"/>
                  <a:pt x="6833027" y="1012526"/>
                </a:cubicBezTo>
                <a:cubicBezTo>
                  <a:pt x="6782115" y="1012526"/>
                  <a:pt x="6736441" y="1033436"/>
                  <a:pt x="6703338" y="1067727"/>
                </a:cubicBezTo>
                <a:cubicBezTo>
                  <a:pt x="6670444" y="1102019"/>
                  <a:pt x="6649912" y="1149483"/>
                  <a:pt x="6649912" y="1203221"/>
                </a:cubicBezTo>
                <a:cubicBezTo>
                  <a:pt x="6649912" y="1256958"/>
                  <a:pt x="6670444" y="1304631"/>
                  <a:pt x="6703338" y="1338923"/>
                </a:cubicBezTo>
                <a:cubicBezTo>
                  <a:pt x="6736441" y="1373214"/>
                  <a:pt x="6782115" y="1393915"/>
                  <a:pt x="6833027" y="1393915"/>
                </a:cubicBezTo>
                <a:cubicBezTo>
                  <a:pt x="6859845" y="1393915"/>
                  <a:pt x="6883101" y="1389733"/>
                  <a:pt x="6904891" y="1381787"/>
                </a:cubicBezTo>
                <a:cubicBezTo>
                  <a:pt x="6926680" y="1373633"/>
                  <a:pt x="6946584" y="1361923"/>
                  <a:pt x="6966278" y="1346450"/>
                </a:cubicBezTo>
                <a:cubicBezTo>
                  <a:pt x="6966278" y="1346450"/>
                  <a:pt x="6966278" y="1346450"/>
                  <a:pt x="6987439" y="1379696"/>
                </a:cubicBezTo>
                <a:cubicBezTo>
                  <a:pt x="6987439" y="1379696"/>
                  <a:pt x="6987439" y="1379696"/>
                  <a:pt x="7008810" y="1412942"/>
                </a:cubicBezTo>
                <a:cubicBezTo>
                  <a:pt x="6984925" y="1430924"/>
                  <a:pt x="6960412" y="1445143"/>
                  <a:pt x="6932756" y="1454970"/>
                </a:cubicBezTo>
                <a:cubicBezTo>
                  <a:pt x="6904891" y="1464589"/>
                  <a:pt x="6874092" y="1470025"/>
                  <a:pt x="6837427" y="1470025"/>
                </a:cubicBezTo>
                <a:cubicBezTo>
                  <a:pt x="6761373" y="1470025"/>
                  <a:pt x="6693491" y="1440334"/>
                  <a:pt x="6644674" y="1392242"/>
                </a:cubicBezTo>
                <a:cubicBezTo>
                  <a:pt x="6595648" y="1344150"/>
                  <a:pt x="6565897" y="1277449"/>
                  <a:pt x="6565897" y="1203221"/>
                </a:cubicBezTo>
                <a:cubicBezTo>
                  <a:pt x="6565897" y="1129201"/>
                  <a:pt x="6595648" y="1062500"/>
                  <a:pt x="6644674" y="1014408"/>
                </a:cubicBezTo>
                <a:cubicBezTo>
                  <a:pt x="6693491" y="966107"/>
                  <a:pt x="6761373" y="936625"/>
                  <a:pt x="6837427" y="936625"/>
                </a:cubicBezTo>
                <a:close/>
                <a:moveTo>
                  <a:pt x="501650" y="477838"/>
                </a:moveTo>
                <a:cubicBezTo>
                  <a:pt x="501650" y="477838"/>
                  <a:pt x="501650" y="477838"/>
                  <a:pt x="501650" y="981076"/>
                </a:cubicBezTo>
                <a:cubicBezTo>
                  <a:pt x="501650" y="981076"/>
                  <a:pt x="501650" y="981076"/>
                  <a:pt x="786010" y="981076"/>
                </a:cubicBezTo>
                <a:cubicBezTo>
                  <a:pt x="786010" y="981076"/>
                  <a:pt x="786010" y="981076"/>
                  <a:pt x="1070579" y="981076"/>
                </a:cubicBezTo>
                <a:cubicBezTo>
                  <a:pt x="1142870" y="981076"/>
                  <a:pt x="1207013" y="953710"/>
                  <a:pt x="1253188" y="908588"/>
                </a:cubicBezTo>
                <a:cubicBezTo>
                  <a:pt x="1299153" y="863466"/>
                  <a:pt x="1327150" y="800169"/>
                  <a:pt x="1327150" y="727681"/>
                </a:cubicBezTo>
                <a:cubicBezTo>
                  <a:pt x="1327150" y="655402"/>
                  <a:pt x="1299153" y="592942"/>
                  <a:pt x="1253188" y="548446"/>
                </a:cubicBezTo>
                <a:cubicBezTo>
                  <a:pt x="1207013" y="503951"/>
                  <a:pt x="1142870" y="477838"/>
                  <a:pt x="1070579" y="477838"/>
                </a:cubicBezTo>
                <a:cubicBezTo>
                  <a:pt x="1070579" y="477838"/>
                  <a:pt x="1070579" y="477838"/>
                  <a:pt x="501650" y="477838"/>
                </a:cubicBezTo>
                <a:close/>
                <a:moveTo>
                  <a:pt x="6675435" y="336550"/>
                </a:moveTo>
                <a:cubicBezTo>
                  <a:pt x="6675435" y="487363"/>
                  <a:pt x="6675435" y="487363"/>
                  <a:pt x="6675435" y="487363"/>
                </a:cubicBezTo>
                <a:cubicBezTo>
                  <a:pt x="6808467" y="487363"/>
                  <a:pt x="6808467" y="487363"/>
                  <a:pt x="6808467" y="487363"/>
                </a:cubicBezTo>
                <a:cubicBezTo>
                  <a:pt x="6831475" y="487363"/>
                  <a:pt x="6851346" y="478985"/>
                  <a:pt x="6865570" y="465370"/>
                </a:cubicBezTo>
                <a:cubicBezTo>
                  <a:pt x="6879793" y="451755"/>
                  <a:pt x="6888160" y="432903"/>
                  <a:pt x="6888160" y="411957"/>
                </a:cubicBezTo>
                <a:cubicBezTo>
                  <a:pt x="6888160" y="390801"/>
                  <a:pt x="6879793" y="371949"/>
                  <a:pt x="6865570" y="358334"/>
                </a:cubicBezTo>
                <a:cubicBezTo>
                  <a:pt x="6851346" y="344719"/>
                  <a:pt x="6831475" y="336550"/>
                  <a:pt x="6808467" y="336550"/>
                </a:cubicBezTo>
                <a:cubicBezTo>
                  <a:pt x="6675435" y="336550"/>
                  <a:pt x="6675435" y="336550"/>
                  <a:pt x="6675435" y="336550"/>
                </a:cubicBezTo>
                <a:close/>
                <a:moveTo>
                  <a:pt x="6675435" y="122238"/>
                </a:moveTo>
                <a:cubicBezTo>
                  <a:pt x="6675435" y="265113"/>
                  <a:pt x="6675435" y="265113"/>
                  <a:pt x="6675435" y="265113"/>
                </a:cubicBezTo>
                <a:cubicBezTo>
                  <a:pt x="6795279" y="265113"/>
                  <a:pt x="6795279" y="265113"/>
                  <a:pt x="6795279" y="265113"/>
                </a:cubicBezTo>
                <a:cubicBezTo>
                  <a:pt x="6816822" y="265113"/>
                  <a:pt x="6835228" y="257396"/>
                  <a:pt x="6848404" y="244673"/>
                </a:cubicBezTo>
                <a:cubicBezTo>
                  <a:pt x="6861372" y="231949"/>
                  <a:pt x="6869110" y="214012"/>
                  <a:pt x="6869110" y="193571"/>
                </a:cubicBezTo>
                <a:cubicBezTo>
                  <a:pt x="6869110" y="173131"/>
                  <a:pt x="6861372" y="155402"/>
                  <a:pt x="6848404" y="142679"/>
                </a:cubicBezTo>
                <a:cubicBezTo>
                  <a:pt x="6835228" y="129747"/>
                  <a:pt x="6816822" y="122238"/>
                  <a:pt x="6795279" y="122238"/>
                </a:cubicBezTo>
                <a:cubicBezTo>
                  <a:pt x="6675435" y="122238"/>
                  <a:pt x="6675435" y="122238"/>
                  <a:pt x="6675435" y="122238"/>
                </a:cubicBezTo>
                <a:close/>
                <a:moveTo>
                  <a:pt x="8850791" y="114300"/>
                </a:moveTo>
                <a:cubicBezTo>
                  <a:pt x="8799203" y="114300"/>
                  <a:pt x="8753045" y="135269"/>
                  <a:pt x="8719837" y="169657"/>
                </a:cubicBezTo>
                <a:cubicBezTo>
                  <a:pt x="8686419" y="204046"/>
                  <a:pt x="8666160" y="251645"/>
                  <a:pt x="8666160" y="304905"/>
                </a:cubicBezTo>
                <a:cubicBezTo>
                  <a:pt x="8666160" y="357956"/>
                  <a:pt x="8686419" y="405554"/>
                  <a:pt x="8719837" y="439943"/>
                </a:cubicBezTo>
                <a:cubicBezTo>
                  <a:pt x="8753045" y="474332"/>
                  <a:pt x="8799203" y="495300"/>
                  <a:pt x="8850791" y="495300"/>
                </a:cubicBezTo>
                <a:cubicBezTo>
                  <a:pt x="8902588" y="495300"/>
                  <a:pt x="8948954" y="474541"/>
                  <a:pt x="8982163" y="440153"/>
                </a:cubicBezTo>
                <a:cubicBezTo>
                  <a:pt x="9015580" y="405974"/>
                  <a:pt x="9036048" y="358375"/>
                  <a:pt x="9036048" y="304905"/>
                </a:cubicBezTo>
                <a:cubicBezTo>
                  <a:pt x="9036048" y="251645"/>
                  <a:pt x="9015371" y="204046"/>
                  <a:pt x="8981954" y="169657"/>
                </a:cubicBezTo>
                <a:cubicBezTo>
                  <a:pt x="8948536" y="135269"/>
                  <a:pt x="8902170" y="114300"/>
                  <a:pt x="8850791" y="114300"/>
                </a:cubicBezTo>
                <a:close/>
                <a:moveTo>
                  <a:pt x="7335415" y="114300"/>
                </a:moveTo>
                <a:cubicBezTo>
                  <a:pt x="7283845" y="114300"/>
                  <a:pt x="7237515" y="135269"/>
                  <a:pt x="7203974" y="169657"/>
                </a:cubicBezTo>
                <a:cubicBezTo>
                  <a:pt x="7170642" y="204046"/>
                  <a:pt x="7150097" y="251645"/>
                  <a:pt x="7150097" y="304905"/>
                </a:cubicBezTo>
                <a:cubicBezTo>
                  <a:pt x="7150097" y="357956"/>
                  <a:pt x="7170642" y="405554"/>
                  <a:pt x="7203974" y="439943"/>
                </a:cubicBezTo>
                <a:cubicBezTo>
                  <a:pt x="7237515" y="474332"/>
                  <a:pt x="7283845" y="495300"/>
                  <a:pt x="7335415" y="495300"/>
                </a:cubicBezTo>
                <a:cubicBezTo>
                  <a:pt x="7387405" y="495300"/>
                  <a:pt x="7433944" y="474541"/>
                  <a:pt x="7467486" y="440153"/>
                </a:cubicBezTo>
                <a:cubicBezTo>
                  <a:pt x="7501028" y="405974"/>
                  <a:pt x="7521572" y="358375"/>
                  <a:pt x="7521572" y="304905"/>
                </a:cubicBezTo>
                <a:cubicBezTo>
                  <a:pt x="7521572" y="251645"/>
                  <a:pt x="7500818" y="204046"/>
                  <a:pt x="7467067" y="169657"/>
                </a:cubicBezTo>
                <a:cubicBezTo>
                  <a:pt x="7433525" y="135269"/>
                  <a:pt x="7386986" y="114300"/>
                  <a:pt x="7335415" y="114300"/>
                </a:cubicBezTo>
                <a:close/>
                <a:moveTo>
                  <a:pt x="9237660" y="49213"/>
                </a:moveTo>
                <a:lnTo>
                  <a:pt x="9339260" y="49213"/>
                </a:lnTo>
                <a:lnTo>
                  <a:pt x="9458322" y="242888"/>
                </a:lnTo>
                <a:lnTo>
                  <a:pt x="9578972" y="436563"/>
                </a:lnTo>
                <a:lnTo>
                  <a:pt x="9578972" y="49213"/>
                </a:lnTo>
                <a:lnTo>
                  <a:pt x="9656760" y="49213"/>
                </a:lnTo>
                <a:lnTo>
                  <a:pt x="9656760" y="560388"/>
                </a:lnTo>
                <a:lnTo>
                  <a:pt x="9561510" y="560388"/>
                </a:lnTo>
                <a:lnTo>
                  <a:pt x="9439272" y="363538"/>
                </a:lnTo>
                <a:lnTo>
                  <a:pt x="9317035" y="165101"/>
                </a:lnTo>
                <a:lnTo>
                  <a:pt x="9317035" y="560388"/>
                </a:lnTo>
                <a:lnTo>
                  <a:pt x="9237660" y="560388"/>
                </a:lnTo>
                <a:close/>
                <a:moveTo>
                  <a:pt x="8126410" y="49213"/>
                </a:moveTo>
                <a:lnTo>
                  <a:pt x="8529635" y="49213"/>
                </a:lnTo>
                <a:lnTo>
                  <a:pt x="8529635" y="125413"/>
                </a:lnTo>
                <a:lnTo>
                  <a:pt x="8369298" y="125413"/>
                </a:lnTo>
                <a:lnTo>
                  <a:pt x="8369298" y="560388"/>
                </a:lnTo>
                <a:lnTo>
                  <a:pt x="8285160" y="560388"/>
                </a:lnTo>
                <a:lnTo>
                  <a:pt x="8285160" y="125413"/>
                </a:lnTo>
                <a:lnTo>
                  <a:pt x="8126410" y="125413"/>
                </a:lnTo>
                <a:close/>
                <a:moveTo>
                  <a:pt x="6592885" y="49213"/>
                </a:moveTo>
                <a:cubicBezTo>
                  <a:pt x="6795851" y="49213"/>
                  <a:pt x="6795851" y="49213"/>
                  <a:pt x="6795851" y="49213"/>
                </a:cubicBezTo>
                <a:cubicBezTo>
                  <a:pt x="6840537" y="49213"/>
                  <a:pt x="6879794" y="63633"/>
                  <a:pt x="6907775" y="87875"/>
                </a:cubicBezTo>
                <a:cubicBezTo>
                  <a:pt x="6935756" y="112117"/>
                  <a:pt x="6952670" y="146182"/>
                  <a:pt x="6952670" y="185680"/>
                </a:cubicBezTo>
                <a:cubicBezTo>
                  <a:pt x="6952670" y="208041"/>
                  <a:pt x="6946823" y="228103"/>
                  <a:pt x="6936382" y="245658"/>
                </a:cubicBezTo>
                <a:cubicBezTo>
                  <a:pt x="6925733" y="263004"/>
                  <a:pt x="6910698" y="277633"/>
                  <a:pt x="6892114" y="288709"/>
                </a:cubicBezTo>
                <a:cubicBezTo>
                  <a:pt x="6916963" y="300621"/>
                  <a:pt x="6937009" y="318176"/>
                  <a:pt x="6950791" y="339492"/>
                </a:cubicBezTo>
                <a:cubicBezTo>
                  <a:pt x="6964572" y="360808"/>
                  <a:pt x="6972298" y="385677"/>
                  <a:pt x="6972298" y="412845"/>
                </a:cubicBezTo>
                <a:cubicBezTo>
                  <a:pt x="6972298" y="454015"/>
                  <a:pt x="6955384" y="491005"/>
                  <a:pt x="6926359" y="517546"/>
                </a:cubicBezTo>
                <a:cubicBezTo>
                  <a:pt x="6897543" y="544087"/>
                  <a:pt x="6856616" y="560388"/>
                  <a:pt x="6808798" y="560388"/>
                </a:cubicBezTo>
                <a:cubicBezTo>
                  <a:pt x="6592885" y="560388"/>
                  <a:pt x="6592885" y="560388"/>
                  <a:pt x="6592885" y="560388"/>
                </a:cubicBezTo>
                <a:cubicBezTo>
                  <a:pt x="6592885" y="49213"/>
                  <a:pt x="6592885" y="49213"/>
                  <a:pt x="6592885" y="49213"/>
                </a:cubicBezTo>
                <a:close/>
                <a:moveTo>
                  <a:pt x="8850790" y="38100"/>
                </a:moveTo>
                <a:cubicBezTo>
                  <a:pt x="8925610" y="38100"/>
                  <a:pt x="8992907" y="68001"/>
                  <a:pt x="9041603" y="116301"/>
                </a:cubicBezTo>
                <a:cubicBezTo>
                  <a:pt x="9090299" y="164602"/>
                  <a:pt x="9120185" y="231303"/>
                  <a:pt x="9120185" y="304905"/>
                </a:cubicBezTo>
                <a:cubicBezTo>
                  <a:pt x="9120185" y="378297"/>
                  <a:pt x="9090299" y="444998"/>
                  <a:pt x="9041603" y="493090"/>
                </a:cubicBezTo>
                <a:cubicBezTo>
                  <a:pt x="8992907" y="541600"/>
                  <a:pt x="8925610" y="571500"/>
                  <a:pt x="8850790" y="571500"/>
                </a:cubicBezTo>
                <a:cubicBezTo>
                  <a:pt x="8775761" y="571500"/>
                  <a:pt x="8708673" y="541600"/>
                  <a:pt x="8660186" y="493090"/>
                </a:cubicBezTo>
                <a:cubicBezTo>
                  <a:pt x="8611699" y="444998"/>
                  <a:pt x="8582022" y="378297"/>
                  <a:pt x="8582022" y="304905"/>
                </a:cubicBezTo>
                <a:cubicBezTo>
                  <a:pt x="8582022" y="231303"/>
                  <a:pt x="8611699" y="164602"/>
                  <a:pt x="8660186" y="116301"/>
                </a:cubicBezTo>
                <a:cubicBezTo>
                  <a:pt x="8708673" y="68001"/>
                  <a:pt x="8775761" y="38100"/>
                  <a:pt x="8850790" y="38100"/>
                </a:cubicBezTo>
                <a:close/>
                <a:moveTo>
                  <a:pt x="7870035" y="38100"/>
                </a:moveTo>
                <a:cubicBezTo>
                  <a:pt x="7871499" y="38100"/>
                  <a:pt x="7871499" y="38100"/>
                  <a:pt x="7871499" y="38100"/>
                </a:cubicBezTo>
                <a:cubicBezTo>
                  <a:pt x="7901627" y="38309"/>
                  <a:pt x="7929663" y="42909"/>
                  <a:pt x="7955187" y="51273"/>
                </a:cubicBezTo>
                <a:cubicBezTo>
                  <a:pt x="7981131" y="59637"/>
                  <a:pt x="8004563" y="71764"/>
                  <a:pt x="8025067" y="86401"/>
                </a:cubicBezTo>
                <a:cubicBezTo>
                  <a:pt x="8004563" y="118811"/>
                  <a:pt x="8004563" y="118811"/>
                  <a:pt x="8004563" y="118811"/>
                </a:cubicBezTo>
                <a:cubicBezTo>
                  <a:pt x="7984060" y="151429"/>
                  <a:pt x="7984060" y="151429"/>
                  <a:pt x="7984060" y="151429"/>
                </a:cubicBezTo>
                <a:cubicBezTo>
                  <a:pt x="7964811" y="138884"/>
                  <a:pt x="7945982" y="129265"/>
                  <a:pt x="7926943" y="122574"/>
                </a:cubicBezTo>
                <a:cubicBezTo>
                  <a:pt x="7908113" y="116092"/>
                  <a:pt x="7889074" y="112538"/>
                  <a:pt x="7869198" y="112538"/>
                </a:cubicBezTo>
                <a:cubicBezTo>
                  <a:pt x="7839280" y="112538"/>
                  <a:pt x="7817312" y="120692"/>
                  <a:pt x="7802666" y="133865"/>
                </a:cubicBezTo>
                <a:cubicBezTo>
                  <a:pt x="7788021" y="147038"/>
                  <a:pt x="7780907" y="165230"/>
                  <a:pt x="7780907" y="185721"/>
                </a:cubicBezTo>
                <a:cubicBezTo>
                  <a:pt x="7780907" y="209767"/>
                  <a:pt x="7791787" y="225031"/>
                  <a:pt x="7811035" y="236949"/>
                </a:cubicBezTo>
                <a:cubicBezTo>
                  <a:pt x="7830283" y="248658"/>
                  <a:pt x="7857900" y="257022"/>
                  <a:pt x="7891166" y="266849"/>
                </a:cubicBezTo>
                <a:cubicBezTo>
                  <a:pt x="7931127" y="278977"/>
                  <a:pt x="7970042" y="291941"/>
                  <a:pt x="7998914" y="313896"/>
                </a:cubicBezTo>
                <a:cubicBezTo>
                  <a:pt x="8027996" y="336060"/>
                  <a:pt x="8047035" y="367424"/>
                  <a:pt x="8047035" y="415934"/>
                </a:cubicBezTo>
                <a:cubicBezTo>
                  <a:pt x="8047035" y="460889"/>
                  <a:pt x="8030506" y="499781"/>
                  <a:pt x="7999751" y="527381"/>
                </a:cubicBezTo>
                <a:cubicBezTo>
                  <a:pt x="7968787" y="554982"/>
                  <a:pt x="7923804" y="571500"/>
                  <a:pt x="7866478" y="571500"/>
                </a:cubicBezTo>
                <a:cubicBezTo>
                  <a:pt x="7825890" y="571500"/>
                  <a:pt x="7791368" y="564809"/>
                  <a:pt x="7761659" y="554145"/>
                </a:cubicBezTo>
                <a:cubicBezTo>
                  <a:pt x="7731950" y="543272"/>
                  <a:pt x="7707053" y="528845"/>
                  <a:pt x="7685085" y="512954"/>
                </a:cubicBezTo>
                <a:cubicBezTo>
                  <a:pt x="7725883" y="447925"/>
                  <a:pt x="7725883" y="447925"/>
                  <a:pt x="7725883" y="447925"/>
                </a:cubicBezTo>
                <a:cubicBezTo>
                  <a:pt x="7748269" y="462353"/>
                  <a:pt x="7770656" y="474480"/>
                  <a:pt x="7793879" y="483053"/>
                </a:cubicBezTo>
                <a:cubicBezTo>
                  <a:pt x="7816893" y="491835"/>
                  <a:pt x="7841163" y="497063"/>
                  <a:pt x="7867106" y="497063"/>
                </a:cubicBezTo>
                <a:cubicBezTo>
                  <a:pt x="7898907" y="497063"/>
                  <a:pt x="7923177" y="488699"/>
                  <a:pt x="7939496" y="475108"/>
                </a:cubicBezTo>
                <a:cubicBezTo>
                  <a:pt x="7956024" y="461516"/>
                  <a:pt x="7964393" y="442489"/>
                  <a:pt x="7964393" y="420952"/>
                </a:cubicBezTo>
                <a:cubicBezTo>
                  <a:pt x="7964393" y="397324"/>
                  <a:pt x="7953095" y="381851"/>
                  <a:pt x="7933847" y="369933"/>
                </a:cubicBezTo>
                <a:cubicBezTo>
                  <a:pt x="7914389" y="358224"/>
                  <a:pt x="7886982" y="349860"/>
                  <a:pt x="7853925" y="339823"/>
                </a:cubicBezTo>
                <a:cubicBezTo>
                  <a:pt x="7813755" y="327696"/>
                  <a:pt x="7774840" y="314941"/>
                  <a:pt x="7745968" y="292986"/>
                </a:cubicBezTo>
                <a:cubicBezTo>
                  <a:pt x="7717095" y="271031"/>
                  <a:pt x="7698266" y="239667"/>
                  <a:pt x="7698266" y="190739"/>
                </a:cubicBezTo>
                <a:cubicBezTo>
                  <a:pt x="7698266" y="146202"/>
                  <a:pt x="7714166" y="107938"/>
                  <a:pt x="7743666" y="80964"/>
                </a:cubicBezTo>
                <a:cubicBezTo>
                  <a:pt x="7772957" y="53991"/>
                  <a:pt x="7815847" y="38100"/>
                  <a:pt x="7870035" y="38100"/>
                </a:cubicBezTo>
                <a:close/>
                <a:moveTo>
                  <a:pt x="7334624" y="38100"/>
                </a:moveTo>
                <a:cubicBezTo>
                  <a:pt x="7409415" y="38100"/>
                  <a:pt x="7476894" y="68001"/>
                  <a:pt x="7525363" y="116301"/>
                </a:cubicBezTo>
                <a:cubicBezTo>
                  <a:pt x="7574040" y="164602"/>
                  <a:pt x="7604123" y="231303"/>
                  <a:pt x="7604123" y="304905"/>
                </a:cubicBezTo>
                <a:cubicBezTo>
                  <a:pt x="7604123" y="378297"/>
                  <a:pt x="7574040" y="444998"/>
                  <a:pt x="7525363" y="493090"/>
                </a:cubicBezTo>
                <a:cubicBezTo>
                  <a:pt x="7476894" y="541600"/>
                  <a:pt x="7409415" y="571500"/>
                  <a:pt x="7334624" y="571500"/>
                </a:cubicBezTo>
                <a:cubicBezTo>
                  <a:pt x="7259833" y="571500"/>
                  <a:pt x="7192562" y="541600"/>
                  <a:pt x="7144094" y="493090"/>
                </a:cubicBezTo>
                <a:cubicBezTo>
                  <a:pt x="7095626" y="444998"/>
                  <a:pt x="7065960" y="378297"/>
                  <a:pt x="7065960" y="304905"/>
                </a:cubicBezTo>
                <a:cubicBezTo>
                  <a:pt x="7065960" y="231303"/>
                  <a:pt x="7095626" y="164602"/>
                  <a:pt x="7144094" y="116301"/>
                </a:cubicBezTo>
                <a:cubicBezTo>
                  <a:pt x="7192562" y="68001"/>
                  <a:pt x="7259833" y="38100"/>
                  <a:pt x="7334624" y="38100"/>
                </a:cubicBezTo>
                <a:close/>
                <a:moveTo>
                  <a:pt x="2766077" y="0"/>
                </a:moveTo>
                <a:cubicBezTo>
                  <a:pt x="2901191" y="0"/>
                  <a:pt x="3028777" y="17359"/>
                  <a:pt x="3146531" y="51449"/>
                </a:cubicBezTo>
                <a:cubicBezTo>
                  <a:pt x="3264077" y="85540"/>
                  <a:pt x="3372000" y="136571"/>
                  <a:pt x="3467375" y="204124"/>
                </a:cubicBezTo>
                <a:cubicBezTo>
                  <a:pt x="3467375" y="204124"/>
                  <a:pt x="3467375" y="204124"/>
                  <a:pt x="3340627" y="403228"/>
                </a:cubicBezTo>
                <a:cubicBezTo>
                  <a:pt x="3340627" y="403228"/>
                  <a:pt x="3340627" y="403228"/>
                  <a:pt x="3213880" y="602542"/>
                </a:cubicBezTo>
                <a:cubicBezTo>
                  <a:pt x="3153015" y="556321"/>
                  <a:pt x="3084622" y="520976"/>
                  <a:pt x="3009743" y="496716"/>
                </a:cubicBezTo>
                <a:cubicBezTo>
                  <a:pt x="2934865" y="472455"/>
                  <a:pt x="2853295" y="459279"/>
                  <a:pt x="2766077" y="457606"/>
                </a:cubicBezTo>
                <a:cubicBezTo>
                  <a:pt x="2556923" y="459279"/>
                  <a:pt x="2368473" y="545655"/>
                  <a:pt x="2232314" y="681180"/>
                </a:cubicBezTo>
                <a:cubicBezTo>
                  <a:pt x="2095946" y="816496"/>
                  <a:pt x="2012073" y="1000960"/>
                  <a:pt x="2012073" y="1198391"/>
                </a:cubicBezTo>
                <a:cubicBezTo>
                  <a:pt x="2012073" y="1399378"/>
                  <a:pt x="2095946" y="1585307"/>
                  <a:pt x="2232314" y="1721250"/>
                </a:cubicBezTo>
                <a:cubicBezTo>
                  <a:pt x="2368473" y="1856984"/>
                  <a:pt x="2556923" y="1942732"/>
                  <a:pt x="2766077" y="1942732"/>
                </a:cubicBezTo>
                <a:cubicBezTo>
                  <a:pt x="2868145" y="1942732"/>
                  <a:pt x="2962893" y="1923700"/>
                  <a:pt x="3050111" y="1886682"/>
                </a:cubicBezTo>
                <a:cubicBezTo>
                  <a:pt x="3137328" y="1849664"/>
                  <a:pt x="3217225" y="1794450"/>
                  <a:pt x="3289594" y="1722086"/>
                </a:cubicBezTo>
                <a:cubicBezTo>
                  <a:pt x="3462565" y="1549125"/>
                  <a:pt x="3493101" y="1332661"/>
                  <a:pt x="3543925" y="1095493"/>
                </a:cubicBezTo>
                <a:cubicBezTo>
                  <a:pt x="3595168" y="858533"/>
                  <a:pt x="3666699" y="600869"/>
                  <a:pt x="3921866" y="345714"/>
                </a:cubicBezTo>
                <a:cubicBezTo>
                  <a:pt x="4028953" y="238633"/>
                  <a:pt x="4155701" y="152256"/>
                  <a:pt x="4300646" y="92441"/>
                </a:cubicBezTo>
                <a:cubicBezTo>
                  <a:pt x="4445590" y="32836"/>
                  <a:pt x="4608522" y="0"/>
                  <a:pt x="4787977" y="0"/>
                </a:cubicBezTo>
                <a:cubicBezTo>
                  <a:pt x="4922882" y="0"/>
                  <a:pt x="5050676" y="18823"/>
                  <a:pt x="5168221" y="54796"/>
                </a:cubicBezTo>
                <a:cubicBezTo>
                  <a:pt x="5285976" y="90559"/>
                  <a:pt x="5393900" y="143054"/>
                  <a:pt x="5489275" y="210607"/>
                </a:cubicBezTo>
                <a:cubicBezTo>
                  <a:pt x="5489275" y="210607"/>
                  <a:pt x="5489275" y="210607"/>
                  <a:pt x="5364200" y="409921"/>
                </a:cubicBezTo>
                <a:cubicBezTo>
                  <a:pt x="5364200" y="409921"/>
                  <a:pt x="5364200" y="409921"/>
                  <a:pt x="5239125" y="609025"/>
                </a:cubicBezTo>
                <a:cubicBezTo>
                  <a:pt x="5176588" y="563014"/>
                  <a:pt x="5107357" y="525996"/>
                  <a:pt x="5031643" y="500480"/>
                </a:cubicBezTo>
                <a:cubicBezTo>
                  <a:pt x="4955929" y="474965"/>
                  <a:pt x="4873522" y="460952"/>
                  <a:pt x="4784631" y="460952"/>
                </a:cubicBezTo>
                <a:cubicBezTo>
                  <a:pt x="4580495" y="460952"/>
                  <a:pt x="4396857" y="544818"/>
                  <a:pt x="4264462" y="679089"/>
                </a:cubicBezTo>
                <a:cubicBezTo>
                  <a:pt x="4131857" y="813149"/>
                  <a:pt x="4050287" y="997614"/>
                  <a:pt x="4050287" y="1198391"/>
                </a:cubicBezTo>
                <a:cubicBezTo>
                  <a:pt x="4050287" y="1402724"/>
                  <a:pt x="4131021" y="1589489"/>
                  <a:pt x="4262370" y="1725223"/>
                </a:cubicBezTo>
                <a:cubicBezTo>
                  <a:pt x="4393720" y="1861167"/>
                  <a:pt x="4575477" y="1945870"/>
                  <a:pt x="4778147" y="1945870"/>
                </a:cubicBezTo>
                <a:cubicBezTo>
                  <a:pt x="4939406" y="1945870"/>
                  <a:pt x="5080167" y="1893165"/>
                  <a:pt x="5191438" y="1804280"/>
                </a:cubicBezTo>
                <a:cubicBezTo>
                  <a:pt x="5302499" y="1715394"/>
                  <a:pt x="5384070" y="1590326"/>
                  <a:pt x="5426737" y="1445390"/>
                </a:cubicBezTo>
                <a:cubicBezTo>
                  <a:pt x="5426737" y="1445390"/>
                  <a:pt x="5426737" y="1445390"/>
                  <a:pt x="4708917" y="1445390"/>
                </a:cubicBezTo>
                <a:cubicBezTo>
                  <a:pt x="4708917" y="1445390"/>
                  <a:pt x="4708917" y="1445390"/>
                  <a:pt x="4850515" y="1223279"/>
                </a:cubicBezTo>
                <a:cubicBezTo>
                  <a:pt x="4850515" y="1223279"/>
                  <a:pt x="4850515" y="1223279"/>
                  <a:pt x="4992113" y="1000960"/>
                </a:cubicBezTo>
                <a:cubicBezTo>
                  <a:pt x="4992113" y="1000960"/>
                  <a:pt x="4992113" y="1000960"/>
                  <a:pt x="5457901" y="1000960"/>
                </a:cubicBezTo>
                <a:cubicBezTo>
                  <a:pt x="5457901" y="1000960"/>
                  <a:pt x="5457901" y="1000960"/>
                  <a:pt x="5924108" y="1000960"/>
                </a:cubicBezTo>
                <a:cubicBezTo>
                  <a:pt x="5928919" y="1033796"/>
                  <a:pt x="5933102" y="1066840"/>
                  <a:pt x="5936030" y="1100094"/>
                </a:cubicBezTo>
                <a:cubicBezTo>
                  <a:pt x="5938749" y="1133557"/>
                  <a:pt x="5940422" y="1167229"/>
                  <a:pt x="5940422" y="1201738"/>
                </a:cubicBezTo>
                <a:cubicBezTo>
                  <a:pt x="5940422" y="1532602"/>
                  <a:pt x="5812001" y="1833141"/>
                  <a:pt x="5600963" y="2050860"/>
                </a:cubicBezTo>
                <a:cubicBezTo>
                  <a:pt x="5389717" y="2268578"/>
                  <a:pt x="5095854" y="2403475"/>
                  <a:pt x="4764970" y="2403475"/>
                </a:cubicBezTo>
                <a:cubicBezTo>
                  <a:pt x="4549331" y="2403475"/>
                  <a:pt x="4350006" y="2352653"/>
                  <a:pt x="4178290" y="2262513"/>
                </a:cubicBezTo>
                <a:cubicBezTo>
                  <a:pt x="4006784" y="2172372"/>
                  <a:pt x="3862676" y="2043121"/>
                  <a:pt x="3757265" y="1886682"/>
                </a:cubicBezTo>
                <a:cubicBezTo>
                  <a:pt x="3647040" y="2044794"/>
                  <a:pt x="3502931" y="2173836"/>
                  <a:pt x="3332469" y="2263558"/>
                </a:cubicBezTo>
                <a:cubicBezTo>
                  <a:pt x="3162009" y="2353490"/>
                  <a:pt x="2965403" y="2403475"/>
                  <a:pt x="2749555" y="2403475"/>
                </a:cubicBezTo>
                <a:cubicBezTo>
                  <a:pt x="2566961" y="2403475"/>
                  <a:pt x="2395664" y="2364993"/>
                  <a:pt x="2242563" y="2295766"/>
                </a:cubicBezTo>
                <a:cubicBezTo>
                  <a:pt x="2089461" y="2226540"/>
                  <a:pt x="1954347" y="2126988"/>
                  <a:pt x="1844121" y="2005266"/>
                </a:cubicBezTo>
                <a:cubicBezTo>
                  <a:pt x="1783258" y="2108792"/>
                  <a:pt x="1694366" y="2196214"/>
                  <a:pt x="1583096" y="2257493"/>
                </a:cubicBezTo>
                <a:cubicBezTo>
                  <a:pt x="1472034" y="2318772"/>
                  <a:pt x="1338593" y="2354117"/>
                  <a:pt x="1188838" y="2354117"/>
                </a:cubicBezTo>
                <a:cubicBezTo>
                  <a:pt x="1188838" y="2354117"/>
                  <a:pt x="1188838" y="2354117"/>
                  <a:pt x="0" y="2354117"/>
                </a:cubicBezTo>
                <a:cubicBezTo>
                  <a:pt x="0" y="2354117"/>
                  <a:pt x="0" y="2354117"/>
                  <a:pt x="0" y="1201738"/>
                </a:cubicBezTo>
                <a:cubicBezTo>
                  <a:pt x="0" y="1201738"/>
                  <a:pt x="0" y="1201738"/>
                  <a:pt x="0" y="49358"/>
                </a:cubicBezTo>
                <a:cubicBezTo>
                  <a:pt x="0" y="49358"/>
                  <a:pt x="0" y="49358"/>
                  <a:pt x="538575" y="49358"/>
                </a:cubicBezTo>
                <a:cubicBezTo>
                  <a:pt x="538575" y="49358"/>
                  <a:pt x="538575" y="49358"/>
                  <a:pt x="1076940" y="49358"/>
                </a:cubicBezTo>
                <a:cubicBezTo>
                  <a:pt x="1249702" y="49358"/>
                  <a:pt x="1402804" y="96206"/>
                  <a:pt x="1523487" y="176099"/>
                </a:cubicBezTo>
                <a:cubicBezTo>
                  <a:pt x="1643960" y="255992"/>
                  <a:pt x="1732223" y="368720"/>
                  <a:pt x="1774892" y="500480"/>
                </a:cubicBezTo>
                <a:cubicBezTo>
                  <a:pt x="1883653" y="350524"/>
                  <a:pt x="2027552" y="225457"/>
                  <a:pt x="2196549" y="137826"/>
                </a:cubicBezTo>
                <a:cubicBezTo>
                  <a:pt x="2365129" y="50195"/>
                  <a:pt x="2558596" y="0"/>
                  <a:pt x="276607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293466975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29.xml><?xml version="1.0" encoding="utf-8"?>
<p:sldLayout xmlns:a="http://schemas.openxmlformats.org/drawingml/2006/main" xmlns:r="http://schemas.openxmlformats.org/officeDocument/2006/relationships" xmlns:p="http://schemas.openxmlformats.org/presentationml/2006/main" preserve="1">
  <p:cSld name="D. Layout guide">
    <p:spTree>
      <p:nvGrpSpPr>
        <p:cNvPr id="1" name=""/>
        <p:cNvGrpSpPr/>
        <p:nvPr/>
      </p:nvGrpSpPr>
      <p:grpSpPr>
        <a:xfrm>
          <a:off x="0" y="0"/>
          <a:ext cx="0" cy="0"/>
          <a:chOff x="0" y="0"/>
          <a:chExt cx="0" cy="0"/>
        </a:xfrm>
      </p:grpSpPr>
      <p:grpSp>
        <p:nvGrpSpPr>
          <p:cNvPr id="144" name="Group 143"/>
          <p:cNvGrpSpPr/>
          <p:nvPr userDrawn="1"/>
        </p:nvGrpSpPr>
        <p:grpSpPr>
          <a:xfrm>
            <a:off x="-600" y="-1"/>
            <a:ext cx="12193800" cy="6858001"/>
            <a:chOff x="-600" y="-1"/>
            <a:chExt cx="12193800" cy="6858001"/>
          </a:xfrm>
        </p:grpSpPr>
        <p:sp>
          <p:nvSpPr>
            <p:cNvPr id="145" name="No fly zone"/>
            <p:cNvSpPr/>
            <p:nvPr/>
          </p:nvSpPr>
          <p:spPr>
            <a:xfrm>
              <a:off x="0" y="-1"/>
              <a:ext cx="12193200" cy="6858000"/>
            </a:xfrm>
            <a:custGeom>
              <a:avLst/>
              <a:gdLst>
                <a:gd name="connsiteX0" fmla="*/ 630001 w 12193200"/>
                <a:gd name="connsiteY0" fmla="*/ 622800 h 6858000"/>
                <a:gd name="connsiteX1" fmla="*/ 630001 w 12193200"/>
                <a:gd name="connsiteY1" fmla="*/ 6160597 h 6858000"/>
                <a:gd name="connsiteX2" fmla="*/ 11562000 w 12193200"/>
                <a:gd name="connsiteY2" fmla="*/ 6160597 h 6858000"/>
                <a:gd name="connsiteX3" fmla="*/ 11562000 w 12193200"/>
                <a:gd name="connsiteY3" fmla="*/ 622800 h 6858000"/>
                <a:gd name="connsiteX4" fmla="*/ 0 w 12193200"/>
                <a:gd name="connsiteY4" fmla="*/ 0 h 6858000"/>
                <a:gd name="connsiteX5" fmla="*/ 12193200 w 12193200"/>
                <a:gd name="connsiteY5" fmla="*/ 0 h 6858000"/>
                <a:gd name="connsiteX6" fmla="*/ 12193200 w 12193200"/>
                <a:gd name="connsiteY6" fmla="*/ 622800 h 6858000"/>
                <a:gd name="connsiteX7" fmla="*/ 12192000 w 12193200"/>
                <a:gd name="connsiteY7" fmla="*/ 622800 h 6858000"/>
                <a:gd name="connsiteX8" fmla="*/ 12192000 w 12193200"/>
                <a:gd name="connsiteY8" fmla="*/ 6160597 h 6858000"/>
                <a:gd name="connsiteX9" fmla="*/ 12193200 w 12193200"/>
                <a:gd name="connsiteY9" fmla="*/ 6160597 h 6858000"/>
                <a:gd name="connsiteX10" fmla="*/ 12193200 w 12193200"/>
                <a:gd name="connsiteY10" fmla="*/ 6858000 h 6858000"/>
                <a:gd name="connsiteX11" fmla="*/ 12192000 w 12193200"/>
                <a:gd name="connsiteY11" fmla="*/ 6858000 h 6858000"/>
                <a:gd name="connsiteX12" fmla="*/ 11562000 w 12193200"/>
                <a:gd name="connsiteY12" fmla="*/ 6858000 h 6858000"/>
                <a:gd name="connsiteX13" fmla="*/ 630001 w 12193200"/>
                <a:gd name="connsiteY13" fmla="*/ 6858000 h 6858000"/>
                <a:gd name="connsiteX14" fmla="*/ 1 w 12193200"/>
                <a:gd name="connsiteY14" fmla="*/ 6858000 h 6858000"/>
                <a:gd name="connsiteX15" fmla="*/ 1 w 12193200"/>
                <a:gd name="connsiteY15" fmla="*/ 6160597 h 6858000"/>
                <a:gd name="connsiteX16" fmla="*/ 1 w 12193200"/>
                <a:gd name="connsiteY16" fmla="*/ 622800 h 6858000"/>
                <a:gd name="connsiteX17" fmla="*/ 0 w 12193200"/>
                <a:gd name="connsiteY17" fmla="*/ 6228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193200" h="6858000">
                  <a:moveTo>
                    <a:pt x="630001" y="622800"/>
                  </a:moveTo>
                  <a:lnTo>
                    <a:pt x="630001" y="6160597"/>
                  </a:lnTo>
                  <a:lnTo>
                    <a:pt x="11562000" y="6160597"/>
                  </a:lnTo>
                  <a:lnTo>
                    <a:pt x="11562000" y="622800"/>
                  </a:lnTo>
                  <a:close/>
                  <a:moveTo>
                    <a:pt x="0" y="0"/>
                  </a:moveTo>
                  <a:lnTo>
                    <a:pt x="12193200" y="0"/>
                  </a:lnTo>
                  <a:lnTo>
                    <a:pt x="12193200" y="622800"/>
                  </a:lnTo>
                  <a:lnTo>
                    <a:pt x="12192000" y="622800"/>
                  </a:lnTo>
                  <a:lnTo>
                    <a:pt x="12192000" y="6160597"/>
                  </a:lnTo>
                  <a:lnTo>
                    <a:pt x="12193200" y="6160597"/>
                  </a:lnTo>
                  <a:lnTo>
                    <a:pt x="12193200" y="6858000"/>
                  </a:lnTo>
                  <a:lnTo>
                    <a:pt x="12192000" y="6858000"/>
                  </a:lnTo>
                  <a:lnTo>
                    <a:pt x="11562000" y="6858000"/>
                  </a:lnTo>
                  <a:lnTo>
                    <a:pt x="630001" y="6858000"/>
                  </a:lnTo>
                  <a:lnTo>
                    <a:pt x="1" y="6858000"/>
                  </a:lnTo>
                  <a:lnTo>
                    <a:pt x="1" y="6160597"/>
                  </a:lnTo>
                  <a:lnTo>
                    <a:pt x="1" y="622800"/>
                  </a:lnTo>
                  <a:lnTo>
                    <a:pt x="0" y="622800"/>
                  </a:lnTo>
                  <a:close/>
                </a:path>
              </a:pathLst>
            </a:custGeom>
            <a:solidFill>
              <a:srgbClr val="FFEFEF">
                <a:alpha val="4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tx1"/>
                </a:solidFill>
                <a:latin typeface="+mn-lt"/>
              </a:endParaRPr>
            </a:p>
          </p:txBody>
        </p:sp>
        <p:grpSp>
          <p:nvGrpSpPr>
            <p:cNvPr id="146" name="Baselines / anchors"/>
            <p:cNvGrpSpPr/>
            <p:nvPr userDrawn="1"/>
          </p:nvGrpSpPr>
          <p:grpSpPr>
            <a:xfrm>
              <a:off x="-600" y="622800"/>
              <a:ext cx="12193200" cy="5536800"/>
              <a:chOff x="12623800" y="622800"/>
              <a:chExt cx="11176000" cy="5536800"/>
            </a:xfrm>
          </p:grpSpPr>
          <p:cxnSp>
            <p:nvCxnSpPr>
              <p:cNvPr id="170" name="Straight Connector 169"/>
              <p:cNvCxnSpPr/>
              <p:nvPr/>
            </p:nvCxnSpPr>
            <p:spPr>
              <a:xfrm>
                <a:off x="12623800" y="6228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p:nvCxnSpPr>
            <p:spPr>
              <a:xfrm>
                <a:off x="12623800" y="91421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p:nvCxnSpPr>
            <p:spPr>
              <a:xfrm>
                <a:off x="12623800" y="120562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3" name="Straight Connector 172"/>
              <p:cNvCxnSpPr/>
              <p:nvPr/>
            </p:nvCxnSpPr>
            <p:spPr>
              <a:xfrm>
                <a:off x="12623800" y="1497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4" name="Straight Connector 173"/>
              <p:cNvCxnSpPr/>
              <p:nvPr/>
            </p:nvCxnSpPr>
            <p:spPr>
              <a:xfrm>
                <a:off x="12623800" y="178844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5" name="Straight Connector 174"/>
              <p:cNvCxnSpPr/>
              <p:nvPr/>
            </p:nvCxnSpPr>
            <p:spPr>
              <a:xfrm>
                <a:off x="12623800" y="207985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6" name="Straight Connector 175"/>
              <p:cNvCxnSpPr/>
              <p:nvPr/>
            </p:nvCxnSpPr>
            <p:spPr>
              <a:xfrm>
                <a:off x="12623800" y="237126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p:nvCxnSpPr>
            <p:spPr>
              <a:xfrm>
                <a:off x="12623800" y="266267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8" name="Straight Connector 177"/>
              <p:cNvCxnSpPr/>
              <p:nvPr/>
            </p:nvCxnSpPr>
            <p:spPr>
              <a:xfrm>
                <a:off x="12623800" y="295408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9" name="Straight Connector 178"/>
              <p:cNvCxnSpPr/>
              <p:nvPr/>
            </p:nvCxnSpPr>
            <p:spPr>
              <a:xfrm>
                <a:off x="12623800" y="3245499"/>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0" name="Straight Connector 179"/>
              <p:cNvCxnSpPr/>
              <p:nvPr/>
            </p:nvCxnSpPr>
            <p:spPr>
              <a:xfrm>
                <a:off x="12623800" y="353691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p:nvCxnSpPr>
            <p:spPr>
              <a:xfrm>
                <a:off x="12623800" y="382832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2" name="Straight Connector 181"/>
              <p:cNvCxnSpPr/>
              <p:nvPr/>
            </p:nvCxnSpPr>
            <p:spPr>
              <a:xfrm>
                <a:off x="12623800" y="411973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p:nvCxnSpPr>
            <p:spPr>
              <a:xfrm>
                <a:off x="12623800" y="4411143"/>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p:nvCxnSpPr>
            <p:spPr>
              <a:xfrm>
                <a:off x="12623800" y="470255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p:nvCxnSpPr>
            <p:spPr>
              <a:xfrm>
                <a:off x="12623800" y="499396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6" name="Straight Connector 185"/>
              <p:cNvCxnSpPr/>
              <p:nvPr/>
            </p:nvCxnSpPr>
            <p:spPr>
              <a:xfrm>
                <a:off x="12623800" y="528537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p:nvCxnSpPr>
            <p:spPr>
              <a:xfrm>
                <a:off x="12623800" y="557678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8" name="Straight Connector 187"/>
              <p:cNvCxnSpPr/>
              <p:nvPr/>
            </p:nvCxnSpPr>
            <p:spPr>
              <a:xfrm>
                <a:off x="12623800" y="586819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p:nvCxnSpPr>
            <p:spPr>
              <a:xfrm>
                <a:off x="12623800" y="6159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grpSp>
        <p:grpSp>
          <p:nvGrpSpPr>
            <p:cNvPr id="147" name="Gutter space"/>
            <p:cNvGrpSpPr/>
            <p:nvPr userDrawn="1"/>
          </p:nvGrpSpPr>
          <p:grpSpPr>
            <a:xfrm>
              <a:off x="1277000" y="623550"/>
              <a:ext cx="9638000" cy="5537047"/>
              <a:chOff x="1277000" y="623550"/>
              <a:chExt cx="9638000" cy="5537047"/>
            </a:xfrm>
          </p:grpSpPr>
          <p:sp>
            <p:nvSpPr>
              <p:cNvPr id="159" name="Rectangle 34"/>
              <p:cNvSpPr>
                <a:spLocks noChangeArrowheads="1"/>
              </p:cNvSpPr>
              <p:nvPr/>
            </p:nvSpPr>
            <p:spPr bwMode="auto">
              <a:xfrm>
                <a:off x="688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0" name="Rectangle 35"/>
              <p:cNvSpPr>
                <a:spLocks noChangeArrowheads="1"/>
              </p:cNvSpPr>
              <p:nvPr/>
            </p:nvSpPr>
            <p:spPr bwMode="auto">
              <a:xfrm>
                <a:off x="875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1" name="Rectangle 36"/>
              <p:cNvSpPr>
                <a:spLocks noChangeArrowheads="1"/>
              </p:cNvSpPr>
              <p:nvPr/>
            </p:nvSpPr>
            <p:spPr bwMode="auto">
              <a:xfrm>
                <a:off x="782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2" name="Rectangle 37"/>
              <p:cNvSpPr>
                <a:spLocks noChangeArrowheads="1"/>
              </p:cNvSpPr>
              <p:nvPr/>
            </p:nvSpPr>
            <p:spPr bwMode="auto">
              <a:xfrm>
                <a:off x="969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3" name="Rectangle 38"/>
              <p:cNvSpPr>
                <a:spLocks noChangeArrowheads="1"/>
              </p:cNvSpPr>
              <p:nvPr/>
            </p:nvSpPr>
            <p:spPr bwMode="auto">
              <a:xfrm>
                <a:off x="1062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4" name="Rectangle 39"/>
              <p:cNvSpPr>
                <a:spLocks noChangeArrowheads="1"/>
              </p:cNvSpPr>
              <p:nvPr/>
            </p:nvSpPr>
            <p:spPr bwMode="auto">
              <a:xfrm>
                <a:off x="595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5" name="Rectangle 40"/>
              <p:cNvSpPr>
                <a:spLocks noChangeArrowheads="1"/>
              </p:cNvSpPr>
              <p:nvPr/>
            </p:nvSpPr>
            <p:spPr bwMode="auto">
              <a:xfrm>
                <a:off x="127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6" name="Rectangle 41"/>
              <p:cNvSpPr>
                <a:spLocks noChangeArrowheads="1"/>
              </p:cNvSpPr>
              <p:nvPr/>
            </p:nvSpPr>
            <p:spPr bwMode="auto">
              <a:xfrm>
                <a:off x="221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7" name="Rectangle 42"/>
              <p:cNvSpPr>
                <a:spLocks noChangeArrowheads="1"/>
              </p:cNvSpPr>
              <p:nvPr/>
            </p:nvSpPr>
            <p:spPr bwMode="auto">
              <a:xfrm>
                <a:off x="314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8" name="Rectangle 43"/>
              <p:cNvSpPr>
                <a:spLocks noChangeArrowheads="1"/>
              </p:cNvSpPr>
              <p:nvPr/>
            </p:nvSpPr>
            <p:spPr bwMode="auto">
              <a:xfrm>
                <a:off x="408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9" name="Rectangle 44"/>
              <p:cNvSpPr>
                <a:spLocks noChangeArrowheads="1"/>
              </p:cNvSpPr>
              <p:nvPr/>
            </p:nvSpPr>
            <p:spPr bwMode="auto">
              <a:xfrm>
                <a:off x="501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sp>
          <p:nvSpPr>
            <p:cNvPr id="148" name="Slide edges"/>
            <p:cNvSpPr>
              <a:spLocks/>
            </p:cNvSpPr>
            <p:nvPr/>
          </p:nvSpPr>
          <p:spPr bwMode="auto">
            <a:xfrm>
              <a:off x="-600" y="0"/>
              <a:ext cx="12193200" cy="6858000"/>
            </a:xfrm>
            <a:custGeom>
              <a:avLst/>
              <a:gdLst>
                <a:gd name="T0" fmla="*/ 6024 w 6026"/>
                <a:gd name="T1" fmla="*/ 3394 h 3396"/>
                <a:gd name="T2" fmla="*/ 6024 w 6026"/>
                <a:gd name="T3" fmla="*/ 3391 h 3396"/>
                <a:gd name="T4" fmla="*/ 5 w 6026"/>
                <a:gd name="T5" fmla="*/ 3391 h 3396"/>
                <a:gd name="T6" fmla="*/ 5 w 6026"/>
                <a:gd name="T7" fmla="*/ 5 h 3396"/>
                <a:gd name="T8" fmla="*/ 6021 w 6026"/>
                <a:gd name="T9" fmla="*/ 5 h 3396"/>
                <a:gd name="T10" fmla="*/ 6021 w 6026"/>
                <a:gd name="T11" fmla="*/ 3394 h 3396"/>
                <a:gd name="T12" fmla="*/ 6024 w 6026"/>
                <a:gd name="T13" fmla="*/ 3394 h 3396"/>
                <a:gd name="T14" fmla="*/ 6024 w 6026"/>
                <a:gd name="T15" fmla="*/ 3391 h 3396"/>
                <a:gd name="T16" fmla="*/ 6024 w 6026"/>
                <a:gd name="T17" fmla="*/ 3394 h 3396"/>
                <a:gd name="T18" fmla="*/ 6026 w 6026"/>
                <a:gd name="T19" fmla="*/ 3394 h 3396"/>
                <a:gd name="T20" fmla="*/ 6026 w 6026"/>
                <a:gd name="T21" fmla="*/ 0 h 3396"/>
                <a:gd name="T22" fmla="*/ 0 w 6026"/>
                <a:gd name="T23" fmla="*/ 0 h 3396"/>
                <a:gd name="T24" fmla="*/ 0 w 6026"/>
                <a:gd name="T25" fmla="*/ 3396 h 3396"/>
                <a:gd name="T26" fmla="*/ 6026 w 6026"/>
                <a:gd name="T27" fmla="*/ 3396 h 3396"/>
                <a:gd name="T28" fmla="*/ 6026 w 6026"/>
                <a:gd name="T29" fmla="*/ 3394 h 3396"/>
                <a:gd name="T30" fmla="*/ 6024 w 6026"/>
                <a:gd name="T31" fmla="*/ 3394 h 3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26" h="3396">
                  <a:moveTo>
                    <a:pt x="6024" y="3394"/>
                  </a:moveTo>
                  <a:lnTo>
                    <a:pt x="6024" y="3391"/>
                  </a:lnTo>
                  <a:lnTo>
                    <a:pt x="5" y="3391"/>
                  </a:lnTo>
                  <a:lnTo>
                    <a:pt x="5" y="5"/>
                  </a:lnTo>
                  <a:lnTo>
                    <a:pt x="6021" y="5"/>
                  </a:lnTo>
                  <a:lnTo>
                    <a:pt x="6021" y="3394"/>
                  </a:lnTo>
                  <a:lnTo>
                    <a:pt x="6024" y="3394"/>
                  </a:lnTo>
                  <a:lnTo>
                    <a:pt x="6024" y="3391"/>
                  </a:lnTo>
                  <a:lnTo>
                    <a:pt x="6024" y="3394"/>
                  </a:lnTo>
                  <a:lnTo>
                    <a:pt x="6026" y="3394"/>
                  </a:lnTo>
                  <a:lnTo>
                    <a:pt x="6026" y="0"/>
                  </a:lnTo>
                  <a:lnTo>
                    <a:pt x="0" y="0"/>
                  </a:lnTo>
                  <a:lnTo>
                    <a:pt x="0" y="3396"/>
                  </a:lnTo>
                  <a:lnTo>
                    <a:pt x="6026" y="3396"/>
                  </a:lnTo>
                  <a:lnTo>
                    <a:pt x="6026" y="3394"/>
                  </a:lnTo>
                  <a:lnTo>
                    <a:pt x="6024" y="3394"/>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75757"/>
                </a:solidFill>
                <a:effectLst/>
                <a:uLnTx/>
                <a:uFillTx/>
                <a:latin typeface="+mn-lt"/>
                <a:ea typeface="+mn-ea"/>
                <a:cs typeface="+mn-cs"/>
              </a:endParaRPr>
            </a:p>
          </p:txBody>
        </p:sp>
        <p:sp>
          <p:nvSpPr>
            <p:cNvPr id="149" name="Footnote measure"/>
            <p:cNvSpPr>
              <a:spLocks noChangeArrowheads="1"/>
            </p:cNvSpPr>
            <p:nvPr/>
          </p:nvSpPr>
          <p:spPr bwMode="auto">
            <a:xfrm>
              <a:off x="629400" y="6159600"/>
              <a:ext cx="10933200" cy="378584"/>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0" name="Whitespace measure"/>
            <p:cNvSpPr>
              <a:spLocks noChangeArrowheads="1"/>
            </p:cNvSpPr>
            <p:nvPr/>
          </p:nvSpPr>
          <p:spPr bwMode="auto">
            <a:xfrm>
              <a:off x="629400" y="1497600"/>
              <a:ext cx="10932229" cy="583200"/>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nvGrpSpPr>
            <p:cNvPr id="151" name="Five column measure"/>
            <p:cNvGrpSpPr/>
            <p:nvPr userDrawn="1"/>
          </p:nvGrpSpPr>
          <p:grpSpPr>
            <a:xfrm>
              <a:off x="629400" y="5975122"/>
              <a:ext cx="10933200" cy="79536"/>
              <a:chOff x="629400" y="5975122"/>
              <a:chExt cx="10933200" cy="79536"/>
            </a:xfrm>
          </p:grpSpPr>
          <p:sp>
            <p:nvSpPr>
              <p:cNvPr id="154" name="Rectangle 5"/>
              <p:cNvSpPr>
                <a:spLocks noChangeArrowheads="1"/>
              </p:cNvSpPr>
              <p:nvPr/>
            </p:nvSpPr>
            <p:spPr bwMode="auto">
              <a:xfrm>
                <a:off x="2880128" y="5975122"/>
                <a:ext cx="1930288"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5" name="Rectangle 7"/>
              <p:cNvSpPr>
                <a:spLocks noChangeArrowheads="1"/>
              </p:cNvSpPr>
              <p:nvPr/>
            </p:nvSpPr>
            <p:spPr bwMode="auto">
              <a:xfrm>
                <a:off x="9626194"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6" name="Rectangle 9"/>
              <p:cNvSpPr>
                <a:spLocks noChangeArrowheads="1"/>
              </p:cNvSpPr>
              <p:nvPr/>
            </p:nvSpPr>
            <p:spPr bwMode="auto">
              <a:xfrm>
                <a:off x="7372407"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7" name="Rectangle 11"/>
              <p:cNvSpPr>
                <a:spLocks noChangeArrowheads="1"/>
              </p:cNvSpPr>
              <p:nvPr/>
            </p:nvSpPr>
            <p:spPr bwMode="auto">
              <a:xfrm>
                <a:off x="5127797" y="5975122"/>
                <a:ext cx="1927229"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8" name="Rectangle 13"/>
              <p:cNvSpPr>
                <a:spLocks noChangeArrowheads="1"/>
              </p:cNvSpPr>
              <p:nvPr/>
            </p:nvSpPr>
            <p:spPr bwMode="auto">
              <a:xfrm>
                <a:off x="629400" y="5975122"/>
                <a:ext cx="1933347"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sp>
          <p:nvSpPr>
            <p:cNvPr id="152" name="Live area"/>
            <p:cNvSpPr/>
            <p:nvPr/>
          </p:nvSpPr>
          <p:spPr>
            <a:xfrm>
              <a:off x="629400" y="2080801"/>
              <a:ext cx="10933200" cy="4078800"/>
            </a:xfrm>
            <a:custGeom>
              <a:avLst/>
              <a:gdLst>
                <a:gd name="connsiteX0" fmla="*/ 0 w 10931999"/>
                <a:gd name="connsiteY0" fmla="*/ 0 h 5537797"/>
                <a:gd name="connsiteX1" fmla="*/ 10931999 w 10931999"/>
                <a:gd name="connsiteY1" fmla="*/ 0 h 5537797"/>
                <a:gd name="connsiteX2" fmla="*/ 10931999 w 10931999"/>
                <a:gd name="connsiteY2" fmla="*/ 5537797 h 5537797"/>
                <a:gd name="connsiteX3" fmla="*/ 0 w 10931999"/>
                <a:gd name="connsiteY3" fmla="*/ 5537797 h 5537797"/>
              </a:gdLst>
              <a:ahLst/>
              <a:cxnLst>
                <a:cxn ang="0">
                  <a:pos x="connsiteX0" y="connsiteY0"/>
                </a:cxn>
                <a:cxn ang="0">
                  <a:pos x="connsiteX1" y="connsiteY1"/>
                </a:cxn>
                <a:cxn ang="0">
                  <a:pos x="connsiteX2" y="connsiteY2"/>
                </a:cxn>
                <a:cxn ang="0">
                  <a:pos x="connsiteX3" y="connsiteY3"/>
                </a:cxn>
              </a:cxnLst>
              <a:rect l="l" t="t" r="r" b="b"/>
              <a:pathLst>
                <a:path w="10931999" h="5537797">
                  <a:moveTo>
                    <a:pt x="0" y="0"/>
                  </a:moveTo>
                  <a:lnTo>
                    <a:pt x="10931999" y="0"/>
                  </a:lnTo>
                  <a:lnTo>
                    <a:pt x="10931999" y="5537797"/>
                  </a:lnTo>
                  <a:lnTo>
                    <a:pt x="0" y="5537797"/>
                  </a:lnTo>
                  <a:close/>
                </a:path>
              </a:pathLst>
            </a:custGeom>
            <a:noFill/>
            <a:ln w="9525">
              <a:solidFill>
                <a:srgbClr val="E71C57">
                  <a:alpha val="35000"/>
                </a:srgb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schemeClr val="bg1"/>
                </a:solidFill>
                <a:latin typeface="+mn-lt"/>
              </a:endParaRPr>
            </a:p>
          </p:txBody>
        </p:sp>
        <p:sp>
          <p:nvSpPr>
            <p:cNvPr id="153" name="Footnote example"/>
            <p:cNvSpPr txBox="1"/>
            <p:nvPr/>
          </p:nvSpPr>
          <p:spPr>
            <a:xfrm>
              <a:off x="630000" y="6144442"/>
              <a:ext cx="9030914" cy="415498"/>
            </a:xfrm>
            <a:prstGeom prst="rect">
              <a:avLst/>
            </a:prstGeom>
            <a:noFill/>
          </p:spPr>
          <p:txBody>
            <a:bodyPr wrap="square" lIns="0" tIns="0" rIns="0" bIns="0" rtlCol="0" anchor="b">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1. xxxx  2. xxxx  3. List footnotes in numerical order. Footnote numbers are not bracketed. Use 10pt font</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Note: Do not put a period at the end of the note or the source</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Source: Include a source for every chart that you use. Separate sources with a semicolon; BCG-related sources go at the end</a:t>
              </a:r>
            </a:p>
          </p:txBody>
        </p:sp>
      </p:grpSp>
      <p:sp>
        <p:nvSpPr>
          <p:cNvPr id="2" name="Date Placeholder 1"/>
          <p:cNvSpPr>
            <a:spLocks noGrp="1"/>
          </p:cNvSpPr>
          <p:nvPr>
            <p:ph type="dt" sz="half" idx="10"/>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5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94201012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Green left arrow">
    <p:bg>
      <p:bgPr>
        <a:solidFill>
          <a:srgbClr val="F2F2F2"/>
        </a:solidFill>
        <a:effectLst/>
      </p:bgPr>
    </p:bg>
    <p:spTree>
      <p:nvGrpSpPr>
        <p:cNvPr id="1" name=""/>
        <p:cNvGrpSpPr/>
        <p:nvPr/>
      </p:nvGrpSpPr>
      <p:grpSpPr>
        <a:xfrm>
          <a:off x="0" y="0"/>
          <a:ext cx="0" cy="0"/>
          <a:chOff x="0" y="0"/>
          <a:chExt cx="0" cy="0"/>
        </a:xfrm>
      </p:grpSpPr>
      <p:sp>
        <p:nvSpPr>
          <p:cNvPr id="16" name="Freeform 14"/>
          <p:cNvSpPr/>
          <p:nvPr userDrawn="1"/>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3" name="Title 2"/>
          <p:cNvSpPr>
            <a:spLocks noGrp="1"/>
          </p:cNvSpPr>
          <p:nvPr>
            <p:ph type="title" hasCustomPrompt="1"/>
          </p:nvPr>
        </p:nvSpPr>
        <p:spPr>
          <a:xfrm>
            <a:off x="630000" y="2764203"/>
            <a:ext cx="2478638" cy="1314311"/>
          </a:xfrm>
        </p:spPr>
        <p:txBody>
          <a:bodyPr anchor="ctr" anchorCtr="0">
            <a:noAutofit/>
          </a:bodyPr>
          <a:lstStyle>
            <a:lvl1pPr>
              <a:defRPr sz="3200" baseline="0">
                <a:solidFill>
                  <a:srgbClr val="FFFFFF"/>
                </a:solidFill>
                <a:latin typeface="+mj-lt"/>
              </a:defRPr>
            </a:lvl1pPr>
          </a:lstStyle>
          <a:p>
            <a:r>
              <a:rPr lang="en-US" dirty="0"/>
              <a:t>Click to add title</a:t>
            </a:r>
          </a:p>
        </p:txBody>
      </p:sp>
      <p:sp>
        <p:nvSpPr>
          <p:cNvPr id="13"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6216" b="7716"/>
          <a:stretch/>
        </p:blipFill>
        <p:spPr>
          <a:xfrm rot="120000">
            <a:off x="2174642" y="3402828"/>
            <a:ext cx="2694666" cy="3461745"/>
          </a:xfrm>
          <a:custGeom>
            <a:avLst/>
            <a:gdLst>
              <a:gd name="connsiteX0" fmla="*/ 0 w 2694666"/>
              <a:gd name="connsiteY0" fmla="*/ 0 h 3461745"/>
              <a:gd name="connsiteX1" fmla="*/ 2694666 w 2694666"/>
              <a:gd name="connsiteY1" fmla="*/ 0 h 3461745"/>
              <a:gd name="connsiteX2" fmla="*/ 2694666 w 2694666"/>
              <a:gd name="connsiteY2" fmla="*/ 3461745 h 3461745"/>
              <a:gd name="connsiteX3" fmla="*/ 1325678 w 2694666"/>
              <a:gd name="connsiteY3" fmla="*/ 3461745 h 3461745"/>
              <a:gd name="connsiteX4" fmla="*/ 1671729 w 2694666"/>
              <a:gd name="connsiteY4" fmla="*/ 3449661 h 3461745"/>
              <a:gd name="connsiteX5" fmla="*/ 1894583 w 2694666"/>
              <a:gd name="connsiteY5" fmla="*/ 6023 h 3461745"/>
              <a:gd name="connsiteX6" fmla="*/ 1847153 w 2694666"/>
              <a:gd name="connsiteY6" fmla="*/ 12445 h 3461745"/>
              <a:gd name="connsiteX7" fmla="*/ 1149427 w 2694666"/>
              <a:gd name="connsiteY7" fmla="*/ 3461745 h 3461745"/>
              <a:gd name="connsiteX8" fmla="*/ 0 w 2694666"/>
              <a:gd name="connsiteY8" fmla="*/ 3461745 h 3461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94666" h="3461745">
                <a:moveTo>
                  <a:pt x="0" y="0"/>
                </a:moveTo>
                <a:lnTo>
                  <a:pt x="2694666" y="0"/>
                </a:lnTo>
                <a:lnTo>
                  <a:pt x="2694666" y="3461745"/>
                </a:lnTo>
                <a:lnTo>
                  <a:pt x="1325678" y="3461745"/>
                </a:lnTo>
                <a:lnTo>
                  <a:pt x="1671729" y="3449661"/>
                </a:lnTo>
                <a:lnTo>
                  <a:pt x="1894583" y="6023"/>
                </a:lnTo>
                <a:lnTo>
                  <a:pt x="1847153" y="12445"/>
                </a:lnTo>
                <a:lnTo>
                  <a:pt x="1149427" y="3461745"/>
                </a:lnTo>
                <a:lnTo>
                  <a:pt x="0" y="3461745"/>
                </a:lnTo>
                <a:close/>
              </a:path>
            </a:pathLst>
          </a:custGeom>
        </p:spPr>
      </p:pic>
    </p:spTree>
    <p:extLst>
      <p:ext uri="{BB962C8B-B14F-4D97-AF65-F5344CB8AC3E}">
        <p14:creationId xmlns:p14="http://schemas.microsoft.com/office/powerpoint/2010/main" val="367917419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30.xml><?xml version="1.0" encoding="utf-8"?>
<p:sldLayout xmlns:a="http://schemas.openxmlformats.org/drawingml/2006/main" xmlns:r="http://schemas.openxmlformats.org/officeDocument/2006/relationships" xmlns:p="http://schemas.openxmlformats.org/presentationml/2006/main" showMasterSp="0" preserve="1" userDrawn="1">
  <p:cSld name="Agenda Section Header Overvie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31760" name="think-cell Slide" r:id="rId5" imgW="270" imgH="270" progId="TCLayout.ActiveDocument.1">
                  <p:embed/>
                </p:oleObj>
              </mc:Choice>
              <mc:Fallback>
                <p:oleObj name="think-cell Slide" r:id="rId5" imgW="270" imgH="270" progId="TCLayout.ActiveDocument.1">
                  <p:embed/>
                  <p:pic>
                    <p:nvPicPr>
                      <p:cNvPr id="3" name="Object 2" hidden="1"/>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Trebuchet MS" panose="020B0603020202020204" pitchFamily="34" charset="0"/>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Trebuchet MS" panose="020B0603020202020204" pitchFamily="34" charset="0"/>
              <a:ea typeface="+mn-ea"/>
              <a:cs typeface="+mn-cs"/>
              <a:sym typeface="Trebuchet MS" panose="020B0603020202020204" pitchFamily="34" charset="0"/>
            </a:endParaRPr>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Trebuchet MS" panose="020B0603020202020204" pitchFamily="34" charset="0"/>
                <a:sym typeface="Trebuchet MS" panose="020B0603020202020204" pitchFamily="34" charset="0"/>
              </a:rPr>
              <a:t>Copyright © 2020 by Boston Consulting Group. All rights reserved.</a:t>
            </a:r>
            <a:endParaRPr lang="en-US" sz="700" dirty="0">
              <a:solidFill>
                <a:schemeClr val="bg1"/>
              </a:solidFill>
              <a:latin typeface="Trebuchet MS" panose="020B0603020202020204" pitchFamily="34" charset="0"/>
              <a:sym typeface="Trebuchet MS" panose="020B0603020202020204" pitchFamily="34" charset="0"/>
            </a:endParaRPr>
          </a:p>
        </p:txBody>
      </p:sp>
      <p:sp>
        <p:nvSpPr>
          <p:cNvPr id="11" name="Rectangle 10"/>
          <p:cNvSpPr/>
          <p:nvPr userDrawn="1"/>
        </p:nvSpPr>
        <p:spPr bwMode="invGray">
          <a:xfrm>
            <a:off x="1388145" y="4691187"/>
            <a:ext cx="929337" cy="995874"/>
          </a:xfrm>
          <a:prstGeom prst="rect">
            <a:avLst/>
          </a:prstGeom>
          <a:noFill/>
          <a:ln w="9525">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lnSpc>
                <a:spcPct val="95000"/>
              </a:lnSpc>
              <a:spcBef>
                <a:spcPts val="0"/>
              </a:spcBef>
              <a:spcAft>
                <a:spcPts val="0"/>
              </a:spcAft>
            </a:pPr>
            <a:endParaRPr lang="en-US" sz="2000" dirty="0">
              <a:solidFill>
                <a:prstClr val="white"/>
              </a:solidFill>
              <a:latin typeface="Trebuchet MS" panose="020B0603020202020204" pitchFamily="34" charset="0"/>
            </a:endParaRPr>
          </a:p>
        </p:txBody>
      </p:sp>
      <p:sp>
        <p:nvSpPr>
          <p:cNvPr id="12" name="Rectangle 11"/>
          <p:cNvSpPr/>
          <p:nvPr userDrawn="1">
            <p:custDataLst>
              <p:tags r:id="rId3"/>
            </p:custDataLst>
          </p:nvPr>
        </p:nvSpPr>
        <p:spPr>
          <a:xfrm>
            <a:off x="2509482" y="4691187"/>
            <a:ext cx="1570152" cy="1468176"/>
          </a:xfrm>
          <a:prstGeom prst="rect">
            <a:avLst/>
          </a:prstGeom>
          <a:noFill/>
          <a:ln w="9525" cmpd="sng">
            <a:solidFill>
              <a:srgbClr val="FFFFFF"/>
            </a:solidFill>
            <a:prstDash val="solid"/>
            <a:miter lim="800000"/>
          </a:ln>
          <a:extLst>
            <a:ext uri="{909E8E84-426E-40DD-AFC4-6F175D3DCCD1}">
              <a14:hiddenFill xmlns:a14="http://schemas.microsoft.com/office/drawing/2010/main">
                <a:solidFill>
                  <a:schemeClr val="tx1">
                    <a:lumMod val="60000"/>
                    <a:lumOff val="40000"/>
                  </a:schemeClr>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180000" rIns="182880" bIns="182880" numCol="1" spcCol="0" rtlCol="0" fromWordArt="0" anchor="t" anchorCtr="0" forceAA="0" compatLnSpc="1">
            <a:prstTxWarp prst="textNoShape">
              <a:avLst/>
            </a:prstTxWarp>
            <a:noAutofit/>
          </a:bodyPr>
          <a:lstStyle/>
          <a:p>
            <a:pPr>
              <a:lnSpc>
                <a:spcPct val="95000"/>
              </a:lnSpc>
            </a:pPr>
            <a:endParaRPr lang="en-US" sz="1200" dirty="0">
              <a:solidFill>
                <a:srgbClr val="FFFFFF"/>
              </a:solidFill>
              <a:latin typeface="Trebuchet MS" panose="020B0603020202020204" pitchFamily="34" charset="0"/>
            </a:endParaRPr>
          </a:p>
        </p:txBody>
      </p:sp>
      <p:sp>
        <p:nvSpPr>
          <p:cNvPr id="2" name="TextBox 1"/>
          <p:cNvSpPr txBox="1"/>
          <p:nvPr userDrawn="1"/>
        </p:nvSpPr>
        <p:spPr>
          <a:xfrm>
            <a:off x="630000" y="907199"/>
            <a:ext cx="3448800" cy="3488400"/>
          </a:xfrm>
          <a:prstGeom prst="rect">
            <a:avLst/>
          </a:prstGeom>
          <a:noFill/>
          <a:ln>
            <a:solidFill>
              <a:schemeClr val="bg1"/>
            </a:solidFill>
          </a:ln>
        </p:spPr>
        <p:txBody>
          <a:bodyPr wrap="square" lIns="612000" tIns="468000" rIns="0" bIns="0" rtlCol="0" anchor="t">
            <a:spAutoFit/>
          </a:bodyPr>
          <a:lstStyle/>
          <a:p>
            <a:pPr>
              <a:lnSpc>
                <a:spcPct val="90000"/>
              </a:lnSpc>
              <a:spcAft>
                <a:spcPts val="600"/>
              </a:spcAft>
            </a:pPr>
            <a:endParaRPr lang="en-US" sz="5400" dirty="0">
              <a:solidFill>
                <a:schemeClr val="bg1"/>
              </a:solidFill>
            </a:endParaRPr>
          </a:p>
        </p:txBody>
      </p:sp>
      <p:sp>
        <p:nvSpPr>
          <p:cNvPr id="10" name="TextBox 1"/>
          <p:cNvSpPr txBox="1"/>
          <p:nvPr userDrawn="1"/>
        </p:nvSpPr>
        <p:spPr>
          <a:xfrm>
            <a:off x="1109949" y="1115416"/>
            <a:ext cx="2488182" cy="896399"/>
          </a:xfrm>
          <a:prstGeom prst="rect">
            <a:avLst/>
          </a:prstGeom>
          <a:noFill/>
        </p:spPr>
        <p:txBody>
          <a:bodyPr wrap="none" rtlCol="0">
            <a:spAutoFit/>
          </a:bodyPr>
          <a:lstStyle/>
          <a:p>
            <a:pPr algn="ctr" fontAlgn="auto">
              <a:lnSpc>
                <a:spcPct val="95000"/>
              </a:lnSpc>
              <a:spcBef>
                <a:spcPts val="0"/>
              </a:spcBef>
              <a:spcAft>
                <a:spcPts val="0"/>
              </a:spcAft>
            </a:pPr>
            <a:r>
              <a:rPr lang="en-US" sz="5400" dirty="0">
                <a:solidFill>
                  <a:schemeClr val="bg1"/>
                </a:solidFill>
                <a:latin typeface="+mj-lt"/>
              </a:rPr>
              <a:t>Agenda</a:t>
            </a:r>
          </a:p>
        </p:txBody>
      </p:sp>
    </p:spTree>
    <p:extLst>
      <p:ext uri="{BB962C8B-B14F-4D97-AF65-F5344CB8AC3E}">
        <p14:creationId xmlns:p14="http://schemas.microsoft.com/office/powerpoint/2010/main" val="396865807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31.xml><?xml version="1.0" encoding="utf-8"?>
<p:sldLayout xmlns:a="http://schemas.openxmlformats.org/drawingml/2006/main" xmlns:r="http://schemas.openxmlformats.org/officeDocument/2006/relationships" xmlns:p="http://schemas.openxmlformats.org/presentationml/2006/main" showMasterSp="0" preserve="1" userDrawn="1">
  <p:cSld name="Agenda Section Header">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extLst>
              <p:ext uri="{D42A27DB-BD31-4B8C-83A1-F6EECF244321}">
                <p14:modId xmlns:p14="http://schemas.microsoft.com/office/powerpoint/2010/main" val="576632133"/>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32784" name="think-cell Slide" r:id="rId4" imgW="270" imgH="270" progId="TCLayout.ActiveDocument.1">
                  <p:embed/>
                </p:oleObj>
              </mc:Choice>
              <mc:Fallback>
                <p:oleObj name="think-cell Slide" r:id="rId4" imgW="270" imgH="270" progId="TCLayout.ActiveDocument.1">
                  <p:embed/>
                  <p:pic>
                    <p:nvPicPr>
                      <p:cNvPr id="3" name="Object 2"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Trebuchet MS" panose="020B0603020202020204" pitchFamily="34" charset="0"/>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Trebuchet MS" panose="020B0603020202020204" pitchFamily="34" charset="0"/>
              <a:ea typeface="+mn-ea"/>
              <a:cs typeface="+mn-cs"/>
              <a:sym typeface="Trebuchet MS" panose="020B0603020202020204" pitchFamily="34" charset="0"/>
            </a:endParaRPr>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Trebuchet MS" panose="020B0603020202020204" pitchFamily="34" charset="0"/>
                <a:sym typeface="Trebuchet MS" panose="020B0603020202020204" pitchFamily="34" charset="0"/>
              </a:rPr>
              <a:t>Copyright © 2020 by Boston Consulting Group. All rights reserved.</a:t>
            </a:r>
            <a:endParaRPr lang="en-US" sz="700" dirty="0">
              <a:solidFill>
                <a:schemeClr val="bg1"/>
              </a:solidFill>
              <a:latin typeface="Trebuchet MS" panose="020B0603020202020204" pitchFamily="34" charset="0"/>
              <a:sym typeface="Trebuchet MS" panose="020B0603020202020204" pitchFamily="34" charset="0"/>
            </a:endParaRPr>
          </a:p>
        </p:txBody>
      </p:sp>
      <p:sp>
        <p:nvSpPr>
          <p:cNvPr id="10" name="Rectangle 9"/>
          <p:cNvSpPr/>
          <p:nvPr userDrawn="1"/>
        </p:nvSpPr>
        <p:spPr bwMode="white">
          <a:xfrm>
            <a:off x="1284743" y="1428131"/>
            <a:ext cx="947672" cy="947672"/>
          </a:xfrm>
          <a:prstGeom prst="rect">
            <a:avLst/>
          </a:prstGeom>
          <a:noFill/>
          <a:ln w="9525">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Trebuchet MS" panose="020B0603020202020204" pitchFamily="34" charset="0"/>
              <a:sym typeface="Trebuchet MS" panose="020B0603020202020204" pitchFamily="34" charset="0"/>
            </a:endParaRPr>
          </a:p>
        </p:txBody>
      </p:sp>
      <p:sp>
        <p:nvSpPr>
          <p:cNvPr id="13" name="Rectangle 12"/>
          <p:cNvSpPr/>
          <p:nvPr userDrawn="1"/>
        </p:nvSpPr>
        <p:spPr>
          <a:xfrm>
            <a:off x="1285200" y="2667600"/>
            <a:ext cx="9619200" cy="3200400"/>
          </a:xfrm>
          <a:prstGeom prst="rect">
            <a:avLst/>
          </a:prstGeom>
          <a:noFill/>
          <a:ln w="9525">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spcBef>
                <a:spcPts val="0"/>
              </a:spcBef>
              <a:spcAft>
                <a:spcPts val="0"/>
              </a:spcAft>
            </a:pPr>
            <a:endParaRPr lang="en-US" sz="2000" dirty="0">
              <a:solidFill>
                <a:prstClr val="white"/>
              </a:solidFill>
              <a:latin typeface="Trebuchet MS" panose="020B0603020202020204" pitchFamily="34" charset="0"/>
            </a:endParaRPr>
          </a:p>
        </p:txBody>
      </p:sp>
    </p:spTree>
    <p:extLst>
      <p:ext uri="{BB962C8B-B14F-4D97-AF65-F5344CB8AC3E}">
        <p14:creationId xmlns:p14="http://schemas.microsoft.com/office/powerpoint/2010/main" val="144912080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32.xml><?xml version="1.0" encoding="utf-8"?>
<p:sldLayout xmlns:a="http://schemas.openxmlformats.org/drawingml/2006/main" xmlns:r="http://schemas.openxmlformats.org/officeDocument/2006/relationships" xmlns:p="http://schemas.openxmlformats.org/presentationml/2006/main" showMasterSp="0" preserve="1" userDrawn="1">
  <p:cSld name="Agenda Full Width Overvie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33808" name="think-cell Slide" r:id="rId4" imgW="270" imgH="270" progId="TCLayout.ActiveDocument.1">
                  <p:embed/>
                </p:oleObj>
              </mc:Choice>
              <mc:Fallback>
                <p:oleObj name="think-cell Slide" r:id="rId4" imgW="270" imgH="270" progId="TCLayout.ActiveDocument.1">
                  <p:embed/>
                  <p:pic>
                    <p:nvPicPr>
                      <p:cNvPr id="3" name="Object 2"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Trebuchet MS" panose="020B0603020202020204" pitchFamily="34" charset="0"/>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Trebuchet MS" panose="020B0603020202020204" pitchFamily="34" charset="0"/>
              <a:ea typeface="+mn-ea"/>
              <a:cs typeface="+mn-cs"/>
              <a:sym typeface="Trebuchet MS" panose="020B0603020202020204" pitchFamily="34" charset="0"/>
            </a:endParaRPr>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Trebuchet MS" panose="020B0603020202020204" pitchFamily="34" charset="0"/>
                <a:sym typeface="Trebuchet MS" panose="020B0603020202020204" pitchFamily="34" charset="0"/>
              </a:rPr>
              <a:t>Copyright © 2020 by Boston Consulting Group. All rights reserved.</a:t>
            </a:r>
            <a:endParaRPr lang="en-US" sz="700" dirty="0">
              <a:solidFill>
                <a:schemeClr val="bg1"/>
              </a:solidFill>
              <a:latin typeface="Trebuchet MS" panose="020B0603020202020204" pitchFamily="34" charset="0"/>
              <a:sym typeface="Trebuchet MS" panose="020B0603020202020204" pitchFamily="34" charset="0"/>
            </a:endParaRPr>
          </a:p>
        </p:txBody>
      </p:sp>
      <p:sp>
        <p:nvSpPr>
          <p:cNvPr id="10" name="Title 1"/>
          <p:cNvSpPr txBox="1">
            <a:spLocks/>
          </p:cNvSpPr>
          <p:nvPr userDrawn="1"/>
        </p:nvSpPr>
        <p:spPr>
          <a:xfrm>
            <a:off x="630000" y="622800"/>
            <a:ext cx="7189998" cy="470898"/>
          </a:xfrm>
          <a:prstGeom prst="rect">
            <a:avLst/>
          </a:prstGeom>
        </p:spPr>
        <p:txBody>
          <a:bodyPr vert="horz" wrap="square" lIns="0" tIns="0" rIns="0" bIns="0" rtlCol="0" anchor="t" anchorCtr="0">
            <a:spAutoFit/>
          </a:bodyPr>
          <a:lstStyle>
            <a:lvl1pPr marL="0" indent="0" algn="l" defTabSz="914400" rtl="0" eaLnBrk="1" latinLnBrk="0" hangingPunct="1">
              <a:lnSpc>
                <a:spcPct val="90000"/>
              </a:lnSpc>
              <a:spcBef>
                <a:spcPct val="0"/>
              </a:spcBef>
              <a:spcAft>
                <a:spcPts val="0"/>
              </a:spcAft>
              <a:buNone/>
              <a:defRPr sz="3400" b="0" i="0" u="none" kern="1200" spc="0">
                <a:solidFill>
                  <a:schemeClr val="tx2">
                    <a:lumMod val="100000"/>
                  </a:schemeClr>
                </a:solidFill>
                <a:latin typeface="Trebuchet MS" panose="020B0603020202020204" pitchFamily="34" charset="0"/>
                <a:ea typeface="+mj-ea"/>
                <a:cs typeface="+mj-cs"/>
                <a:sym typeface="Trebuchet MS" panose="020B0603020202020204" pitchFamily="34" charset="0"/>
              </a:defRPr>
            </a:lvl1pPr>
          </a:lstStyle>
          <a:p>
            <a:r>
              <a:rPr lang="en-US" dirty="0">
                <a:solidFill>
                  <a:schemeClr val="bg1"/>
                </a:solidFill>
              </a:rPr>
              <a:t>Agenda</a:t>
            </a:r>
          </a:p>
        </p:txBody>
      </p:sp>
      <p:cxnSp>
        <p:nvCxnSpPr>
          <p:cNvPr id="13" name="Straight Connector 12"/>
          <p:cNvCxnSpPr/>
          <p:nvPr userDrawn="1"/>
        </p:nvCxnSpPr>
        <p:spPr bwMode="white">
          <a:xfrm>
            <a:off x="618898" y="1206000"/>
            <a:ext cx="11576304" cy="0"/>
          </a:xfrm>
          <a:prstGeom prst="line">
            <a:avLst/>
          </a:prstGeom>
          <a:ln w="9525" cmpd="sng">
            <a:solidFill>
              <a:schemeClr val="bg1"/>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5624116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33.xml><?xml version="1.0" encoding="utf-8"?>
<p:sldLayout xmlns:a="http://schemas.openxmlformats.org/drawingml/2006/main" xmlns:r="http://schemas.openxmlformats.org/officeDocument/2006/relationships" xmlns:p="http://schemas.openxmlformats.org/presentationml/2006/main" showMasterSp="0" preserve="1" userDrawn="1">
  <p:cSld name="Agenda Two-Thirds">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34832"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pic>
        <p:nvPicPr>
          <p:cNvPr id="10" name="Picture 9"/>
          <p:cNvPicPr>
            <a:picLocks noChangeAspect="1"/>
          </p:cNvPicPr>
          <p:nvPr userDrawn="1"/>
        </p:nvPicPr>
        <p:blipFill rotWithShape="1">
          <a:blip r:embed="rId6">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13" name="Rectangle 12"/>
          <p:cNvSpPr/>
          <p:nvPr userDrawn="1"/>
        </p:nvSpPr>
        <p:spPr bwMode="white">
          <a:xfrm>
            <a:off x="4080763" y="-1309"/>
            <a:ext cx="8111237" cy="685930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7" name="TextBox 16"/>
          <p:cNvSpPr txBox="1"/>
          <p:nvPr userDrawn="1"/>
        </p:nvSpPr>
        <p:spPr>
          <a:xfrm>
            <a:off x="630000" y="3207715"/>
            <a:ext cx="1547143" cy="443198"/>
          </a:xfrm>
          <a:prstGeom prst="rect">
            <a:avLst/>
          </a:prstGeom>
          <a:noFill/>
        </p:spPr>
        <p:txBody>
          <a:bodyPr wrap="square" lIns="0" tIns="0" rIns="0" bIns="0" rtlCol="0" anchor="t">
            <a:spAutoFit/>
          </a:bodyPr>
          <a:lstStyle/>
          <a:p>
            <a:pPr>
              <a:lnSpc>
                <a:spcPct val="90000"/>
              </a:lnSpc>
              <a:spcAft>
                <a:spcPts val="600"/>
              </a:spcAft>
            </a:pPr>
            <a:r>
              <a:rPr lang="en-US" sz="3200" dirty="0">
                <a:solidFill>
                  <a:schemeClr val="bg1"/>
                </a:solidFill>
              </a:rPr>
              <a:t>Agenda</a:t>
            </a:r>
          </a:p>
        </p:txBody>
      </p:sp>
    </p:spTree>
    <p:extLst>
      <p:ext uri="{BB962C8B-B14F-4D97-AF65-F5344CB8AC3E}">
        <p14:creationId xmlns:p14="http://schemas.microsoft.com/office/powerpoint/2010/main" val="61065690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34.xml><?xml version="1.0" encoding="utf-8"?>
<p:sldLayout xmlns:a="http://schemas.openxmlformats.org/drawingml/2006/main" xmlns:r="http://schemas.openxmlformats.org/officeDocument/2006/relationships" xmlns:p="http://schemas.openxmlformats.org/presentationml/2006/main" preserve="1">
  <p:cSld name="Agenda D. Section Header Overview">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35856" name="think-cell Slide" r:id="rId5" imgW="270" imgH="270" progId="TCLayout.ActiveDocument.1">
                  <p:embed/>
                </p:oleObj>
              </mc:Choice>
              <mc:Fallback>
                <p:oleObj name="think-cell Slide" r:id="rId5" imgW="270" imgH="270" progId="TCLayout.ActiveDocument.1">
                  <p:embed/>
                  <p:pic>
                    <p:nvPicPr>
                      <p:cNvPr id="2" name="Object 1" hidden="1"/>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Trebuchet MS" panose="020B0603020202020204" pitchFamily="34" charset="0"/>
                <a:sym typeface="Trebuchet MS" panose="020B0603020202020204" pitchFamily="34" charset="0"/>
              </a:rPr>
              <a:t>Copyright © 2020 by Boston Consulting Group. All rights reserved.</a:t>
            </a:r>
            <a:endParaRPr lang="en-US" sz="700" dirty="0">
              <a:solidFill>
                <a:schemeClr val="bg1">
                  <a:lumMod val="50000"/>
                </a:schemeClr>
              </a:solidFill>
              <a:latin typeface="Trebuchet MS" panose="020B0603020202020204" pitchFamily="34" charset="0"/>
              <a:sym typeface="Trebuchet MS" panose="020B0603020202020204" pitchFamily="34" charset="0"/>
            </a:endParaRPr>
          </a:p>
        </p:txBody>
      </p:sp>
      <p:sp>
        <p:nvSpPr>
          <p:cNvPr id="8" name="Rectangle 7"/>
          <p:cNvSpPr/>
          <p:nvPr userDrawn="1"/>
        </p:nvSpPr>
        <p:spPr bwMode="invGray">
          <a:xfrm>
            <a:off x="1388145" y="4691187"/>
            <a:ext cx="929337" cy="995874"/>
          </a:xfrm>
          <a:prstGeom prst="rect">
            <a:avLst/>
          </a:prstGeom>
          <a:noFill/>
          <a:ln w="9525">
            <a:solidFill>
              <a:schemeClr val="accent4"/>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lnSpc>
                <a:spcPct val="95000"/>
              </a:lnSpc>
              <a:spcBef>
                <a:spcPts val="0"/>
              </a:spcBef>
              <a:spcAft>
                <a:spcPts val="0"/>
              </a:spcAft>
            </a:pPr>
            <a:endParaRPr lang="en-US" sz="2000" dirty="0">
              <a:solidFill>
                <a:prstClr val="white"/>
              </a:solidFill>
              <a:latin typeface="Trebuchet MS" panose="020B0603020202020204" pitchFamily="34" charset="0"/>
            </a:endParaRPr>
          </a:p>
        </p:txBody>
      </p:sp>
      <p:sp>
        <p:nvSpPr>
          <p:cNvPr id="10" name="Rectangle 9"/>
          <p:cNvSpPr/>
          <p:nvPr userDrawn="1">
            <p:custDataLst>
              <p:tags r:id="rId3"/>
            </p:custDataLst>
          </p:nvPr>
        </p:nvSpPr>
        <p:spPr>
          <a:xfrm>
            <a:off x="2509482" y="4691187"/>
            <a:ext cx="1570152" cy="1468176"/>
          </a:xfrm>
          <a:prstGeom prst="rect">
            <a:avLst/>
          </a:prstGeom>
          <a:noFill/>
          <a:ln w="9525" cmpd="sng">
            <a:solidFill>
              <a:schemeClr val="accent4"/>
            </a:solidFill>
            <a:prstDash val="solid"/>
            <a:miter lim="800000"/>
          </a:ln>
          <a:extLst>
            <a:ext uri="{909E8E84-426E-40DD-AFC4-6F175D3DCCD1}">
              <a14:hiddenFill xmlns:a14="http://schemas.microsoft.com/office/drawing/2010/main">
                <a:solidFill>
                  <a:schemeClr val="tx1">
                    <a:lumMod val="60000"/>
                    <a:lumOff val="40000"/>
                  </a:schemeClr>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180000" rIns="182880" bIns="182880" numCol="1" spcCol="0" rtlCol="0" fromWordArt="0" anchor="t" anchorCtr="0" forceAA="0" compatLnSpc="1">
            <a:prstTxWarp prst="textNoShape">
              <a:avLst/>
            </a:prstTxWarp>
            <a:noAutofit/>
          </a:bodyPr>
          <a:lstStyle/>
          <a:p>
            <a:pPr>
              <a:lnSpc>
                <a:spcPct val="95000"/>
              </a:lnSpc>
            </a:pPr>
            <a:endParaRPr lang="en-US" sz="1200" dirty="0">
              <a:solidFill>
                <a:srgbClr val="FFFFFF"/>
              </a:solidFill>
              <a:latin typeface="Trebuchet MS" panose="020B0603020202020204" pitchFamily="34" charset="0"/>
            </a:endParaRPr>
          </a:p>
        </p:txBody>
      </p:sp>
      <p:sp>
        <p:nvSpPr>
          <p:cNvPr id="11" name="TextBox 10"/>
          <p:cNvSpPr txBox="1"/>
          <p:nvPr userDrawn="1"/>
        </p:nvSpPr>
        <p:spPr>
          <a:xfrm>
            <a:off x="630000" y="907198"/>
            <a:ext cx="3448800" cy="3488400"/>
          </a:xfrm>
          <a:prstGeom prst="rect">
            <a:avLst/>
          </a:prstGeom>
          <a:noFill/>
          <a:ln>
            <a:solidFill>
              <a:schemeClr val="accent4"/>
            </a:solidFill>
          </a:ln>
        </p:spPr>
        <p:txBody>
          <a:bodyPr wrap="square" lIns="612000" tIns="468000" rIns="0" bIns="0" rtlCol="0" anchor="t">
            <a:spAutoFit/>
          </a:bodyPr>
          <a:lstStyle/>
          <a:p>
            <a:pPr>
              <a:lnSpc>
                <a:spcPct val="90000"/>
              </a:lnSpc>
              <a:spcAft>
                <a:spcPts val="600"/>
              </a:spcAft>
            </a:pPr>
            <a:endParaRPr lang="en-US" sz="5400" dirty="0">
              <a:solidFill>
                <a:schemeClr val="accent4"/>
              </a:solidFill>
            </a:endParaRPr>
          </a:p>
        </p:txBody>
      </p:sp>
      <p:sp>
        <p:nvSpPr>
          <p:cNvPr id="9" name="TextBox 1"/>
          <p:cNvSpPr txBox="1"/>
          <p:nvPr userDrawn="1"/>
        </p:nvSpPr>
        <p:spPr>
          <a:xfrm>
            <a:off x="1109949" y="1115416"/>
            <a:ext cx="2488182" cy="896399"/>
          </a:xfrm>
          <a:prstGeom prst="rect">
            <a:avLst/>
          </a:prstGeom>
          <a:noFill/>
        </p:spPr>
        <p:txBody>
          <a:bodyPr wrap="none" rtlCol="0">
            <a:spAutoFit/>
          </a:bodyPr>
          <a:lstStyle>
            <a:defPPr>
              <a:defRPr lang="en-US"/>
            </a:defPPr>
            <a:lvl1pPr algn="ctr" fontAlgn="auto">
              <a:lnSpc>
                <a:spcPct val="95000"/>
              </a:lnSpc>
              <a:spcBef>
                <a:spcPts val="0"/>
              </a:spcBef>
              <a:spcAft>
                <a:spcPts val="0"/>
              </a:spcAft>
              <a:defRPr sz="5400">
                <a:solidFill>
                  <a:schemeClr val="accent4"/>
                </a:solidFill>
                <a:latin typeface="+mj-lt"/>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dirty="0"/>
              <a:t>Agenda</a:t>
            </a:r>
          </a:p>
        </p:txBody>
      </p:sp>
    </p:spTree>
    <p:extLst>
      <p:ext uri="{BB962C8B-B14F-4D97-AF65-F5344CB8AC3E}">
        <p14:creationId xmlns:p14="http://schemas.microsoft.com/office/powerpoint/2010/main" val="245159162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35.xml><?xml version="1.0" encoding="utf-8"?>
<p:sldLayout xmlns:a="http://schemas.openxmlformats.org/drawingml/2006/main" xmlns:r="http://schemas.openxmlformats.org/officeDocument/2006/relationships" xmlns:p="http://schemas.openxmlformats.org/presentationml/2006/main" preserve="1">
  <p:cSld name="Agenda D. Section Header">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3270200778"/>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36880"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Trebuchet MS" panose="020B0603020202020204" pitchFamily="34" charset="0"/>
                <a:sym typeface="Trebuchet MS" panose="020B0603020202020204" pitchFamily="34" charset="0"/>
              </a:rPr>
              <a:t>Copyright © 2020 by Boston Consulting Group. All rights reserved.</a:t>
            </a:r>
            <a:endParaRPr lang="en-US" sz="700" dirty="0">
              <a:solidFill>
                <a:schemeClr val="bg1">
                  <a:lumMod val="50000"/>
                </a:schemeClr>
              </a:solidFill>
              <a:latin typeface="Trebuchet MS" panose="020B0603020202020204" pitchFamily="34" charset="0"/>
              <a:sym typeface="Trebuchet MS" panose="020B0603020202020204" pitchFamily="34" charset="0"/>
            </a:endParaRPr>
          </a:p>
        </p:txBody>
      </p:sp>
      <p:sp>
        <p:nvSpPr>
          <p:cNvPr id="8" name="Rectangle 7"/>
          <p:cNvSpPr/>
          <p:nvPr userDrawn="1"/>
        </p:nvSpPr>
        <p:spPr bwMode="white">
          <a:xfrm>
            <a:off x="1284743" y="1428131"/>
            <a:ext cx="947672" cy="947672"/>
          </a:xfrm>
          <a:prstGeom prst="rect">
            <a:avLst/>
          </a:prstGeom>
          <a:noFill/>
          <a:ln w="9525">
            <a:solidFill>
              <a:schemeClr val="accent4"/>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Trebuchet MS" panose="020B0603020202020204" pitchFamily="34" charset="0"/>
              <a:sym typeface="Trebuchet MS" panose="020B0603020202020204" pitchFamily="34" charset="0"/>
            </a:endParaRPr>
          </a:p>
        </p:txBody>
      </p:sp>
      <p:sp>
        <p:nvSpPr>
          <p:cNvPr id="10" name="Rectangle 9"/>
          <p:cNvSpPr/>
          <p:nvPr userDrawn="1"/>
        </p:nvSpPr>
        <p:spPr>
          <a:xfrm>
            <a:off x="1285200" y="2667600"/>
            <a:ext cx="9619200" cy="3200400"/>
          </a:xfrm>
          <a:prstGeom prst="rect">
            <a:avLst/>
          </a:prstGeom>
          <a:noFill/>
          <a:ln w="9525">
            <a:solidFill>
              <a:schemeClr val="accent4"/>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spcBef>
                <a:spcPts val="0"/>
              </a:spcBef>
              <a:spcAft>
                <a:spcPts val="0"/>
              </a:spcAft>
            </a:pPr>
            <a:endParaRPr lang="en-US" sz="2000" dirty="0">
              <a:solidFill>
                <a:prstClr val="white"/>
              </a:solidFill>
              <a:latin typeface="Trebuchet MS" panose="020B0603020202020204" pitchFamily="34" charset="0"/>
            </a:endParaRPr>
          </a:p>
        </p:txBody>
      </p:sp>
    </p:spTree>
    <p:extLst>
      <p:ext uri="{BB962C8B-B14F-4D97-AF65-F5344CB8AC3E}">
        <p14:creationId xmlns:p14="http://schemas.microsoft.com/office/powerpoint/2010/main" val="327460059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36.xml><?xml version="1.0" encoding="utf-8"?>
<p:sldLayout xmlns:a="http://schemas.openxmlformats.org/drawingml/2006/main" xmlns:r="http://schemas.openxmlformats.org/officeDocument/2006/relationships" xmlns:p="http://schemas.openxmlformats.org/presentationml/2006/main" preserve="1">
  <p:cSld name="Agenda D. Full Width Overview">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37904"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Trebuchet MS" panose="020B0603020202020204" pitchFamily="34" charset="0"/>
                <a:sym typeface="Trebuchet MS" panose="020B0603020202020204" pitchFamily="34" charset="0"/>
              </a:rPr>
              <a:t>Copyright © 2020 by Boston Consulting Group. All rights reserved.</a:t>
            </a:r>
            <a:endParaRPr lang="en-US" sz="700" dirty="0">
              <a:solidFill>
                <a:schemeClr val="bg1">
                  <a:lumMod val="50000"/>
                </a:schemeClr>
              </a:solidFill>
              <a:latin typeface="Trebuchet MS" panose="020B0603020202020204" pitchFamily="34" charset="0"/>
              <a:sym typeface="Trebuchet MS" panose="020B0603020202020204" pitchFamily="34" charset="0"/>
            </a:endParaRPr>
          </a:p>
        </p:txBody>
      </p:sp>
      <p:sp>
        <p:nvSpPr>
          <p:cNvPr id="7" name="Title 1"/>
          <p:cNvSpPr txBox="1">
            <a:spLocks/>
          </p:cNvSpPr>
          <p:nvPr userDrawn="1"/>
        </p:nvSpPr>
        <p:spPr>
          <a:xfrm>
            <a:off x="630000" y="622800"/>
            <a:ext cx="7189998" cy="470898"/>
          </a:xfrm>
          <a:prstGeom prst="rect">
            <a:avLst/>
          </a:prstGeom>
        </p:spPr>
        <p:txBody>
          <a:bodyPr vert="horz" wrap="square" lIns="0" tIns="0" rIns="0" bIns="0" rtlCol="0" anchor="t" anchorCtr="0">
            <a:spAutoFit/>
          </a:bodyPr>
          <a:lstStyle>
            <a:lvl1pPr marL="0" indent="0" algn="l" defTabSz="914400" rtl="0" eaLnBrk="1" latinLnBrk="0" hangingPunct="1">
              <a:lnSpc>
                <a:spcPct val="90000"/>
              </a:lnSpc>
              <a:spcBef>
                <a:spcPct val="0"/>
              </a:spcBef>
              <a:spcAft>
                <a:spcPts val="0"/>
              </a:spcAft>
              <a:buNone/>
              <a:defRPr sz="3400" b="0" i="0" u="none" kern="1200" spc="0">
                <a:solidFill>
                  <a:schemeClr val="tx2">
                    <a:lumMod val="100000"/>
                  </a:schemeClr>
                </a:solidFill>
                <a:latin typeface="Trebuchet MS" panose="020B0603020202020204" pitchFamily="34" charset="0"/>
                <a:ea typeface="+mj-ea"/>
                <a:cs typeface="+mj-cs"/>
                <a:sym typeface="Trebuchet MS" panose="020B0603020202020204" pitchFamily="34" charset="0"/>
              </a:defRPr>
            </a:lvl1pPr>
          </a:lstStyle>
          <a:p>
            <a:r>
              <a:rPr lang="en-US" dirty="0">
                <a:solidFill>
                  <a:schemeClr val="accent4"/>
                </a:solidFill>
              </a:rPr>
              <a:t>Agenda</a:t>
            </a:r>
          </a:p>
        </p:txBody>
      </p:sp>
      <p:cxnSp>
        <p:nvCxnSpPr>
          <p:cNvPr id="9" name="Straight Connector 8"/>
          <p:cNvCxnSpPr/>
          <p:nvPr userDrawn="1"/>
        </p:nvCxnSpPr>
        <p:spPr bwMode="white">
          <a:xfrm>
            <a:off x="618898" y="1206000"/>
            <a:ext cx="11576304" cy="0"/>
          </a:xfrm>
          <a:prstGeom prst="line">
            <a:avLst/>
          </a:prstGeom>
          <a:ln w="9525" cmpd="sng">
            <a:solidFill>
              <a:schemeClr val="accent4"/>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0596967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37.xml><?xml version="1.0" encoding="utf-8"?>
<p:sldLayout xmlns:a="http://schemas.openxmlformats.org/drawingml/2006/main" xmlns:r="http://schemas.openxmlformats.org/officeDocument/2006/relationships" xmlns:p="http://schemas.openxmlformats.org/presentationml/2006/main" showMasterSp="0" preserve="1" userDrawn="1">
  <p:cSld name="Agenda D. Two-Thirds">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38928"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pic>
        <p:nvPicPr>
          <p:cNvPr id="23" name="Picture 22"/>
          <p:cNvPicPr>
            <a:picLocks noChangeAspect="1"/>
          </p:cNvPicPr>
          <p:nvPr userDrawn="1"/>
        </p:nvPicPr>
        <p:blipFill rotWithShape="1">
          <a:blip r:embed="rId6">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26" name="Rectangle 25"/>
          <p:cNvSpPr/>
          <p:nvPr userDrawn="1"/>
        </p:nvSpPr>
        <p:spPr bwMode="ltGray">
          <a:xfrm>
            <a:off x="4080763" y="-1309"/>
            <a:ext cx="8111237" cy="68593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2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28" name="TextBox 2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0" name="TextBox 9"/>
          <p:cNvSpPr txBox="1"/>
          <p:nvPr userDrawn="1"/>
        </p:nvSpPr>
        <p:spPr>
          <a:xfrm>
            <a:off x="630000" y="3262145"/>
            <a:ext cx="1161047" cy="332399"/>
          </a:xfrm>
          <a:prstGeom prst="rect">
            <a:avLst/>
          </a:prstGeom>
          <a:noFill/>
        </p:spPr>
        <p:txBody>
          <a:bodyPr wrap="square" lIns="0" tIns="0" rIns="0" bIns="0" rtlCol="0" anchor="t">
            <a:spAutoFit/>
          </a:bodyPr>
          <a:lstStyle/>
          <a:p>
            <a:pPr>
              <a:lnSpc>
                <a:spcPct val="90000"/>
              </a:lnSpc>
              <a:spcAft>
                <a:spcPts val="600"/>
              </a:spcAft>
            </a:pPr>
            <a:r>
              <a:rPr lang="en-US" sz="2400" dirty="0">
                <a:solidFill>
                  <a:schemeClr val="bg1"/>
                </a:solidFill>
              </a:rPr>
              <a:t>Agenda</a:t>
            </a:r>
          </a:p>
        </p:txBody>
      </p:sp>
    </p:spTree>
    <p:extLst>
      <p:ext uri="{BB962C8B-B14F-4D97-AF65-F5344CB8AC3E}">
        <p14:creationId xmlns:p14="http://schemas.microsoft.com/office/powerpoint/2010/main" val="383012712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38.xml><?xml version="1.0" encoding="utf-8"?>
<p:sldLayout xmlns:a="http://schemas.openxmlformats.org/drawingml/2006/main" xmlns:r="http://schemas.openxmlformats.org/officeDocument/2006/relationships" xmlns:p="http://schemas.openxmlformats.org/presentationml/2006/main" showMasterSp="0" preserve="1" userDrawn="1">
  <p:cSld name="Agenda D. Table of Contents">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39952"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13" name="Freeform 12"/>
          <p:cNvSpPr/>
          <p:nvPr/>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Trebuchet MS" panose="020B0603020202020204" pitchFamily="34" charset="0"/>
              <a:sym typeface="Trebuchet MS" panose="020B0603020202020204" pitchFamily="34" charset="0"/>
            </a:endParaRPr>
          </a:p>
        </p:txBody>
      </p:sp>
      <p:sp>
        <p:nvSpPr>
          <p:cNvPr id="17" name="Freeform 12"/>
          <p:cNvSpPr/>
          <p:nvPr userDrawn="1"/>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Trebuchet MS" panose="020B0603020202020204" pitchFamily="34" charset="0"/>
              <a:sym typeface="Trebuchet MS" panose="020B0603020202020204" pitchFamily="34" charset="0"/>
            </a:endParaRPr>
          </a:p>
        </p:txBody>
      </p:sp>
      <p:sp>
        <p:nvSpPr>
          <p:cNvPr id="20" name="TextBox 19"/>
          <p:cNvSpPr txBox="1"/>
          <p:nvPr userDrawn="1"/>
        </p:nvSpPr>
        <p:spPr>
          <a:xfrm>
            <a:off x="630000" y="2577934"/>
            <a:ext cx="2819400" cy="1761764"/>
          </a:xfrm>
          <a:prstGeom prst="rect">
            <a:avLst/>
          </a:prstGeom>
          <a:noFill/>
        </p:spPr>
        <p:txBody>
          <a:bodyPr wrap="square" lIns="0" tIns="0" rIns="0" bIns="0" rtlCol="0" anchor="ctr">
            <a:spAutoFit/>
          </a:bodyPr>
          <a:lstStyle/>
          <a:p>
            <a:pPr marL="0" indent="0">
              <a:lnSpc>
                <a:spcPct val="106000"/>
              </a:lnSpc>
              <a:spcAft>
                <a:spcPts val="700"/>
              </a:spcAft>
              <a:buFontTx/>
              <a:buNone/>
            </a:pPr>
            <a:r>
              <a:rPr lang="en-US" sz="5400" dirty="0">
                <a:solidFill>
                  <a:schemeClr val="tx2"/>
                </a:solidFill>
                <a:latin typeface="Trebuchet MS" panose="020B0603020202020204" pitchFamily="34" charset="0"/>
                <a:sym typeface="Trebuchet MS" panose="020B0603020202020204" pitchFamily="34" charset="0"/>
              </a:rPr>
              <a:t>Table of contents</a:t>
            </a:r>
          </a:p>
        </p:txBody>
      </p:sp>
      <p:sp>
        <p:nvSpPr>
          <p:cNvPr id="24"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Trebuchet MS" panose="020B0603020202020204" pitchFamily="34" charset="0"/>
                <a:sym typeface="Trebuchet MS" panose="020B0603020202020204" pitchFamily="34" charset="0"/>
              </a:rPr>
              <a:t>Copyright © 2020 by Boston Consulting Group. All rights reserved.</a:t>
            </a:r>
            <a:endParaRPr lang="en-US" sz="700" dirty="0">
              <a:solidFill>
                <a:schemeClr val="bg1"/>
              </a:solidFill>
              <a:latin typeface="Trebuchet MS" panose="020B0603020202020204" pitchFamily="34" charset="0"/>
              <a:sym typeface="Trebuchet MS" panose="020B0603020202020204" pitchFamily="34" charset="0"/>
            </a:endParaRPr>
          </a:p>
        </p:txBody>
      </p:sp>
      <p:sp>
        <p:nvSpPr>
          <p:cNvPr id="19" name="TextBox 18"/>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Trebuchet MS" panose="020B0603020202020204" pitchFamily="34" charset="0"/>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Trebuchet MS" panose="020B0603020202020204" pitchFamily="34" charset="0"/>
              <a:ea typeface="+mn-ea"/>
              <a:cs typeface="+mn-cs"/>
              <a:sym typeface="Trebuchet MS" panose="020B0603020202020204" pitchFamily="34" charset="0"/>
            </a:endParaRPr>
          </a:p>
        </p:txBody>
      </p:sp>
      <p:pic>
        <p:nvPicPr>
          <p:cNvPr id="9" name="Picture 8"/>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3108638" y="3586748"/>
            <a:ext cx="1365250" cy="3382962"/>
          </a:xfrm>
          <a:custGeom>
            <a:avLst/>
            <a:gdLst>
              <a:gd name="connsiteX0" fmla="*/ 942801 w 1365250"/>
              <a:gd name="connsiteY0" fmla="*/ 0 h 3382962"/>
              <a:gd name="connsiteX1" fmla="*/ 1365250 w 1365250"/>
              <a:gd name="connsiteY1" fmla="*/ 0 h 3382962"/>
              <a:gd name="connsiteX2" fmla="*/ 1365250 w 1365250"/>
              <a:gd name="connsiteY2" fmla="*/ 3382962 h 3382962"/>
              <a:gd name="connsiteX3" fmla="*/ 128720 w 1365250"/>
              <a:gd name="connsiteY3" fmla="*/ 3382962 h 3382962"/>
              <a:gd name="connsiteX4" fmla="*/ 0 w 1365250"/>
              <a:gd name="connsiteY4" fmla="*/ 0 h 3382962"/>
              <a:gd name="connsiteX5" fmla="*/ 929501 w 1365250"/>
              <a:gd name="connsiteY5" fmla="*/ 0 h 3382962"/>
              <a:gd name="connsiteX6" fmla="*/ 0 w 1365250"/>
              <a:gd name="connsiteY6" fmla="*/ 2860398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5250" h="3382962">
                <a:moveTo>
                  <a:pt x="942801" y="0"/>
                </a:moveTo>
                <a:lnTo>
                  <a:pt x="1365250" y="0"/>
                </a:lnTo>
                <a:lnTo>
                  <a:pt x="1365250" y="3382962"/>
                </a:lnTo>
                <a:lnTo>
                  <a:pt x="128720" y="3382962"/>
                </a:lnTo>
                <a:close/>
                <a:moveTo>
                  <a:pt x="0" y="0"/>
                </a:moveTo>
                <a:lnTo>
                  <a:pt x="929501" y="0"/>
                </a:lnTo>
                <a:lnTo>
                  <a:pt x="0" y="2860398"/>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8015568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39.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14" name="Rectangle 13"/>
          <p:cNvSpPr/>
          <p:nvPr userDrawn="1"/>
        </p:nvSpPr>
        <p:spPr>
          <a:xfrm>
            <a:off x="0" y="5279183"/>
            <a:ext cx="12192000" cy="1578817"/>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pic>
        <p:nvPicPr>
          <p:cNvPr id="18" name="Picture 17"/>
          <p:cNvPicPr>
            <a:picLocks noChangeAspect="1"/>
          </p:cNvPicPr>
          <p:nvPr userDrawn="1"/>
        </p:nvPicPr>
        <p:blipFill rotWithShape="1">
          <a:blip r:embed="rId3">
            <a:extLst>
              <a:ext uri="{28A0092B-C50C-407E-A947-70E740481C1C}">
                <a14:useLocalDpi xmlns:a14="http://schemas.microsoft.com/office/drawing/2010/main" val="0"/>
              </a:ext>
            </a:extLst>
          </a:blip>
          <a:srcRect l="1731" t="8741" r="102" b="27"/>
          <a:stretch/>
        </p:blipFill>
        <p:spPr>
          <a:xfrm rot="16200000" flipH="1">
            <a:off x="8471921" y="1973272"/>
            <a:ext cx="580573" cy="6858000"/>
          </a:xfrm>
          <a:prstGeom prst="rect">
            <a:avLst/>
          </a:prstGeom>
        </p:spPr>
      </p:pic>
      <p:pic>
        <p:nvPicPr>
          <p:cNvPr id="15" name="TitleAndEndImages"/>
          <p:cNvPicPr>
            <a:picLocks noChangeAspect="1"/>
          </p:cNvPicPr>
          <p:nvPr userDrawn="1">
            <p:custDataLst>
              <p:tags r:id="rId1"/>
            </p:custDataLst>
          </p:nvPr>
        </p:nvPicPr>
        <p:blipFill rotWithShape="1">
          <a:blip r:embed="rId4">
            <a:extLst>
              <a:ext uri="{28A0092B-C50C-407E-A947-70E740481C1C}">
                <a14:useLocalDpi xmlns:a14="http://schemas.microsoft.com/office/drawing/2010/main" val="0"/>
              </a:ext>
            </a:extLst>
          </a:blip>
          <a:srcRect b="23056"/>
          <a:stretch/>
        </p:blipFill>
        <p:spPr>
          <a:xfrm flipH="1">
            <a:off x="0" y="0"/>
            <a:ext cx="12192000" cy="5276850"/>
          </a:xfrm>
          <a:prstGeom prst="rect">
            <a:avLst/>
          </a:prstGeom>
        </p:spPr>
      </p:pic>
      <p:sp>
        <p:nvSpPr>
          <p:cNvPr id="20" name="Picture Placeholder 8"/>
          <p:cNvSpPr>
            <a:spLocks noGrp="1"/>
          </p:cNvSpPr>
          <p:nvPr>
            <p:ph type="pic" sz="quarter" idx="13" hasCustomPrompt="1"/>
          </p:nvPr>
        </p:nvSpPr>
        <p:spPr>
          <a:xfrm>
            <a:off x="9366561" y="5570642"/>
            <a:ext cx="1867935" cy="896833"/>
          </a:xfrm>
          <a:prstGeom prst="rect">
            <a:avLst/>
          </a:prstGeom>
        </p:spPr>
        <p:txBody>
          <a:bodyPr anchor="b"/>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Logo</a:t>
            </a:r>
          </a:p>
        </p:txBody>
      </p:sp>
      <p:sp>
        <p:nvSpPr>
          <p:cNvPr id="21" name="Rectangle 20"/>
          <p:cNvSpPr/>
          <p:nvPr userDrawn="1"/>
        </p:nvSpPr>
        <p:spPr bwMode="black">
          <a:xfrm>
            <a:off x="630936" y="626200"/>
            <a:ext cx="8125200" cy="5529600"/>
          </a:xfrm>
          <a:prstGeom prst="rect">
            <a:avLst/>
          </a:prstGeom>
          <a:gradFill flip="none" rotWithShape="1">
            <a:gsLst>
              <a:gs pos="0">
                <a:schemeClr val="accent1">
                  <a:alpha val="90000"/>
                </a:schemeClr>
              </a:gs>
              <a:gs pos="100000">
                <a:schemeClr val="tx2">
                  <a:alpha val="90000"/>
                </a:scheme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22" name="Text Placeholder 6"/>
          <p:cNvSpPr>
            <a:spLocks noGrp="1"/>
          </p:cNvSpPr>
          <p:nvPr>
            <p:ph type="body" sz="quarter" idx="12" hasCustomPrompt="1"/>
          </p:nvPr>
        </p:nvSpPr>
        <p:spPr bwMode="black">
          <a:xfrm>
            <a:off x="957600" y="6207842"/>
            <a:ext cx="6868800" cy="327148"/>
          </a:xfrm>
          <a:prstGeom prst="rect">
            <a:avLst/>
          </a:prstGeom>
          <a:noFill/>
        </p:spPr>
        <p:txBody>
          <a:bodyPr anchor="ctr"/>
          <a:lstStyle>
            <a:lvl1pPr algn="l">
              <a:lnSpc>
                <a:spcPct val="110000"/>
              </a:lnSpc>
              <a:buNone/>
              <a:defRPr sz="1200" b="1" cap="all" baseline="0">
                <a:solidFill>
                  <a:schemeClr val="accent5"/>
                </a:solidFill>
                <a:latin typeface="+mn-lt"/>
                <a:sym typeface="Trebuchet MS" panose="020B0603020202020204" pitchFamily="34" charset="0"/>
              </a:defRPr>
            </a:lvl1pPr>
            <a:lvl2pPr algn="ctr">
              <a:buNone/>
              <a:defRPr/>
            </a:lvl2pPr>
            <a:lvl3pPr marL="0" indent="0" algn="ctr">
              <a:buNone/>
              <a:defRPr/>
            </a:lvl3pPr>
            <a:lvl4pPr marL="228600" indent="0" algn="ctr">
              <a:buNone/>
              <a:defRPr/>
            </a:lvl4pPr>
            <a:lvl5pPr marL="457200" indent="0" algn="ctr">
              <a:buNone/>
              <a:defRPr/>
            </a:lvl5pPr>
          </a:lstStyle>
          <a:p>
            <a:pPr lvl="0"/>
            <a:r>
              <a:rPr lang="en-US" dirty="0"/>
              <a:t>Click to edit date/place</a:t>
            </a:r>
          </a:p>
        </p:txBody>
      </p:sp>
      <p:sp>
        <p:nvSpPr>
          <p:cNvPr id="26" name="Subtitle 2"/>
          <p:cNvSpPr>
            <a:spLocks noGrp="1"/>
          </p:cNvSpPr>
          <p:nvPr>
            <p:ph type="subTitle" idx="1" hasCustomPrompt="1"/>
          </p:nvPr>
        </p:nvSpPr>
        <p:spPr bwMode="white">
          <a:xfrm>
            <a:off x="957600" y="5495706"/>
            <a:ext cx="6868800" cy="436195"/>
          </a:xfrm>
          <a:prstGeom prst="rect">
            <a:avLst/>
          </a:prstGeom>
        </p:spPr>
        <p:txBody>
          <a:bodyPr anchor="ctr"/>
          <a:lstStyle>
            <a:lvl1pPr marL="0" indent="0" algn="l">
              <a:lnSpc>
                <a:spcPct val="110000"/>
              </a:lnSpc>
              <a:buNone/>
              <a:defRPr sz="1600" baseline="0">
                <a:solidFill>
                  <a:schemeClr val="bg1"/>
                </a:solidFill>
                <a:latin typeface="+mn-lt"/>
                <a:sym typeface="Trebuchet MS" panose="020B0603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in sentence case</a:t>
            </a:r>
          </a:p>
        </p:txBody>
      </p:sp>
      <p:sp>
        <p:nvSpPr>
          <p:cNvPr id="27" name="Title 1"/>
          <p:cNvSpPr>
            <a:spLocks noGrp="1"/>
          </p:cNvSpPr>
          <p:nvPr>
            <p:ph type="ctrTitle" hasCustomPrompt="1"/>
          </p:nvPr>
        </p:nvSpPr>
        <p:spPr bwMode="ltGray">
          <a:xfrm>
            <a:off x="957600" y="1886242"/>
            <a:ext cx="6868800" cy="3138423"/>
          </a:xfrm>
          <a:prstGeom prst="rect">
            <a:avLst/>
          </a:prstGeom>
        </p:spPr>
        <p:txBody>
          <a:bodyPr anchor="b">
            <a:normAutofit/>
          </a:bodyPr>
          <a:lstStyle>
            <a:lvl1pPr algn="l">
              <a:lnSpc>
                <a:spcPct val="93000"/>
              </a:lnSpc>
              <a:defRPr sz="5400" baseline="0">
                <a:solidFill>
                  <a:schemeClr val="bg1"/>
                </a:solidFill>
                <a:latin typeface="+mj-lt"/>
                <a:sym typeface="Trebuchet MS" panose="020B0603020202020204" pitchFamily="34" charset="0"/>
              </a:defRPr>
            </a:lvl1pPr>
          </a:lstStyle>
          <a:p>
            <a:r>
              <a:rPr lang="en-US" dirty="0"/>
              <a:t>Title in Title Case</a:t>
            </a:r>
          </a:p>
        </p:txBody>
      </p:sp>
      <p:grpSp>
        <p:nvGrpSpPr>
          <p:cNvPr id="13" name="Group 12"/>
          <p:cNvGrpSpPr>
            <a:grpSpLocks noChangeAspect="1"/>
          </p:cNvGrpSpPr>
          <p:nvPr userDrawn="1"/>
        </p:nvGrpSpPr>
        <p:grpSpPr>
          <a:xfrm>
            <a:off x="1129804" y="1125068"/>
            <a:ext cx="2344427" cy="497809"/>
            <a:chOff x="1129804" y="1125068"/>
            <a:chExt cx="2344427" cy="497809"/>
          </a:xfrm>
        </p:grpSpPr>
        <p:sp>
          <p:nvSpPr>
            <p:cNvPr id="16" name="Freeform 16"/>
            <p:cNvSpPr>
              <a:spLocks noEditPoints="1"/>
            </p:cNvSpPr>
            <p:nvPr/>
          </p:nvSpPr>
          <p:spPr bwMode="auto">
            <a:xfrm>
              <a:off x="2468738" y="1135408"/>
              <a:ext cx="1005493" cy="482068"/>
            </a:xfrm>
            <a:custGeom>
              <a:avLst/>
              <a:gdLst>
                <a:gd name="T0" fmla="*/ 5 w 328"/>
                <a:gd name="T1" fmla="*/ 149 h 155"/>
                <a:gd name="T2" fmla="*/ 27 w 328"/>
                <a:gd name="T3" fmla="*/ 124 h 155"/>
                <a:gd name="T4" fmla="*/ 9 w 328"/>
                <a:gd name="T5" fmla="*/ 146 h 155"/>
                <a:gd name="T6" fmla="*/ 20 w 328"/>
                <a:gd name="T7" fmla="*/ 135 h 155"/>
                <a:gd name="T8" fmla="*/ 92 w 328"/>
                <a:gd name="T9" fmla="*/ 119 h 155"/>
                <a:gd name="T10" fmla="*/ 123 w 328"/>
                <a:gd name="T11" fmla="*/ 141 h 155"/>
                <a:gd name="T12" fmla="*/ 145 w 328"/>
                <a:gd name="T13" fmla="*/ 120 h 155"/>
                <a:gd name="T14" fmla="*/ 117 w 328"/>
                <a:gd name="T15" fmla="*/ 120 h 155"/>
                <a:gd name="T16" fmla="*/ 60 w 328"/>
                <a:gd name="T17" fmla="*/ 141 h 155"/>
                <a:gd name="T18" fmla="*/ 48 w 328"/>
                <a:gd name="T19" fmla="*/ 142 h 155"/>
                <a:gd name="T20" fmla="*/ 177 w 328"/>
                <a:gd name="T21" fmla="*/ 123 h 155"/>
                <a:gd name="T22" fmla="*/ 155 w 328"/>
                <a:gd name="T23" fmla="*/ 154 h 155"/>
                <a:gd name="T24" fmla="*/ 83 w 328"/>
                <a:gd name="T25" fmla="*/ 128 h 155"/>
                <a:gd name="T26" fmla="*/ 169 w 328"/>
                <a:gd name="T27" fmla="*/ 137 h 155"/>
                <a:gd name="T28" fmla="*/ 161 w 328"/>
                <a:gd name="T29" fmla="*/ 137 h 155"/>
                <a:gd name="T30" fmla="*/ 56 w 328"/>
                <a:gd name="T31" fmla="*/ 125 h 155"/>
                <a:gd name="T32" fmla="*/ 328 w 328"/>
                <a:gd name="T33" fmla="*/ 78 h 155"/>
                <a:gd name="T34" fmla="*/ 312 w 328"/>
                <a:gd name="T35" fmla="*/ 59 h 155"/>
                <a:gd name="T36" fmla="*/ 312 w 328"/>
                <a:gd name="T37" fmla="*/ 64 h 155"/>
                <a:gd name="T38" fmla="*/ 323 w 328"/>
                <a:gd name="T39" fmla="*/ 80 h 155"/>
                <a:gd name="T40" fmla="*/ 152 w 328"/>
                <a:gd name="T41" fmla="*/ 81 h 155"/>
                <a:gd name="T42" fmla="*/ 175 w 328"/>
                <a:gd name="T43" fmla="*/ 60 h 155"/>
                <a:gd name="T44" fmla="*/ 146 w 328"/>
                <a:gd name="T45" fmla="*/ 60 h 155"/>
                <a:gd name="T46" fmla="*/ 128 w 328"/>
                <a:gd name="T47" fmla="*/ 75 h 155"/>
                <a:gd name="T48" fmla="*/ 134 w 328"/>
                <a:gd name="T49" fmla="*/ 67 h 155"/>
                <a:gd name="T50" fmla="*/ 115 w 328"/>
                <a:gd name="T51" fmla="*/ 69 h 155"/>
                <a:gd name="T52" fmla="*/ 127 w 328"/>
                <a:gd name="T53" fmla="*/ 90 h 155"/>
                <a:gd name="T54" fmla="*/ 127 w 328"/>
                <a:gd name="T55" fmla="*/ 95 h 155"/>
                <a:gd name="T56" fmla="*/ 39 w 328"/>
                <a:gd name="T57" fmla="*/ 65 h 155"/>
                <a:gd name="T58" fmla="*/ 18 w 328"/>
                <a:gd name="T59" fmla="*/ 95 h 155"/>
                <a:gd name="T60" fmla="*/ 18 w 328"/>
                <a:gd name="T61" fmla="*/ 90 h 155"/>
                <a:gd name="T62" fmla="*/ 27 w 328"/>
                <a:gd name="T63" fmla="*/ 68 h 155"/>
                <a:gd name="T64" fmla="*/ 0 w 328"/>
                <a:gd name="T65" fmla="*/ 77 h 155"/>
                <a:gd name="T66" fmla="*/ 265 w 328"/>
                <a:gd name="T67" fmla="*/ 60 h 155"/>
                <a:gd name="T68" fmla="*/ 280 w 328"/>
                <a:gd name="T69" fmla="*/ 94 h 155"/>
                <a:gd name="T70" fmla="*/ 265 w 328"/>
                <a:gd name="T71" fmla="*/ 60 h 155"/>
                <a:gd name="T72" fmla="*/ 106 w 328"/>
                <a:gd name="T73" fmla="*/ 94 h 155"/>
                <a:gd name="T74" fmla="*/ 78 w 328"/>
                <a:gd name="T75" fmla="*/ 60 h 155"/>
                <a:gd name="T76" fmla="*/ 184 w 328"/>
                <a:gd name="T77" fmla="*/ 60 h 155"/>
                <a:gd name="T78" fmla="*/ 222 w 328"/>
                <a:gd name="T79" fmla="*/ 94 h 155"/>
                <a:gd name="T80" fmla="*/ 52 w 328"/>
                <a:gd name="T81" fmla="*/ 90 h 155"/>
                <a:gd name="T82" fmla="*/ 65 w 328"/>
                <a:gd name="T83" fmla="*/ 77 h 155"/>
                <a:gd name="T84" fmla="*/ 64 w 328"/>
                <a:gd name="T85" fmla="*/ 5 h 155"/>
                <a:gd name="T86" fmla="*/ 87 w 328"/>
                <a:gd name="T87" fmla="*/ 0 h 155"/>
                <a:gd name="T88" fmla="*/ 87 w 328"/>
                <a:gd name="T89" fmla="*/ 5 h 155"/>
                <a:gd name="T90" fmla="*/ 99 w 328"/>
                <a:gd name="T91" fmla="*/ 25 h 155"/>
                <a:gd name="T92" fmla="*/ 82 w 328"/>
                <a:gd name="T93" fmla="*/ 29 h 155"/>
                <a:gd name="T94" fmla="*/ 79 w 328"/>
                <a:gd name="T95" fmla="*/ 17 h 155"/>
                <a:gd name="T96" fmla="*/ 165 w 328"/>
                <a:gd name="T97" fmla="*/ 30 h 155"/>
                <a:gd name="T98" fmla="*/ 139 w 328"/>
                <a:gd name="T99" fmla="*/ 30 h 155"/>
                <a:gd name="T100" fmla="*/ 22 w 328"/>
                <a:gd name="T101" fmla="*/ 16 h 155"/>
                <a:gd name="T102" fmla="*/ 2 w 328"/>
                <a:gd name="T103" fmla="*/ 0 h 155"/>
                <a:gd name="T104" fmla="*/ 114 w 328"/>
                <a:gd name="T105" fmla="*/ 34 h 155"/>
                <a:gd name="T106" fmla="*/ 193 w 328"/>
                <a:gd name="T107" fmla="*/ 13 h 155"/>
                <a:gd name="T108" fmla="*/ 191 w 328"/>
                <a:gd name="T109" fmla="*/ 21 h 155"/>
                <a:gd name="T110" fmla="*/ 51 w 328"/>
                <a:gd name="T111" fmla="*/ 30 h 155"/>
                <a:gd name="T112" fmla="*/ 64 w 328"/>
                <a:gd name="T113" fmla="*/ 17 h 155"/>
                <a:gd name="T114" fmla="*/ 143 w 328"/>
                <a:gd name="T115" fmla="*/ 8 h 155"/>
                <a:gd name="T116" fmla="*/ 16 w 328"/>
                <a:gd name="T117" fmla="*/ 29 h 155"/>
                <a:gd name="T118" fmla="*/ 7 w 328"/>
                <a:gd name="T119" fmla="*/ 29 h 155"/>
                <a:gd name="T120" fmla="*/ 15 w 328"/>
                <a:gd name="T121" fmla="*/ 5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28" h="155">
                  <a:moveTo>
                    <a:pt x="34" y="135"/>
                  </a:moveTo>
                  <a:cubicBezTo>
                    <a:pt x="34" y="135"/>
                    <a:pt x="34" y="136"/>
                    <a:pt x="34" y="136"/>
                  </a:cubicBezTo>
                  <a:cubicBezTo>
                    <a:pt x="34" y="137"/>
                    <a:pt x="34" y="137"/>
                    <a:pt x="34" y="137"/>
                  </a:cubicBezTo>
                  <a:cubicBezTo>
                    <a:pt x="34" y="142"/>
                    <a:pt x="33" y="147"/>
                    <a:pt x="30" y="150"/>
                  </a:cubicBezTo>
                  <a:cubicBezTo>
                    <a:pt x="27" y="153"/>
                    <a:pt x="23" y="155"/>
                    <a:pt x="18" y="155"/>
                  </a:cubicBezTo>
                  <a:cubicBezTo>
                    <a:pt x="13" y="155"/>
                    <a:pt x="8" y="153"/>
                    <a:pt x="5" y="149"/>
                  </a:cubicBezTo>
                  <a:cubicBezTo>
                    <a:pt x="2" y="146"/>
                    <a:pt x="0" y="142"/>
                    <a:pt x="0" y="137"/>
                  </a:cubicBezTo>
                  <a:cubicBezTo>
                    <a:pt x="0" y="132"/>
                    <a:pt x="2" y="127"/>
                    <a:pt x="5" y="124"/>
                  </a:cubicBezTo>
                  <a:cubicBezTo>
                    <a:pt x="8" y="121"/>
                    <a:pt x="13" y="119"/>
                    <a:pt x="18" y="119"/>
                  </a:cubicBezTo>
                  <a:cubicBezTo>
                    <a:pt x="20" y="119"/>
                    <a:pt x="22" y="119"/>
                    <a:pt x="24" y="120"/>
                  </a:cubicBezTo>
                  <a:cubicBezTo>
                    <a:pt x="25" y="120"/>
                    <a:pt x="27" y="121"/>
                    <a:pt x="29" y="122"/>
                  </a:cubicBezTo>
                  <a:cubicBezTo>
                    <a:pt x="27" y="124"/>
                    <a:pt x="27" y="124"/>
                    <a:pt x="27" y="124"/>
                  </a:cubicBezTo>
                  <a:cubicBezTo>
                    <a:pt x="26" y="127"/>
                    <a:pt x="26" y="127"/>
                    <a:pt x="26" y="127"/>
                  </a:cubicBezTo>
                  <a:cubicBezTo>
                    <a:pt x="25" y="126"/>
                    <a:pt x="23" y="125"/>
                    <a:pt x="22" y="125"/>
                  </a:cubicBezTo>
                  <a:cubicBezTo>
                    <a:pt x="21" y="124"/>
                    <a:pt x="19" y="124"/>
                    <a:pt x="18" y="124"/>
                  </a:cubicBezTo>
                  <a:cubicBezTo>
                    <a:pt x="14" y="124"/>
                    <a:pt x="11" y="126"/>
                    <a:pt x="9" y="128"/>
                  </a:cubicBezTo>
                  <a:cubicBezTo>
                    <a:pt x="7" y="130"/>
                    <a:pt x="6" y="133"/>
                    <a:pt x="6" y="137"/>
                  </a:cubicBezTo>
                  <a:cubicBezTo>
                    <a:pt x="6" y="140"/>
                    <a:pt x="7" y="144"/>
                    <a:pt x="9" y="146"/>
                  </a:cubicBezTo>
                  <a:cubicBezTo>
                    <a:pt x="11" y="148"/>
                    <a:pt x="14" y="149"/>
                    <a:pt x="18" y="149"/>
                  </a:cubicBezTo>
                  <a:cubicBezTo>
                    <a:pt x="21" y="149"/>
                    <a:pt x="23" y="148"/>
                    <a:pt x="25" y="147"/>
                  </a:cubicBezTo>
                  <a:cubicBezTo>
                    <a:pt x="27" y="145"/>
                    <a:pt x="28" y="143"/>
                    <a:pt x="29" y="140"/>
                  </a:cubicBezTo>
                  <a:cubicBezTo>
                    <a:pt x="17" y="140"/>
                    <a:pt x="17" y="140"/>
                    <a:pt x="17" y="140"/>
                  </a:cubicBezTo>
                  <a:cubicBezTo>
                    <a:pt x="19" y="138"/>
                    <a:pt x="19" y="138"/>
                    <a:pt x="19" y="138"/>
                  </a:cubicBezTo>
                  <a:cubicBezTo>
                    <a:pt x="20" y="135"/>
                    <a:pt x="20" y="135"/>
                    <a:pt x="20" y="135"/>
                  </a:cubicBezTo>
                  <a:cubicBezTo>
                    <a:pt x="34" y="135"/>
                    <a:pt x="34" y="135"/>
                    <a:pt x="34" y="135"/>
                  </a:cubicBezTo>
                  <a:close/>
                  <a:moveTo>
                    <a:pt x="92" y="155"/>
                  </a:moveTo>
                  <a:cubicBezTo>
                    <a:pt x="97" y="155"/>
                    <a:pt x="101" y="153"/>
                    <a:pt x="105" y="149"/>
                  </a:cubicBezTo>
                  <a:cubicBezTo>
                    <a:pt x="108" y="146"/>
                    <a:pt x="110" y="142"/>
                    <a:pt x="110" y="137"/>
                  </a:cubicBezTo>
                  <a:cubicBezTo>
                    <a:pt x="110" y="132"/>
                    <a:pt x="108" y="127"/>
                    <a:pt x="105" y="124"/>
                  </a:cubicBezTo>
                  <a:cubicBezTo>
                    <a:pt x="101" y="121"/>
                    <a:pt x="97" y="119"/>
                    <a:pt x="92" y="119"/>
                  </a:cubicBezTo>
                  <a:cubicBezTo>
                    <a:pt x="87" y="119"/>
                    <a:pt x="82" y="121"/>
                    <a:pt x="79" y="124"/>
                  </a:cubicBezTo>
                  <a:cubicBezTo>
                    <a:pt x="76" y="127"/>
                    <a:pt x="74" y="132"/>
                    <a:pt x="74" y="137"/>
                  </a:cubicBezTo>
                  <a:cubicBezTo>
                    <a:pt x="74" y="142"/>
                    <a:pt x="76" y="146"/>
                    <a:pt x="79" y="149"/>
                  </a:cubicBezTo>
                  <a:cubicBezTo>
                    <a:pt x="82" y="153"/>
                    <a:pt x="87" y="155"/>
                    <a:pt x="92" y="155"/>
                  </a:cubicBezTo>
                  <a:close/>
                  <a:moveTo>
                    <a:pt x="123" y="120"/>
                  </a:moveTo>
                  <a:cubicBezTo>
                    <a:pt x="123" y="141"/>
                    <a:pt x="123" y="141"/>
                    <a:pt x="123" y="141"/>
                  </a:cubicBezTo>
                  <a:cubicBezTo>
                    <a:pt x="123" y="143"/>
                    <a:pt x="123" y="145"/>
                    <a:pt x="125" y="147"/>
                  </a:cubicBezTo>
                  <a:cubicBezTo>
                    <a:pt x="126" y="149"/>
                    <a:pt x="129" y="149"/>
                    <a:pt x="131" y="149"/>
                  </a:cubicBezTo>
                  <a:cubicBezTo>
                    <a:pt x="134" y="149"/>
                    <a:pt x="136" y="149"/>
                    <a:pt x="138" y="147"/>
                  </a:cubicBezTo>
                  <a:cubicBezTo>
                    <a:pt x="139" y="145"/>
                    <a:pt x="140" y="143"/>
                    <a:pt x="140" y="141"/>
                  </a:cubicBezTo>
                  <a:cubicBezTo>
                    <a:pt x="140" y="120"/>
                    <a:pt x="140" y="120"/>
                    <a:pt x="140" y="120"/>
                  </a:cubicBezTo>
                  <a:cubicBezTo>
                    <a:pt x="145" y="120"/>
                    <a:pt x="145" y="120"/>
                    <a:pt x="145" y="120"/>
                  </a:cubicBezTo>
                  <a:cubicBezTo>
                    <a:pt x="145" y="141"/>
                    <a:pt x="145" y="141"/>
                    <a:pt x="145" y="141"/>
                  </a:cubicBezTo>
                  <a:cubicBezTo>
                    <a:pt x="145" y="145"/>
                    <a:pt x="144" y="148"/>
                    <a:pt x="141" y="151"/>
                  </a:cubicBezTo>
                  <a:cubicBezTo>
                    <a:pt x="139" y="153"/>
                    <a:pt x="135" y="155"/>
                    <a:pt x="131" y="155"/>
                  </a:cubicBezTo>
                  <a:cubicBezTo>
                    <a:pt x="127" y="155"/>
                    <a:pt x="124" y="153"/>
                    <a:pt x="121" y="151"/>
                  </a:cubicBezTo>
                  <a:cubicBezTo>
                    <a:pt x="119" y="148"/>
                    <a:pt x="117" y="145"/>
                    <a:pt x="117" y="141"/>
                  </a:cubicBezTo>
                  <a:cubicBezTo>
                    <a:pt x="117" y="120"/>
                    <a:pt x="117" y="120"/>
                    <a:pt x="117" y="120"/>
                  </a:cubicBezTo>
                  <a:cubicBezTo>
                    <a:pt x="123" y="120"/>
                    <a:pt x="123" y="120"/>
                    <a:pt x="123" y="120"/>
                  </a:cubicBezTo>
                  <a:close/>
                  <a:moveTo>
                    <a:pt x="56" y="120"/>
                  </a:moveTo>
                  <a:cubicBezTo>
                    <a:pt x="59" y="120"/>
                    <a:pt x="62" y="121"/>
                    <a:pt x="64" y="123"/>
                  </a:cubicBezTo>
                  <a:cubicBezTo>
                    <a:pt x="66" y="125"/>
                    <a:pt x="67" y="128"/>
                    <a:pt x="67" y="131"/>
                  </a:cubicBezTo>
                  <a:cubicBezTo>
                    <a:pt x="67" y="133"/>
                    <a:pt x="67" y="135"/>
                    <a:pt x="65" y="137"/>
                  </a:cubicBezTo>
                  <a:cubicBezTo>
                    <a:pt x="64" y="139"/>
                    <a:pt x="62" y="140"/>
                    <a:pt x="60" y="141"/>
                  </a:cubicBezTo>
                  <a:cubicBezTo>
                    <a:pt x="64" y="147"/>
                    <a:pt x="64" y="147"/>
                    <a:pt x="64" y="147"/>
                  </a:cubicBezTo>
                  <a:cubicBezTo>
                    <a:pt x="68" y="154"/>
                    <a:pt x="68" y="154"/>
                    <a:pt x="68" y="154"/>
                  </a:cubicBezTo>
                  <a:cubicBezTo>
                    <a:pt x="62" y="154"/>
                    <a:pt x="62" y="154"/>
                    <a:pt x="62" y="154"/>
                  </a:cubicBezTo>
                  <a:cubicBezTo>
                    <a:pt x="58" y="148"/>
                    <a:pt x="58" y="148"/>
                    <a:pt x="58" y="148"/>
                  </a:cubicBezTo>
                  <a:cubicBezTo>
                    <a:pt x="54" y="142"/>
                    <a:pt x="54" y="142"/>
                    <a:pt x="54" y="142"/>
                  </a:cubicBezTo>
                  <a:cubicBezTo>
                    <a:pt x="48" y="142"/>
                    <a:pt x="48" y="142"/>
                    <a:pt x="48" y="142"/>
                  </a:cubicBezTo>
                  <a:cubicBezTo>
                    <a:pt x="48" y="154"/>
                    <a:pt x="48" y="154"/>
                    <a:pt x="48" y="154"/>
                  </a:cubicBezTo>
                  <a:cubicBezTo>
                    <a:pt x="42" y="154"/>
                    <a:pt x="42" y="154"/>
                    <a:pt x="42" y="154"/>
                  </a:cubicBezTo>
                  <a:cubicBezTo>
                    <a:pt x="42" y="120"/>
                    <a:pt x="42" y="120"/>
                    <a:pt x="42" y="120"/>
                  </a:cubicBezTo>
                  <a:cubicBezTo>
                    <a:pt x="56" y="120"/>
                    <a:pt x="56" y="120"/>
                    <a:pt x="56" y="120"/>
                  </a:cubicBezTo>
                  <a:close/>
                  <a:moveTo>
                    <a:pt x="169" y="120"/>
                  </a:moveTo>
                  <a:cubicBezTo>
                    <a:pt x="172" y="120"/>
                    <a:pt x="175" y="121"/>
                    <a:pt x="177" y="123"/>
                  </a:cubicBezTo>
                  <a:cubicBezTo>
                    <a:pt x="179" y="125"/>
                    <a:pt x="180" y="128"/>
                    <a:pt x="180" y="131"/>
                  </a:cubicBezTo>
                  <a:cubicBezTo>
                    <a:pt x="180" y="134"/>
                    <a:pt x="179" y="137"/>
                    <a:pt x="177" y="139"/>
                  </a:cubicBezTo>
                  <a:cubicBezTo>
                    <a:pt x="175" y="141"/>
                    <a:pt x="172" y="142"/>
                    <a:pt x="169" y="142"/>
                  </a:cubicBezTo>
                  <a:cubicBezTo>
                    <a:pt x="161" y="142"/>
                    <a:pt x="161" y="142"/>
                    <a:pt x="161" y="142"/>
                  </a:cubicBezTo>
                  <a:cubicBezTo>
                    <a:pt x="161" y="154"/>
                    <a:pt x="161" y="154"/>
                    <a:pt x="161" y="154"/>
                  </a:cubicBezTo>
                  <a:cubicBezTo>
                    <a:pt x="155" y="154"/>
                    <a:pt x="155" y="154"/>
                    <a:pt x="155" y="154"/>
                  </a:cubicBezTo>
                  <a:cubicBezTo>
                    <a:pt x="155" y="120"/>
                    <a:pt x="155" y="120"/>
                    <a:pt x="155" y="120"/>
                  </a:cubicBezTo>
                  <a:cubicBezTo>
                    <a:pt x="169" y="120"/>
                    <a:pt x="169" y="120"/>
                    <a:pt x="169" y="120"/>
                  </a:cubicBezTo>
                  <a:close/>
                  <a:moveTo>
                    <a:pt x="92" y="149"/>
                  </a:moveTo>
                  <a:cubicBezTo>
                    <a:pt x="88" y="149"/>
                    <a:pt x="85" y="148"/>
                    <a:pt x="83" y="146"/>
                  </a:cubicBezTo>
                  <a:cubicBezTo>
                    <a:pt x="81" y="143"/>
                    <a:pt x="79" y="140"/>
                    <a:pt x="79" y="137"/>
                  </a:cubicBezTo>
                  <a:cubicBezTo>
                    <a:pt x="79" y="133"/>
                    <a:pt x="81" y="130"/>
                    <a:pt x="83" y="128"/>
                  </a:cubicBezTo>
                  <a:cubicBezTo>
                    <a:pt x="85" y="126"/>
                    <a:pt x="88" y="124"/>
                    <a:pt x="92" y="124"/>
                  </a:cubicBezTo>
                  <a:cubicBezTo>
                    <a:pt x="95" y="124"/>
                    <a:pt x="98" y="126"/>
                    <a:pt x="101" y="128"/>
                  </a:cubicBezTo>
                  <a:cubicBezTo>
                    <a:pt x="103" y="130"/>
                    <a:pt x="104" y="133"/>
                    <a:pt x="104" y="137"/>
                  </a:cubicBezTo>
                  <a:cubicBezTo>
                    <a:pt x="104" y="140"/>
                    <a:pt x="103" y="144"/>
                    <a:pt x="101" y="146"/>
                  </a:cubicBezTo>
                  <a:cubicBezTo>
                    <a:pt x="98" y="148"/>
                    <a:pt x="95" y="149"/>
                    <a:pt x="92" y="149"/>
                  </a:cubicBezTo>
                  <a:close/>
                  <a:moveTo>
                    <a:pt x="169" y="137"/>
                  </a:moveTo>
                  <a:cubicBezTo>
                    <a:pt x="170" y="137"/>
                    <a:pt x="172" y="136"/>
                    <a:pt x="173" y="135"/>
                  </a:cubicBezTo>
                  <a:cubicBezTo>
                    <a:pt x="174" y="134"/>
                    <a:pt x="175" y="133"/>
                    <a:pt x="175" y="131"/>
                  </a:cubicBezTo>
                  <a:cubicBezTo>
                    <a:pt x="175" y="129"/>
                    <a:pt x="174" y="128"/>
                    <a:pt x="173" y="126"/>
                  </a:cubicBezTo>
                  <a:cubicBezTo>
                    <a:pt x="172" y="125"/>
                    <a:pt x="170" y="125"/>
                    <a:pt x="169" y="125"/>
                  </a:cubicBezTo>
                  <a:cubicBezTo>
                    <a:pt x="161" y="125"/>
                    <a:pt x="161" y="125"/>
                    <a:pt x="161" y="125"/>
                  </a:cubicBezTo>
                  <a:cubicBezTo>
                    <a:pt x="161" y="137"/>
                    <a:pt x="161" y="137"/>
                    <a:pt x="161" y="137"/>
                  </a:cubicBezTo>
                  <a:cubicBezTo>
                    <a:pt x="169" y="137"/>
                    <a:pt x="169" y="137"/>
                    <a:pt x="169" y="137"/>
                  </a:cubicBezTo>
                  <a:close/>
                  <a:moveTo>
                    <a:pt x="56" y="137"/>
                  </a:moveTo>
                  <a:cubicBezTo>
                    <a:pt x="58" y="137"/>
                    <a:pt x="59" y="136"/>
                    <a:pt x="60" y="135"/>
                  </a:cubicBezTo>
                  <a:cubicBezTo>
                    <a:pt x="61" y="134"/>
                    <a:pt x="62" y="133"/>
                    <a:pt x="62" y="131"/>
                  </a:cubicBezTo>
                  <a:cubicBezTo>
                    <a:pt x="62" y="129"/>
                    <a:pt x="61" y="127"/>
                    <a:pt x="60" y="126"/>
                  </a:cubicBezTo>
                  <a:cubicBezTo>
                    <a:pt x="59" y="125"/>
                    <a:pt x="58" y="125"/>
                    <a:pt x="56" y="125"/>
                  </a:cubicBezTo>
                  <a:cubicBezTo>
                    <a:pt x="48" y="125"/>
                    <a:pt x="48" y="125"/>
                    <a:pt x="48" y="125"/>
                  </a:cubicBezTo>
                  <a:cubicBezTo>
                    <a:pt x="48" y="137"/>
                    <a:pt x="48" y="137"/>
                    <a:pt x="48" y="137"/>
                  </a:cubicBezTo>
                  <a:cubicBezTo>
                    <a:pt x="56" y="137"/>
                    <a:pt x="56" y="137"/>
                    <a:pt x="56" y="137"/>
                  </a:cubicBezTo>
                  <a:close/>
                  <a:moveTo>
                    <a:pt x="328" y="75"/>
                  </a:moveTo>
                  <a:cubicBezTo>
                    <a:pt x="328" y="76"/>
                    <a:pt x="328" y="76"/>
                    <a:pt x="328" y="76"/>
                  </a:cubicBezTo>
                  <a:cubicBezTo>
                    <a:pt x="328" y="77"/>
                    <a:pt x="328" y="77"/>
                    <a:pt x="328" y="78"/>
                  </a:cubicBezTo>
                  <a:cubicBezTo>
                    <a:pt x="328" y="83"/>
                    <a:pt x="327" y="87"/>
                    <a:pt x="324" y="90"/>
                  </a:cubicBezTo>
                  <a:cubicBezTo>
                    <a:pt x="321" y="93"/>
                    <a:pt x="317" y="95"/>
                    <a:pt x="312" y="95"/>
                  </a:cubicBezTo>
                  <a:cubicBezTo>
                    <a:pt x="307" y="95"/>
                    <a:pt x="302" y="93"/>
                    <a:pt x="299" y="90"/>
                  </a:cubicBezTo>
                  <a:cubicBezTo>
                    <a:pt x="296" y="86"/>
                    <a:pt x="294" y="82"/>
                    <a:pt x="294" y="77"/>
                  </a:cubicBezTo>
                  <a:cubicBezTo>
                    <a:pt x="294" y="72"/>
                    <a:pt x="296" y="68"/>
                    <a:pt x="299" y="64"/>
                  </a:cubicBezTo>
                  <a:cubicBezTo>
                    <a:pt x="303" y="61"/>
                    <a:pt x="307" y="59"/>
                    <a:pt x="312" y="59"/>
                  </a:cubicBezTo>
                  <a:cubicBezTo>
                    <a:pt x="314" y="59"/>
                    <a:pt x="316" y="60"/>
                    <a:pt x="318" y="60"/>
                  </a:cubicBezTo>
                  <a:cubicBezTo>
                    <a:pt x="320" y="61"/>
                    <a:pt x="321" y="61"/>
                    <a:pt x="323" y="62"/>
                  </a:cubicBezTo>
                  <a:cubicBezTo>
                    <a:pt x="321" y="65"/>
                    <a:pt x="321" y="65"/>
                    <a:pt x="321" y="65"/>
                  </a:cubicBezTo>
                  <a:cubicBezTo>
                    <a:pt x="320" y="67"/>
                    <a:pt x="320" y="67"/>
                    <a:pt x="320" y="67"/>
                  </a:cubicBezTo>
                  <a:cubicBezTo>
                    <a:pt x="319" y="66"/>
                    <a:pt x="317" y="65"/>
                    <a:pt x="316" y="65"/>
                  </a:cubicBezTo>
                  <a:cubicBezTo>
                    <a:pt x="315" y="65"/>
                    <a:pt x="313" y="64"/>
                    <a:pt x="312" y="64"/>
                  </a:cubicBezTo>
                  <a:cubicBezTo>
                    <a:pt x="309" y="64"/>
                    <a:pt x="305" y="66"/>
                    <a:pt x="303" y="68"/>
                  </a:cubicBezTo>
                  <a:cubicBezTo>
                    <a:pt x="301" y="70"/>
                    <a:pt x="300" y="73"/>
                    <a:pt x="300" y="77"/>
                  </a:cubicBezTo>
                  <a:cubicBezTo>
                    <a:pt x="300" y="81"/>
                    <a:pt x="301" y="84"/>
                    <a:pt x="303" y="86"/>
                  </a:cubicBezTo>
                  <a:cubicBezTo>
                    <a:pt x="305" y="88"/>
                    <a:pt x="308" y="90"/>
                    <a:pt x="312" y="90"/>
                  </a:cubicBezTo>
                  <a:cubicBezTo>
                    <a:pt x="315" y="90"/>
                    <a:pt x="317" y="89"/>
                    <a:pt x="319" y="87"/>
                  </a:cubicBezTo>
                  <a:cubicBezTo>
                    <a:pt x="321" y="85"/>
                    <a:pt x="322" y="83"/>
                    <a:pt x="323" y="80"/>
                  </a:cubicBezTo>
                  <a:cubicBezTo>
                    <a:pt x="311" y="80"/>
                    <a:pt x="311" y="80"/>
                    <a:pt x="311" y="80"/>
                  </a:cubicBezTo>
                  <a:cubicBezTo>
                    <a:pt x="313" y="78"/>
                    <a:pt x="313" y="78"/>
                    <a:pt x="313" y="78"/>
                  </a:cubicBezTo>
                  <a:cubicBezTo>
                    <a:pt x="315" y="75"/>
                    <a:pt x="315" y="75"/>
                    <a:pt x="315" y="75"/>
                  </a:cubicBezTo>
                  <a:cubicBezTo>
                    <a:pt x="328" y="75"/>
                    <a:pt x="328" y="75"/>
                    <a:pt x="328" y="75"/>
                  </a:cubicBezTo>
                  <a:close/>
                  <a:moveTo>
                    <a:pt x="152" y="60"/>
                  </a:moveTo>
                  <a:cubicBezTo>
                    <a:pt x="152" y="81"/>
                    <a:pt x="152" y="81"/>
                    <a:pt x="152" y="81"/>
                  </a:cubicBezTo>
                  <a:cubicBezTo>
                    <a:pt x="152" y="83"/>
                    <a:pt x="153" y="86"/>
                    <a:pt x="154" y="87"/>
                  </a:cubicBezTo>
                  <a:cubicBezTo>
                    <a:pt x="156" y="89"/>
                    <a:pt x="158" y="90"/>
                    <a:pt x="161" y="90"/>
                  </a:cubicBezTo>
                  <a:cubicBezTo>
                    <a:pt x="163" y="90"/>
                    <a:pt x="165" y="89"/>
                    <a:pt x="167" y="87"/>
                  </a:cubicBezTo>
                  <a:cubicBezTo>
                    <a:pt x="168" y="86"/>
                    <a:pt x="169" y="83"/>
                    <a:pt x="169" y="81"/>
                  </a:cubicBezTo>
                  <a:cubicBezTo>
                    <a:pt x="169" y="60"/>
                    <a:pt x="169" y="60"/>
                    <a:pt x="169" y="60"/>
                  </a:cubicBezTo>
                  <a:cubicBezTo>
                    <a:pt x="175" y="60"/>
                    <a:pt x="175" y="60"/>
                    <a:pt x="175" y="60"/>
                  </a:cubicBezTo>
                  <a:cubicBezTo>
                    <a:pt x="175" y="81"/>
                    <a:pt x="175" y="81"/>
                    <a:pt x="175" y="81"/>
                  </a:cubicBezTo>
                  <a:cubicBezTo>
                    <a:pt x="175" y="85"/>
                    <a:pt x="173" y="88"/>
                    <a:pt x="171" y="91"/>
                  </a:cubicBezTo>
                  <a:cubicBezTo>
                    <a:pt x="168" y="93"/>
                    <a:pt x="165" y="95"/>
                    <a:pt x="161" y="95"/>
                  </a:cubicBezTo>
                  <a:cubicBezTo>
                    <a:pt x="157" y="95"/>
                    <a:pt x="153" y="93"/>
                    <a:pt x="150" y="91"/>
                  </a:cubicBezTo>
                  <a:cubicBezTo>
                    <a:pt x="148" y="88"/>
                    <a:pt x="146" y="85"/>
                    <a:pt x="146" y="81"/>
                  </a:cubicBezTo>
                  <a:cubicBezTo>
                    <a:pt x="146" y="60"/>
                    <a:pt x="146" y="60"/>
                    <a:pt x="146" y="60"/>
                  </a:cubicBezTo>
                  <a:cubicBezTo>
                    <a:pt x="152" y="60"/>
                    <a:pt x="152" y="60"/>
                    <a:pt x="152" y="60"/>
                  </a:cubicBezTo>
                  <a:close/>
                  <a:moveTo>
                    <a:pt x="127" y="95"/>
                  </a:moveTo>
                  <a:cubicBezTo>
                    <a:pt x="130" y="95"/>
                    <a:pt x="133" y="94"/>
                    <a:pt x="135" y="92"/>
                  </a:cubicBezTo>
                  <a:cubicBezTo>
                    <a:pt x="137" y="90"/>
                    <a:pt x="139" y="87"/>
                    <a:pt x="139" y="84"/>
                  </a:cubicBezTo>
                  <a:cubicBezTo>
                    <a:pt x="139" y="81"/>
                    <a:pt x="137" y="79"/>
                    <a:pt x="135" y="78"/>
                  </a:cubicBezTo>
                  <a:cubicBezTo>
                    <a:pt x="133" y="76"/>
                    <a:pt x="131" y="75"/>
                    <a:pt x="128" y="75"/>
                  </a:cubicBezTo>
                  <a:cubicBezTo>
                    <a:pt x="126" y="74"/>
                    <a:pt x="124" y="73"/>
                    <a:pt x="123" y="73"/>
                  </a:cubicBezTo>
                  <a:cubicBezTo>
                    <a:pt x="122" y="72"/>
                    <a:pt x="121" y="71"/>
                    <a:pt x="121" y="69"/>
                  </a:cubicBezTo>
                  <a:cubicBezTo>
                    <a:pt x="121" y="68"/>
                    <a:pt x="121" y="67"/>
                    <a:pt x="122" y="66"/>
                  </a:cubicBezTo>
                  <a:cubicBezTo>
                    <a:pt x="123" y="65"/>
                    <a:pt x="125" y="64"/>
                    <a:pt x="127" y="64"/>
                  </a:cubicBezTo>
                  <a:cubicBezTo>
                    <a:pt x="128" y="64"/>
                    <a:pt x="129" y="64"/>
                    <a:pt x="131" y="65"/>
                  </a:cubicBezTo>
                  <a:cubicBezTo>
                    <a:pt x="132" y="65"/>
                    <a:pt x="133" y="66"/>
                    <a:pt x="134" y="67"/>
                  </a:cubicBezTo>
                  <a:cubicBezTo>
                    <a:pt x="136" y="65"/>
                    <a:pt x="136" y="65"/>
                    <a:pt x="136" y="65"/>
                  </a:cubicBezTo>
                  <a:cubicBezTo>
                    <a:pt x="137" y="63"/>
                    <a:pt x="137" y="63"/>
                    <a:pt x="137" y="63"/>
                  </a:cubicBezTo>
                  <a:cubicBezTo>
                    <a:pt x="136" y="62"/>
                    <a:pt x="134" y="61"/>
                    <a:pt x="132" y="60"/>
                  </a:cubicBezTo>
                  <a:cubicBezTo>
                    <a:pt x="131" y="60"/>
                    <a:pt x="129" y="59"/>
                    <a:pt x="127" y="59"/>
                  </a:cubicBezTo>
                  <a:cubicBezTo>
                    <a:pt x="123" y="59"/>
                    <a:pt x="120" y="60"/>
                    <a:pt x="118" y="62"/>
                  </a:cubicBezTo>
                  <a:cubicBezTo>
                    <a:pt x="116" y="64"/>
                    <a:pt x="115" y="66"/>
                    <a:pt x="115" y="69"/>
                  </a:cubicBezTo>
                  <a:cubicBezTo>
                    <a:pt x="115" y="73"/>
                    <a:pt x="117" y="75"/>
                    <a:pt x="119" y="76"/>
                  </a:cubicBezTo>
                  <a:cubicBezTo>
                    <a:pt x="120" y="78"/>
                    <a:pt x="123" y="79"/>
                    <a:pt x="126" y="79"/>
                  </a:cubicBezTo>
                  <a:cubicBezTo>
                    <a:pt x="128" y="80"/>
                    <a:pt x="130" y="81"/>
                    <a:pt x="131" y="81"/>
                  </a:cubicBezTo>
                  <a:cubicBezTo>
                    <a:pt x="132" y="82"/>
                    <a:pt x="133" y="83"/>
                    <a:pt x="133" y="85"/>
                  </a:cubicBezTo>
                  <a:cubicBezTo>
                    <a:pt x="133" y="86"/>
                    <a:pt x="133" y="87"/>
                    <a:pt x="131" y="88"/>
                  </a:cubicBezTo>
                  <a:cubicBezTo>
                    <a:pt x="130" y="89"/>
                    <a:pt x="129" y="90"/>
                    <a:pt x="127" y="90"/>
                  </a:cubicBezTo>
                  <a:cubicBezTo>
                    <a:pt x="125" y="90"/>
                    <a:pt x="123" y="90"/>
                    <a:pt x="122" y="89"/>
                  </a:cubicBezTo>
                  <a:cubicBezTo>
                    <a:pt x="120" y="88"/>
                    <a:pt x="119" y="88"/>
                    <a:pt x="117" y="87"/>
                  </a:cubicBezTo>
                  <a:cubicBezTo>
                    <a:pt x="116" y="89"/>
                    <a:pt x="116" y="89"/>
                    <a:pt x="116" y="89"/>
                  </a:cubicBezTo>
                  <a:cubicBezTo>
                    <a:pt x="115" y="91"/>
                    <a:pt x="115" y="91"/>
                    <a:pt x="115" y="91"/>
                  </a:cubicBezTo>
                  <a:cubicBezTo>
                    <a:pt x="116" y="92"/>
                    <a:pt x="118" y="93"/>
                    <a:pt x="120" y="94"/>
                  </a:cubicBezTo>
                  <a:cubicBezTo>
                    <a:pt x="122" y="94"/>
                    <a:pt x="124" y="95"/>
                    <a:pt x="127" y="95"/>
                  </a:cubicBezTo>
                  <a:close/>
                  <a:moveTo>
                    <a:pt x="52" y="95"/>
                  </a:moveTo>
                  <a:cubicBezTo>
                    <a:pt x="57" y="95"/>
                    <a:pt x="62" y="93"/>
                    <a:pt x="65" y="90"/>
                  </a:cubicBezTo>
                  <a:cubicBezTo>
                    <a:pt x="68" y="86"/>
                    <a:pt x="70" y="82"/>
                    <a:pt x="70" y="77"/>
                  </a:cubicBezTo>
                  <a:cubicBezTo>
                    <a:pt x="70" y="72"/>
                    <a:pt x="68" y="68"/>
                    <a:pt x="65" y="65"/>
                  </a:cubicBezTo>
                  <a:cubicBezTo>
                    <a:pt x="62" y="61"/>
                    <a:pt x="57" y="59"/>
                    <a:pt x="52" y="59"/>
                  </a:cubicBezTo>
                  <a:cubicBezTo>
                    <a:pt x="47" y="59"/>
                    <a:pt x="43" y="61"/>
                    <a:pt x="39" y="65"/>
                  </a:cubicBezTo>
                  <a:cubicBezTo>
                    <a:pt x="36" y="68"/>
                    <a:pt x="34" y="72"/>
                    <a:pt x="34" y="77"/>
                  </a:cubicBezTo>
                  <a:cubicBezTo>
                    <a:pt x="34" y="82"/>
                    <a:pt x="36" y="86"/>
                    <a:pt x="39" y="90"/>
                  </a:cubicBezTo>
                  <a:cubicBezTo>
                    <a:pt x="43" y="93"/>
                    <a:pt x="47" y="95"/>
                    <a:pt x="52" y="95"/>
                  </a:cubicBezTo>
                  <a:close/>
                  <a:moveTo>
                    <a:pt x="0" y="77"/>
                  </a:moveTo>
                  <a:cubicBezTo>
                    <a:pt x="0" y="82"/>
                    <a:pt x="2" y="86"/>
                    <a:pt x="5" y="90"/>
                  </a:cubicBezTo>
                  <a:cubicBezTo>
                    <a:pt x="9" y="93"/>
                    <a:pt x="13" y="95"/>
                    <a:pt x="18" y="95"/>
                  </a:cubicBezTo>
                  <a:cubicBezTo>
                    <a:pt x="21" y="95"/>
                    <a:pt x="23" y="94"/>
                    <a:pt x="24" y="94"/>
                  </a:cubicBezTo>
                  <a:cubicBezTo>
                    <a:pt x="26" y="93"/>
                    <a:pt x="28" y="92"/>
                    <a:pt x="29" y="91"/>
                  </a:cubicBezTo>
                  <a:cubicBezTo>
                    <a:pt x="28" y="89"/>
                    <a:pt x="28" y="89"/>
                    <a:pt x="28" y="89"/>
                  </a:cubicBezTo>
                  <a:cubicBezTo>
                    <a:pt x="27" y="87"/>
                    <a:pt x="27" y="87"/>
                    <a:pt x="27" y="87"/>
                  </a:cubicBezTo>
                  <a:cubicBezTo>
                    <a:pt x="25" y="88"/>
                    <a:pt x="24" y="88"/>
                    <a:pt x="23" y="89"/>
                  </a:cubicBezTo>
                  <a:cubicBezTo>
                    <a:pt x="21" y="89"/>
                    <a:pt x="20" y="90"/>
                    <a:pt x="18" y="90"/>
                  </a:cubicBezTo>
                  <a:cubicBezTo>
                    <a:pt x="14" y="90"/>
                    <a:pt x="11" y="88"/>
                    <a:pt x="9" y="86"/>
                  </a:cubicBezTo>
                  <a:cubicBezTo>
                    <a:pt x="7" y="84"/>
                    <a:pt x="6" y="81"/>
                    <a:pt x="6" y="77"/>
                  </a:cubicBezTo>
                  <a:cubicBezTo>
                    <a:pt x="6" y="73"/>
                    <a:pt x="7" y="70"/>
                    <a:pt x="9" y="68"/>
                  </a:cubicBezTo>
                  <a:cubicBezTo>
                    <a:pt x="11" y="66"/>
                    <a:pt x="14" y="64"/>
                    <a:pt x="18" y="64"/>
                  </a:cubicBezTo>
                  <a:cubicBezTo>
                    <a:pt x="20" y="64"/>
                    <a:pt x="21" y="65"/>
                    <a:pt x="23" y="65"/>
                  </a:cubicBezTo>
                  <a:cubicBezTo>
                    <a:pt x="24" y="66"/>
                    <a:pt x="25" y="66"/>
                    <a:pt x="27" y="68"/>
                  </a:cubicBezTo>
                  <a:cubicBezTo>
                    <a:pt x="28" y="65"/>
                    <a:pt x="28" y="65"/>
                    <a:pt x="28" y="65"/>
                  </a:cubicBezTo>
                  <a:cubicBezTo>
                    <a:pt x="29" y="63"/>
                    <a:pt x="29" y="63"/>
                    <a:pt x="29" y="63"/>
                  </a:cubicBezTo>
                  <a:cubicBezTo>
                    <a:pt x="28" y="62"/>
                    <a:pt x="26" y="61"/>
                    <a:pt x="24" y="60"/>
                  </a:cubicBezTo>
                  <a:cubicBezTo>
                    <a:pt x="23" y="60"/>
                    <a:pt x="21" y="59"/>
                    <a:pt x="18" y="59"/>
                  </a:cubicBezTo>
                  <a:cubicBezTo>
                    <a:pt x="13" y="59"/>
                    <a:pt x="9" y="61"/>
                    <a:pt x="5" y="64"/>
                  </a:cubicBezTo>
                  <a:cubicBezTo>
                    <a:pt x="2" y="68"/>
                    <a:pt x="0" y="72"/>
                    <a:pt x="0" y="77"/>
                  </a:cubicBezTo>
                  <a:close/>
                  <a:moveTo>
                    <a:pt x="246" y="60"/>
                  </a:moveTo>
                  <a:cubicBezTo>
                    <a:pt x="246" y="94"/>
                    <a:pt x="246" y="94"/>
                    <a:pt x="246" y="94"/>
                  </a:cubicBezTo>
                  <a:cubicBezTo>
                    <a:pt x="241" y="94"/>
                    <a:pt x="241" y="94"/>
                    <a:pt x="241" y="94"/>
                  </a:cubicBezTo>
                  <a:cubicBezTo>
                    <a:pt x="241" y="60"/>
                    <a:pt x="241" y="60"/>
                    <a:pt x="241" y="60"/>
                  </a:cubicBezTo>
                  <a:cubicBezTo>
                    <a:pt x="246" y="60"/>
                    <a:pt x="246" y="60"/>
                    <a:pt x="246" y="60"/>
                  </a:cubicBezTo>
                  <a:close/>
                  <a:moveTo>
                    <a:pt x="265" y="60"/>
                  </a:moveTo>
                  <a:cubicBezTo>
                    <a:pt x="273" y="73"/>
                    <a:pt x="273" y="73"/>
                    <a:pt x="273" y="73"/>
                  </a:cubicBezTo>
                  <a:cubicBezTo>
                    <a:pt x="281" y="86"/>
                    <a:pt x="281" y="86"/>
                    <a:pt x="281" y="86"/>
                  </a:cubicBezTo>
                  <a:cubicBezTo>
                    <a:pt x="281" y="60"/>
                    <a:pt x="281" y="60"/>
                    <a:pt x="281" y="60"/>
                  </a:cubicBezTo>
                  <a:cubicBezTo>
                    <a:pt x="286" y="60"/>
                    <a:pt x="286" y="60"/>
                    <a:pt x="286" y="60"/>
                  </a:cubicBezTo>
                  <a:cubicBezTo>
                    <a:pt x="286" y="94"/>
                    <a:pt x="286" y="94"/>
                    <a:pt x="286" y="94"/>
                  </a:cubicBezTo>
                  <a:cubicBezTo>
                    <a:pt x="280" y="94"/>
                    <a:pt x="280" y="94"/>
                    <a:pt x="280" y="94"/>
                  </a:cubicBezTo>
                  <a:cubicBezTo>
                    <a:pt x="272" y="81"/>
                    <a:pt x="272" y="81"/>
                    <a:pt x="272" y="81"/>
                  </a:cubicBezTo>
                  <a:cubicBezTo>
                    <a:pt x="264" y="68"/>
                    <a:pt x="264" y="68"/>
                    <a:pt x="264" y="68"/>
                  </a:cubicBezTo>
                  <a:cubicBezTo>
                    <a:pt x="264" y="94"/>
                    <a:pt x="264" y="94"/>
                    <a:pt x="264" y="94"/>
                  </a:cubicBezTo>
                  <a:cubicBezTo>
                    <a:pt x="259" y="94"/>
                    <a:pt x="259" y="94"/>
                    <a:pt x="259" y="94"/>
                  </a:cubicBezTo>
                  <a:cubicBezTo>
                    <a:pt x="259" y="60"/>
                    <a:pt x="259" y="60"/>
                    <a:pt x="259" y="60"/>
                  </a:cubicBezTo>
                  <a:cubicBezTo>
                    <a:pt x="265" y="60"/>
                    <a:pt x="265" y="60"/>
                    <a:pt x="265" y="60"/>
                  </a:cubicBezTo>
                  <a:close/>
                  <a:moveTo>
                    <a:pt x="85" y="60"/>
                  </a:moveTo>
                  <a:cubicBezTo>
                    <a:pt x="93" y="73"/>
                    <a:pt x="93" y="73"/>
                    <a:pt x="93" y="73"/>
                  </a:cubicBezTo>
                  <a:cubicBezTo>
                    <a:pt x="101" y="86"/>
                    <a:pt x="101" y="86"/>
                    <a:pt x="101" y="86"/>
                  </a:cubicBezTo>
                  <a:cubicBezTo>
                    <a:pt x="101" y="60"/>
                    <a:pt x="101" y="60"/>
                    <a:pt x="101" y="60"/>
                  </a:cubicBezTo>
                  <a:cubicBezTo>
                    <a:pt x="106" y="60"/>
                    <a:pt x="106" y="60"/>
                    <a:pt x="106" y="60"/>
                  </a:cubicBezTo>
                  <a:cubicBezTo>
                    <a:pt x="106" y="94"/>
                    <a:pt x="106" y="94"/>
                    <a:pt x="106" y="94"/>
                  </a:cubicBezTo>
                  <a:cubicBezTo>
                    <a:pt x="99" y="94"/>
                    <a:pt x="99" y="94"/>
                    <a:pt x="99" y="94"/>
                  </a:cubicBezTo>
                  <a:cubicBezTo>
                    <a:pt x="91" y="81"/>
                    <a:pt x="91" y="81"/>
                    <a:pt x="91" y="81"/>
                  </a:cubicBezTo>
                  <a:cubicBezTo>
                    <a:pt x="83" y="68"/>
                    <a:pt x="83" y="68"/>
                    <a:pt x="83" y="68"/>
                  </a:cubicBezTo>
                  <a:cubicBezTo>
                    <a:pt x="83" y="94"/>
                    <a:pt x="83" y="94"/>
                    <a:pt x="83" y="94"/>
                  </a:cubicBezTo>
                  <a:cubicBezTo>
                    <a:pt x="78" y="94"/>
                    <a:pt x="78" y="94"/>
                    <a:pt x="78" y="94"/>
                  </a:cubicBezTo>
                  <a:cubicBezTo>
                    <a:pt x="78" y="60"/>
                    <a:pt x="78" y="60"/>
                    <a:pt x="78" y="60"/>
                  </a:cubicBezTo>
                  <a:cubicBezTo>
                    <a:pt x="85" y="60"/>
                    <a:pt x="85" y="60"/>
                    <a:pt x="85" y="60"/>
                  </a:cubicBezTo>
                  <a:close/>
                  <a:moveTo>
                    <a:pt x="190" y="89"/>
                  </a:moveTo>
                  <a:cubicBezTo>
                    <a:pt x="207" y="89"/>
                    <a:pt x="207" y="89"/>
                    <a:pt x="207" y="89"/>
                  </a:cubicBezTo>
                  <a:cubicBezTo>
                    <a:pt x="207" y="94"/>
                    <a:pt x="207" y="94"/>
                    <a:pt x="207" y="94"/>
                  </a:cubicBezTo>
                  <a:cubicBezTo>
                    <a:pt x="184" y="94"/>
                    <a:pt x="184" y="94"/>
                    <a:pt x="184" y="94"/>
                  </a:cubicBezTo>
                  <a:cubicBezTo>
                    <a:pt x="184" y="60"/>
                    <a:pt x="184" y="60"/>
                    <a:pt x="184" y="60"/>
                  </a:cubicBezTo>
                  <a:cubicBezTo>
                    <a:pt x="190" y="60"/>
                    <a:pt x="190" y="60"/>
                    <a:pt x="190" y="60"/>
                  </a:cubicBezTo>
                  <a:cubicBezTo>
                    <a:pt x="190" y="89"/>
                    <a:pt x="190" y="89"/>
                    <a:pt x="190" y="89"/>
                  </a:cubicBezTo>
                  <a:close/>
                  <a:moveTo>
                    <a:pt x="233" y="60"/>
                  </a:moveTo>
                  <a:cubicBezTo>
                    <a:pt x="233" y="65"/>
                    <a:pt x="233" y="65"/>
                    <a:pt x="233" y="65"/>
                  </a:cubicBezTo>
                  <a:cubicBezTo>
                    <a:pt x="222" y="65"/>
                    <a:pt x="222" y="65"/>
                    <a:pt x="222" y="65"/>
                  </a:cubicBezTo>
                  <a:cubicBezTo>
                    <a:pt x="222" y="94"/>
                    <a:pt x="222" y="94"/>
                    <a:pt x="222" y="94"/>
                  </a:cubicBezTo>
                  <a:cubicBezTo>
                    <a:pt x="216" y="94"/>
                    <a:pt x="216" y="94"/>
                    <a:pt x="216" y="94"/>
                  </a:cubicBezTo>
                  <a:cubicBezTo>
                    <a:pt x="216" y="65"/>
                    <a:pt x="216" y="65"/>
                    <a:pt x="216" y="65"/>
                  </a:cubicBezTo>
                  <a:cubicBezTo>
                    <a:pt x="206" y="65"/>
                    <a:pt x="206" y="65"/>
                    <a:pt x="206" y="65"/>
                  </a:cubicBezTo>
                  <a:cubicBezTo>
                    <a:pt x="206" y="60"/>
                    <a:pt x="206" y="60"/>
                    <a:pt x="206" y="60"/>
                  </a:cubicBezTo>
                  <a:cubicBezTo>
                    <a:pt x="233" y="60"/>
                    <a:pt x="233" y="60"/>
                    <a:pt x="233" y="60"/>
                  </a:cubicBezTo>
                  <a:close/>
                  <a:moveTo>
                    <a:pt x="52" y="90"/>
                  </a:moveTo>
                  <a:cubicBezTo>
                    <a:pt x="49" y="90"/>
                    <a:pt x="46" y="88"/>
                    <a:pt x="43" y="86"/>
                  </a:cubicBezTo>
                  <a:cubicBezTo>
                    <a:pt x="41" y="84"/>
                    <a:pt x="40" y="81"/>
                    <a:pt x="40" y="77"/>
                  </a:cubicBezTo>
                  <a:cubicBezTo>
                    <a:pt x="40" y="74"/>
                    <a:pt x="41" y="70"/>
                    <a:pt x="43" y="68"/>
                  </a:cubicBezTo>
                  <a:cubicBezTo>
                    <a:pt x="46" y="66"/>
                    <a:pt x="49" y="64"/>
                    <a:pt x="52" y="64"/>
                  </a:cubicBezTo>
                  <a:cubicBezTo>
                    <a:pt x="56" y="64"/>
                    <a:pt x="59" y="66"/>
                    <a:pt x="61" y="68"/>
                  </a:cubicBezTo>
                  <a:cubicBezTo>
                    <a:pt x="63" y="70"/>
                    <a:pt x="65" y="74"/>
                    <a:pt x="65" y="77"/>
                  </a:cubicBezTo>
                  <a:cubicBezTo>
                    <a:pt x="65" y="81"/>
                    <a:pt x="63" y="84"/>
                    <a:pt x="61" y="86"/>
                  </a:cubicBezTo>
                  <a:cubicBezTo>
                    <a:pt x="59" y="88"/>
                    <a:pt x="56" y="90"/>
                    <a:pt x="52" y="90"/>
                  </a:cubicBezTo>
                  <a:close/>
                  <a:moveTo>
                    <a:pt x="51" y="35"/>
                  </a:moveTo>
                  <a:cubicBezTo>
                    <a:pt x="56" y="35"/>
                    <a:pt x="61" y="33"/>
                    <a:pt x="64" y="30"/>
                  </a:cubicBezTo>
                  <a:cubicBezTo>
                    <a:pt x="67" y="27"/>
                    <a:pt x="69" y="22"/>
                    <a:pt x="69" y="17"/>
                  </a:cubicBezTo>
                  <a:cubicBezTo>
                    <a:pt x="69" y="12"/>
                    <a:pt x="67" y="8"/>
                    <a:pt x="64" y="5"/>
                  </a:cubicBezTo>
                  <a:cubicBezTo>
                    <a:pt x="61" y="2"/>
                    <a:pt x="56" y="0"/>
                    <a:pt x="51" y="0"/>
                  </a:cubicBezTo>
                  <a:cubicBezTo>
                    <a:pt x="46" y="0"/>
                    <a:pt x="42" y="2"/>
                    <a:pt x="39" y="5"/>
                  </a:cubicBezTo>
                  <a:cubicBezTo>
                    <a:pt x="35" y="8"/>
                    <a:pt x="33" y="12"/>
                    <a:pt x="33" y="17"/>
                  </a:cubicBezTo>
                  <a:cubicBezTo>
                    <a:pt x="33" y="22"/>
                    <a:pt x="35" y="27"/>
                    <a:pt x="39" y="30"/>
                  </a:cubicBezTo>
                  <a:cubicBezTo>
                    <a:pt x="42" y="33"/>
                    <a:pt x="46" y="35"/>
                    <a:pt x="51" y="35"/>
                  </a:cubicBezTo>
                  <a:close/>
                  <a:moveTo>
                    <a:pt x="87" y="0"/>
                  </a:moveTo>
                  <a:cubicBezTo>
                    <a:pt x="89" y="0"/>
                    <a:pt x="91" y="0"/>
                    <a:pt x="92" y="0"/>
                  </a:cubicBezTo>
                  <a:cubicBezTo>
                    <a:pt x="94" y="1"/>
                    <a:pt x="96" y="2"/>
                    <a:pt x="97" y="3"/>
                  </a:cubicBezTo>
                  <a:cubicBezTo>
                    <a:pt x="96" y="5"/>
                    <a:pt x="96" y="5"/>
                    <a:pt x="96" y="5"/>
                  </a:cubicBezTo>
                  <a:cubicBezTo>
                    <a:pt x="94" y="7"/>
                    <a:pt x="94" y="7"/>
                    <a:pt x="94" y="7"/>
                  </a:cubicBezTo>
                  <a:cubicBezTo>
                    <a:pt x="93" y="6"/>
                    <a:pt x="92" y="6"/>
                    <a:pt x="91" y="5"/>
                  </a:cubicBezTo>
                  <a:cubicBezTo>
                    <a:pt x="89" y="5"/>
                    <a:pt x="88" y="5"/>
                    <a:pt x="87" y="5"/>
                  </a:cubicBezTo>
                  <a:cubicBezTo>
                    <a:pt x="85" y="5"/>
                    <a:pt x="83" y="5"/>
                    <a:pt x="82" y="6"/>
                  </a:cubicBezTo>
                  <a:cubicBezTo>
                    <a:pt x="81" y="7"/>
                    <a:pt x="81" y="8"/>
                    <a:pt x="81" y="9"/>
                  </a:cubicBezTo>
                  <a:cubicBezTo>
                    <a:pt x="81" y="11"/>
                    <a:pt x="82" y="12"/>
                    <a:pt x="83" y="13"/>
                  </a:cubicBezTo>
                  <a:cubicBezTo>
                    <a:pt x="84" y="14"/>
                    <a:pt x="86" y="14"/>
                    <a:pt x="88" y="15"/>
                  </a:cubicBezTo>
                  <a:cubicBezTo>
                    <a:pt x="91" y="16"/>
                    <a:pt x="93" y="16"/>
                    <a:pt x="95" y="18"/>
                  </a:cubicBezTo>
                  <a:cubicBezTo>
                    <a:pt x="97" y="19"/>
                    <a:pt x="99" y="21"/>
                    <a:pt x="99" y="25"/>
                  </a:cubicBezTo>
                  <a:cubicBezTo>
                    <a:pt x="99" y="28"/>
                    <a:pt x="97" y="30"/>
                    <a:pt x="95" y="32"/>
                  </a:cubicBezTo>
                  <a:cubicBezTo>
                    <a:pt x="93" y="34"/>
                    <a:pt x="90" y="35"/>
                    <a:pt x="87" y="35"/>
                  </a:cubicBezTo>
                  <a:cubicBezTo>
                    <a:pt x="84" y="35"/>
                    <a:pt x="82" y="35"/>
                    <a:pt x="80" y="34"/>
                  </a:cubicBezTo>
                  <a:cubicBezTo>
                    <a:pt x="78" y="33"/>
                    <a:pt x="76" y="32"/>
                    <a:pt x="75" y="31"/>
                  </a:cubicBezTo>
                  <a:cubicBezTo>
                    <a:pt x="77" y="27"/>
                    <a:pt x="77" y="27"/>
                    <a:pt x="77" y="27"/>
                  </a:cubicBezTo>
                  <a:cubicBezTo>
                    <a:pt x="79" y="28"/>
                    <a:pt x="80" y="29"/>
                    <a:pt x="82" y="29"/>
                  </a:cubicBezTo>
                  <a:cubicBezTo>
                    <a:pt x="83" y="30"/>
                    <a:pt x="85" y="30"/>
                    <a:pt x="87" y="30"/>
                  </a:cubicBezTo>
                  <a:cubicBezTo>
                    <a:pt x="89" y="30"/>
                    <a:pt x="90" y="30"/>
                    <a:pt x="91" y="29"/>
                  </a:cubicBezTo>
                  <a:cubicBezTo>
                    <a:pt x="93" y="28"/>
                    <a:pt x="93" y="26"/>
                    <a:pt x="93" y="25"/>
                  </a:cubicBezTo>
                  <a:cubicBezTo>
                    <a:pt x="93" y="23"/>
                    <a:pt x="92" y="22"/>
                    <a:pt x="91" y="22"/>
                  </a:cubicBezTo>
                  <a:cubicBezTo>
                    <a:pt x="90" y="21"/>
                    <a:pt x="88" y="20"/>
                    <a:pt x="86" y="20"/>
                  </a:cubicBezTo>
                  <a:cubicBezTo>
                    <a:pt x="83" y="19"/>
                    <a:pt x="80" y="18"/>
                    <a:pt x="79" y="17"/>
                  </a:cubicBezTo>
                  <a:cubicBezTo>
                    <a:pt x="77" y="15"/>
                    <a:pt x="75" y="13"/>
                    <a:pt x="75" y="10"/>
                  </a:cubicBezTo>
                  <a:cubicBezTo>
                    <a:pt x="75" y="7"/>
                    <a:pt x="76" y="4"/>
                    <a:pt x="78" y="2"/>
                  </a:cubicBezTo>
                  <a:cubicBezTo>
                    <a:pt x="80" y="1"/>
                    <a:pt x="83" y="0"/>
                    <a:pt x="87" y="0"/>
                  </a:cubicBezTo>
                  <a:cubicBezTo>
                    <a:pt x="87" y="0"/>
                    <a:pt x="87" y="0"/>
                    <a:pt x="87" y="0"/>
                  </a:cubicBezTo>
                  <a:close/>
                  <a:moveTo>
                    <a:pt x="152" y="35"/>
                  </a:moveTo>
                  <a:cubicBezTo>
                    <a:pt x="157" y="35"/>
                    <a:pt x="162" y="33"/>
                    <a:pt x="165" y="30"/>
                  </a:cubicBezTo>
                  <a:cubicBezTo>
                    <a:pt x="168" y="27"/>
                    <a:pt x="170" y="22"/>
                    <a:pt x="170" y="17"/>
                  </a:cubicBezTo>
                  <a:cubicBezTo>
                    <a:pt x="170" y="12"/>
                    <a:pt x="168" y="8"/>
                    <a:pt x="165" y="5"/>
                  </a:cubicBezTo>
                  <a:cubicBezTo>
                    <a:pt x="162" y="2"/>
                    <a:pt x="157" y="0"/>
                    <a:pt x="152" y="0"/>
                  </a:cubicBezTo>
                  <a:cubicBezTo>
                    <a:pt x="147" y="0"/>
                    <a:pt x="143" y="2"/>
                    <a:pt x="139" y="5"/>
                  </a:cubicBezTo>
                  <a:cubicBezTo>
                    <a:pt x="136" y="8"/>
                    <a:pt x="134" y="12"/>
                    <a:pt x="134" y="17"/>
                  </a:cubicBezTo>
                  <a:cubicBezTo>
                    <a:pt x="134" y="22"/>
                    <a:pt x="136" y="27"/>
                    <a:pt x="139" y="30"/>
                  </a:cubicBezTo>
                  <a:cubicBezTo>
                    <a:pt x="143" y="33"/>
                    <a:pt x="147" y="35"/>
                    <a:pt x="152" y="35"/>
                  </a:cubicBezTo>
                  <a:close/>
                  <a:moveTo>
                    <a:pt x="15" y="0"/>
                  </a:moveTo>
                  <a:cubicBezTo>
                    <a:pt x="18" y="0"/>
                    <a:pt x="21" y="1"/>
                    <a:pt x="23" y="3"/>
                  </a:cubicBezTo>
                  <a:cubicBezTo>
                    <a:pt x="25" y="4"/>
                    <a:pt x="26" y="7"/>
                    <a:pt x="26" y="9"/>
                  </a:cubicBezTo>
                  <a:cubicBezTo>
                    <a:pt x="26" y="11"/>
                    <a:pt x="25" y="12"/>
                    <a:pt x="25" y="13"/>
                  </a:cubicBezTo>
                  <a:cubicBezTo>
                    <a:pt x="24" y="15"/>
                    <a:pt x="23" y="16"/>
                    <a:pt x="22" y="16"/>
                  </a:cubicBezTo>
                  <a:cubicBezTo>
                    <a:pt x="23" y="17"/>
                    <a:pt x="25" y="18"/>
                    <a:pt x="26" y="20"/>
                  </a:cubicBezTo>
                  <a:cubicBezTo>
                    <a:pt x="27" y="21"/>
                    <a:pt x="27" y="23"/>
                    <a:pt x="27" y="25"/>
                  </a:cubicBezTo>
                  <a:cubicBezTo>
                    <a:pt x="27" y="27"/>
                    <a:pt x="26" y="30"/>
                    <a:pt x="24" y="31"/>
                  </a:cubicBezTo>
                  <a:cubicBezTo>
                    <a:pt x="22" y="33"/>
                    <a:pt x="19" y="34"/>
                    <a:pt x="16" y="34"/>
                  </a:cubicBezTo>
                  <a:cubicBezTo>
                    <a:pt x="2" y="34"/>
                    <a:pt x="2" y="34"/>
                    <a:pt x="2" y="34"/>
                  </a:cubicBezTo>
                  <a:cubicBezTo>
                    <a:pt x="2" y="0"/>
                    <a:pt x="2" y="0"/>
                    <a:pt x="2" y="0"/>
                  </a:cubicBezTo>
                  <a:cubicBezTo>
                    <a:pt x="15" y="0"/>
                    <a:pt x="15" y="0"/>
                    <a:pt x="15" y="0"/>
                  </a:cubicBezTo>
                  <a:close/>
                  <a:moveTo>
                    <a:pt x="131" y="0"/>
                  </a:moveTo>
                  <a:cubicBezTo>
                    <a:pt x="131" y="5"/>
                    <a:pt x="131" y="5"/>
                    <a:pt x="131" y="5"/>
                  </a:cubicBezTo>
                  <a:cubicBezTo>
                    <a:pt x="120" y="5"/>
                    <a:pt x="120" y="5"/>
                    <a:pt x="120" y="5"/>
                  </a:cubicBezTo>
                  <a:cubicBezTo>
                    <a:pt x="120" y="34"/>
                    <a:pt x="120" y="34"/>
                    <a:pt x="120" y="34"/>
                  </a:cubicBezTo>
                  <a:cubicBezTo>
                    <a:pt x="114" y="34"/>
                    <a:pt x="114" y="34"/>
                    <a:pt x="114" y="34"/>
                  </a:cubicBezTo>
                  <a:cubicBezTo>
                    <a:pt x="114" y="5"/>
                    <a:pt x="114" y="5"/>
                    <a:pt x="114" y="5"/>
                  </a:cubicBezTo>
                  <a:cubicBezTo>
                    <a:pt x="104" y="5"/>
                    <a:pt x="104" y="5"/>
                    <a:pt x="104" y="5"/>
                  </a:cubicBezTo>
                  <a:cubicBezTo>
                    <a:pt x="104" y="0"/>
                    <a:pt x="104" y="0"/>
                    <a:pt x="104" y="0"/>
                  </a:cubicBezTo>
                  <a:cubicBezTo>
                    <a:pt x="131" y="0"/>
                    <a:pt x="131" y="0"/>
                    <a:pt x="131" y="0"/>
                  </a:cubicBezTo>
                  <a:close/>
                  <a:moveTo>
                    <a:pt x="185" y="0"/>
                  </a:moveTo>
                  <a:cubicBezTo>
                    <a:pt x="193" y="13"/>
                    <a:pt x="193" y="13"/>
                    <a:pt x="193" y="13"/>
                  </a:cubicBezTo>
                  <a:cubicBezTo>
                    <a:pt x="201" y="26"/>
                    <a:pt x="201" y="26"/>
                    <a:pt x="201" y="26"/>
                  </a:cubicBezTo>
                  <a:cubicBezTo>
                    <a:pt x="201" y="0"/>
                    <a:pt x="201" y="0"/>
                    <a:pt x="201" y="0"/>
                  </a:cubicBezTo>
                  <a:cubicBezTo>
                    <a:pt x="206" y="0"/>
                    <a:pt x="206" y="0"/>
                    <a:pt x="206" y="0"/>
                  </a:cubicBezTo>
                  <a:cubicBezTo>
                    <a:pt x="206" y="34"/>
                    <a:pt x="206" y="34"/>
                    <a:pt x="206" y="34"/>
                  </a:cubicBezTo>
                  <a:cubicBezTo>
                    <a:pt x="199" y="34"/>
                    <a:pt x="199" y="34"/>
                    <a:pt x="199" y="34"/>
                  </a:cubicBezTo>
                  <a:cubicBezTo>
                    <a:pt x="191" y="21"/>
                    <a:pt x="191" y="21"/>
                    <a:pt x="191" y="21"/>
                  </a:cubicBezTo>
                  <a:cubicBezTo>
                    <a:pt x="183" y="8"/>
                    <a:pt x="183" y="8"/>
                    <a:pt x="183" y="8"/>
                  </a:cubicBezTo>
                  <a:cubicBezTo>
                    <a:pt x="183" y="34"/>
                    <a:pt x="183" y="34"/>
                    <a:pt x="183" y="34"/>
                  </a:cubicBezTo>
                  <a:cubicBezTo>
                    <a:pt x="178" y="34"/>
                    <a:pt x="178" y="34"/>
                    <a:pt x="178" y="34"/>
                  </a:cubicBezTo>
                  <a:cubicBezTo>
                    <a:pt x="178" y="0"/>
                    <a:pt x="178" y="0"/>
                    <a:pt x="178" y="0"/>
                  </a:cubicBezTo>
                  <a:cubicBezTo>
                    <a:pt x="185" y="0"/>
                    <a:pt x="185" y="0"/>
                    <a:pt x="185" y="0"/>
                  </a:cubicBezTo>
                  <a:close/>
                  <a:moveTo>
                    <a:pt x="51" y="30"/>
                  </a:moveTo>
                  <a:cubicBezTo>
                    <a:pt x="48" y="30"/>
                    <a:pt x="45" y="29"/>
                    <a:pt x="42" y="26"/>
                  </a:cubicBezTo>
                  <a:cubicBezTo>
                    <a:pt x="40" y="24"/>
                    <a:pt x="39" y="21"/>
                    <a:pt x="39" y="17"/>
                  </a:cubicBezTo>
                  <a:cubicBezTo>
                    <a:pt x="39" y="14"/>
                    <a:pt x="40" y="11"/>
                    <a:pt x="42" y="8"/>
                  </a:cubicBezTo>
                  <a:cubicBezTo>
                    <a:pt x="45" y="6"/>
                    <a:pt x="48" y="5"/>
                    <a:pt x="51" y="5"/>
                  </a:cubicBezTo>
                  <a:cubicBezTo>
                    <a:pt x="55" y="5"/>
                    <a:pt x="58" y="6"/>
                    <a:pt x="60" y="8"/>
                  </a:cubicBezTo>
                  <a:cubicBezTo>
                    <a:pt x="62" y="11"/>
                    <a:pt x="64" y="14"/>
                    <a:pt x="64" y="17"/>
                  </a:cubicBezTo>
                  <a:cubicBezTo>
                    <a:pt x="64" y="21"/>
                    <a:pt x="62" y="24"/>
                    <a:pt x="60" y="26"/>
                  </a:cubicBezTo>
                  <a:cubicBezTo>
                    <a:pt x="58" y="29"/>
                    <a:pt x="55" y="30"/>
                    <a:pt x="51" y="30"/>
                  </a:cubicBezTo>
                  <a:close/>
                  <a:moveTo>
                    <a:pt x="152" y="30"/>
                  </a:moveTo>
                  <a:cubicBezTo>
                    <a:pt x="149" y="30"/>
                    <a:pt x="146" y="29"/>
                    <a:pt x="143" y="26"/>
                  </a:cubicBezTo>
                  <a:cubicBezTo>
                    <a:pt x="141" y="24"/>
                    <a:pt x="140" y="21"/>
                    <a:pt x="140" y="17"/>
                  </a:cubicBezTo>
                  <a:cubicBezTo>
                    <a:pt x="140" y="14"/>
                    <a:pt x="141" y="11"/>
                    <a:pt x="143" y="8"/>
                  </a:cubicBezTo>
                  <a:cubicBezTo>
                    <a:pt x="146" y="6"/>
                    <a:pt x="149" y="5"/>
                    <a:pt x="152" y="5"/>
                  </a:cubicBezTo>
                  <a:cubicBezTo>
                    <a:pt x="156" y="5"/>
                    <a:pt x="159" y="6"/>
                    <a:pt x="161" y="8"/>
                  </a:cubicBezTo>
                  <a:cubicBezTo>
                    <a:pt x="163" y="11"/>
                    <a:pt x="164" y="14"/>
                    <a:pt x="164" y="17"/>
                  </a:cubicBezTo>
                  <a:cubicBezTo>
                    <a:pt x="164" y="21"/>
                    <a:pt x="163" y="24"/>
                    <a:pt x="161" y="26"/>
                  </a:cubicBezTo>
                  <a:cubicBezTo>
                    <a:pt x="159" y="29"/>
                    <a:pt x="156" y="30"/>
                    <a:pt x="152" y="30"/>
                  </a:cubicBezTo>
                  <a:close/>
                  <a:moveTo>
                    <a:pt x="16" y="29"/>
                  </a:moveTo>
                  <a:cubicBezTo>
                    <a:pt x="18" y="29"/>
                    <a:pt x="19" y="29"/>
                    <a:pt x="20" y="28"/>
                  </a:cubicBezTo>
                  <a:cubicBezTo>
                    <a:pt x="21" y="27"/>
                    <a:pt x="21" y="26"/>
                    <a:pt x="21" y="24"/>
                  </a:cubicBezTo>
                  <a:cubicBezTo>
                    <a:pt x="21" y="23"/>
                    <a:pt x="21" y="22"/>
                    <a:pt x="20" y="21"/>
                  </a:cubicBezTo>
                  <a:cubicBezTo>
                    <a:pt x="19" y="20"/>
                    <a:pt x="18" y="19"/>
                    <a:pt x="16" y="19"/>
                  </a:cubicBezTo>
                  <a:cubicBezTo>
                    <a:pt x="7" y="19"/>
                    <a:pt x="7" y="19"/>
                    <a:pt x="7" y="19"/>
                  </a:cubicBezTo>
                  <a:cubicBezTo>
                    <a:pt x="7" y="29"/>
                    <a:pt x="7" y="29"/>
                    <a:pt x="7" y="29"/>
                  </a:cubicBezTo>
                  <a:cubicBezTo>
                    <a:pt x="16" y="29"/>
                    <a:pt x="16" y="29"/>
                    <a:pt x="16" y="29"/>
                  </a:cubicBezTo>
                  <a:close/>
                  <a:moveTo>
                    <a:pt x="15" y="15"/>
                  </a:moveTo>
                  <a:cubicBezTo>
                    <a:pt x="17" y="15"/>
                    <a:pt x="18" y="14"/>
                    <a:pt x="19" y="13"/>
                  </a:cubicBezTo>
                  <a:cubicBezTo>
                    <a:pt x="20" y="12"/>
                    <a:pt x="20" y="11"/>
                    <a:pt x="20" y="10"/>
                  </a:cubicBezTo>
                  <a:cubicBezTo>
                    <a:pt x="20" y="9"/>
                    <a:pt x="20" y="7"/>
                    <a:pt x="19" y="7"/>
                  </a:cubicBezTo>
                  <a:cubicBezTo>
                    <a:pt x="18" y="6"/>
                    <a:pt x="17" y="5"/>
                    <a:pt x="15" y="5"/>
                  </a:cubicBezTo>
                  <a:cubicBezTo>
                    <a:pt x="7" y="5"/>
                    <a:pt x="7" y="5"/>
                    <a:pt x="7" y="5"/>
                  </a:cubicBezTo>
                  <a:cubicBezTo>
                    <a:pt x="7" y="15"/>
                    <a:pt x="7" y="15"/>
                    <a:pt x="7" y="15"/>
                  </a:cubicBezTo>
                  <a:cubicBezTo>
                    <a:pt x="15" y="15"/>
                    <a:pt x="15" y="15"/>
                    <a:pt x="15" y="1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3"/>
            <p:cNvSpPr>
              <a:spLocks noEditPoints="1"/>
            </p:cNvSpPr>
            <p:nvPr userDrawn="1"/>
          </p:nvSpPr>
          <p:spPr bwMode="auto">
            <a:xfrm>
              <a:off x="1129804" y="1125068"/>
              <a:ext cx="1213573" cy="497809"/>
            </a:xfrm>
            <a:custGeom>
              <a:avLst/>
              <a:gdLst>
                <a:gd name="T0" fmla="*/ 395 w 395"/>
                <a:gd name="T1" fmla="*/ 73 h 160"/>
                <a:gd name="T2" fmla="*/ 363 w 395"/>
                <a:gd name="T3" fmla="*/ 67 h 160"/>
                <a:gd name="T4" fmla="*/ 323 w 395"/>
                <a:gd name="T5" fmla="*/ 81 h 160"/>
                <a:gd name="T6" fmla="*/ 361 w 395"/>
                <a:gd name="T7" fmla="*/ 96 h 160"/>
                <a:gd name="T8" fmla="*/ 318 w 395"/>
                <a:gd name="T9" fmla="*/ 130 h 160"/>
                <a:gd name="T10" fmla="*/ 270 w 395"/>
                <a:gd name="T11" fmla="*/ 80 h 160"/>
                <a:gd name="T12" fmla="*/ 318 w 395"/>
                <a:gd name="T13" fmla="*/ 31 h 160"/>
                <a:gd name="T14" fmla="*/ 349 w 395"/>
                <a:gd name="T15" fmla="*/ 41 h 160"/>
                <a:gd name="T16" fmla="*/ 365 w 395"/>
                <a:gd name="T17" fmla="*/ 14 h 160"/>
                <a:gd name="T18" fmla="*/ 319 w 395"/>
                <a:gd name="T19" fmla="*/ 0 h 160"/>
                <a:gd name="T20" fmla="*/ 261 w 395"/>
                <a:gd name="T21" fmla="*/ 23 h 160"/>
                <a:gd name="T22" fmla="*/ 219 w 395"/>
                <a:gd name="T23" fmla="*/ 115 h 160"/>
                <a:gd name="T24" fmla="*/ 184 w 395"/>
                <a:gd name="T25" fmla="*/ 129 h 160"/>
                <a:gd name="T26" fmla="*/ 134 w 395"/>
                <a:gd name="T27" fmla="*/ 80 h 160"/>
                <a:gd name="T28" fmla="*/ 184 w 395"/>
                <a:gd name="T29" fmla="*/ 30 h 160"/>
                <a:gd name="T30" fmla="*/ 214 w 395"/>
                <a:gd name="T31" fmla="*/ 40 h 160"/>
                <a:gd name="T32" fmla="*/ 231 w 395"/>
                <a:gd name="T33" fmla="*/ 14 h 160"/>
                <a:gd name="T34" fmla="*/ 184 w 395"/>
                <a:gd name="T35" fmla="*/ 0 h 160"/>
                <a:gd name="T36" fmla="*/ 118 w 395"/>
                <a:gd name="T37" fmla="*/ 33 h 160"/>
                <a:gd name="T38" fmla="*/ 72 w 395"/>
                <a:gd name="T39" fmla="*/ 3 h 160"/>
                <a:gd name="T40" fmla="*/ 0 w 395"/>
                <a:gd name="T41" fmla="*/ 3 h 160"/>
                <a:gd name="T42" fmla="*/ 0 w 395"/>
                <a:gd name="T43" fmla="*/ 157 h 160"/>
                <a:gd name="T44" fmla="*/ 105 w 395"/>
                <a:gd name="T45" fmla="*/ 150 h 160"/>
                <a:gd name="T46" fmla="*/ 149 w 395"/>
                <a:gd name="T47" fmla="*/ 153 h 160"/>
                <a:gd name="T48" fmla="*/ 222 w 395"/>
                <a:gd name="T49" fmla="*/ 151 h 160"/>
                <a:gd name="T50" fmla="*/ 278 w 395"/>
                <a:gd name="T51" fmla="*/ 151 h 160"/>
                <a:gd name="T52" fmla="*/ 373 w 395"/>
                <a:gd name="T53" fmla="*/ 137 h 160"/>
                <a:gd name="T54" fmla="*/ 33 w 395"/>
                <a:gd name="T55" fmla="*/ 65 h 160"/>
                <a:gd name="T56" fmla="*/ 71 w 395"/>
                <a:gd name="T57" fmla="*/ 32 h 160"/>
                <a:gd name="T58" fmla="*/ 88 w 395"/>
                <a:gd name="T59" fmla="*/ 48 h 160"/>
                <a:gd name="T60" fmla="*/ 71 w 395"/>
                <a:gd name="T61" fmla="*/ 65 h 160"/>
                <a:gd name="T62" fmla="*/ 33 w 395"/>
                <a:gd name="T63" fmla="*/ 65 h 160"/>
                <a:gd name="T64" fmla="*/ 33 w 395"/>
                <a:gd name="T65" fmla="*/ 93 h 160"/>
                <a:gd name="T66" fmla="*/ 92 w 395"/>
                <a:gd name="T67" fmla="*/ 98 h 160"/>
                <a:gd name="T68" fmla="*/ 92 w 395"/>
                <a:gd name="T69" fmla="*/ 123 h 160"/>
                <a:gd name="T70" fmla="*/ 56 w 395"/>
                <a:gd name="T71" fmla="*/ 128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95" h="160">
                  <a:moveTo>
                    <a:pt x="395" y="80"/>
                  </a:moveTo>
                  <a:cubicBezTo>
                    <a:pt x="395" y="78"/>
                    <a:pt x="395" y="75"/>
                    <a:pt x="395" y="73"/>
                  </a:cubicBezTo>
                  <a:cubicBezTo>
                    <a:pt x="395" y="71"/>
                    <a:pt x="395" y="69"/>
                    <a:pt x="394" y="67"/>
                  </a:cubicBezTo>
                  <a:cubicBezTo>
                    <a:pt x="363" y="67"/>
                    <a:pt x="363" y="67"/>
                    <a:pt x="363" y="67"/>
                  </a:cubicBezTo>
                  <a:cubicBezTo>
                    <a:pt x="332" y="67"/>
                    <a:pt x="332" y="67"/>
                    <a:pt x="332" y="67"/>
                  </a:cubicBezTo>
                  <a:cubicBezTo>
                    <a:pt x="323" y="81"/>
                    <a:pt x="323" y="81"/>
                    <a:pt x="323" y="81"/>
                  </a:cubicBezTo>
                  <a:cubicBezTo>
                    <a:pt x="313" y="96"/>
                    <a:pt x="313" y="96"/>
                    <a:pt x="313" y="96"/>
                  </a:cubicBezTo>
                  <a:cubicBezTo>
                    <a:pt x="361" y="96"/>
                    <a:pt x="361" y="96"/>
                    <a:pt x="361" y="96"/>
                  </a:cubicBezTo>
                  <a:cubicBezTo>
                    <a:pt x="358" y="106"/>
                    <a:pt x="353" y="114"/>
                    <a:pt x="346" y="120"/>
                  </a:cubicBezTo>
                  <a:cubicBezTo>
                    <a:pt x="338" y="126"/>
                    <a:pt x="329" y="130"/>
                    <a:pt x="318" y="130"/>
                  </a:cubicBezTo>
                  <a:cubicBezTo>
                    <a:pt x="305" y="130"/>
                    <a:pt x="292" y="124"/>
                    <a:pt x="284" y="115"/>
                  </a:cubicBezTo>
                  <a:cubicBezTo>
                    <a:pt x="275" y="106"/>
                    <a:pt x="270" y="93"/>
                    <a:pt x="270" y="80"/>
                  </a:cubicBezTo>
                  <a:cubicBezTo>
                    <a:pt x="270" y="66"/>
                    <a:pt x="275" y="54"/>
                    <a:pt x="284" y="45"/>
                  </a:cubicBezTo>
                  <a:cubicBezTo>
                    <a:pt x="293" y="36"/>
                    <a:pt x="305" y="31"/>
                    <a:pt x="318" y="31"/>
                  </a:cubicBezTo>
                  <a:cubicBezTo>
                    <a:pt x="324" y="31"/>
                    <a:pt x="330" y="32"/>
                    <a:pt x="335" y="33"/>
                  </a:cubicBezTo>
                  <a:cubicBezTo>
                    <a:pt x="340" y="35"/>
                    <a:pt x="345" y="37"/>
                    <a:pt x="349" y="41"/>
                  </a:cubicBezTo>
                  <a:cubicBezTo>
                    <a:pt x="357" y="27"/>
                    <a:pt x="357" y="27"/>
                    <a:pt x="357" y="27"/>
                  </a:cubicBezTo>
                  <a:cubicBezTo>
                    <a:pt x="365" y="14"/>
                    <a:pt x="365" y="14"/>
                    <a:pt x="365" y="14"/>
                  </a:cubicBezTo>
                  <a:cubicBezTo>
                    <a:pt x="359" y="10"/>
                    <a:pt x="352" y="6"/>
                    <a:pt x="344" y="4"/>
                  </a:cubicBezTo>
                  <a:cubicBezTo>
                    <a:pt x="336" y="1"/>
                    <a:pt x="328" y="0"/>
                    <a:pt x="319" y="0"/>
                  </a:cubicBezTo>
                  <a:cubicBezTo>
                    <a:pt x="307" y="0"/>
                    <a:pt x="296" y="2"/>
                    <a:pt x="286" y="6"/>
                  </a:cubicBezTo>
                  <a:cubicBezTo>
                    <a:pt x="277" y="10"/>
                    <a:pt x="268" y="16"/>
                    <a:pt x="261" y="23"/>
                  </a:cubicBezTo>
                  <a:cubicBezTo>
                    <a:pt x="244" y="40"/>
                    <a:pt x="239" y="57"/>
                    <a:pt x="236" y="73"/>
                  </a:cubicBezTo>
                  <a:cubicBezTo>
                    <a:pt x="232" y="89"/>
                    <a:pt x="230" y="103"/>
                    <a:pt x="219" y="115"/>
                  </a:cubicBezTo>
                  <a:cubicBezTo>
                    <a:pt x="214" y="119"/>
                    <a:pt x="209" y="123"/>
                    <a:pt x="203" y="126"/>
                  </a:cubicBezTo>
                  <a:cubicBezTo>
                    <a:pt x="197" y="128"/>
                    <a:pt x="191" y="129"/>
                    <a:pt x="184" y="129"/>
                  </a:cubicBezTo>
                  <a:cubicBezTo>
                    <a:pt x="170" y="129"/>
                    <a:pt x="158" y="124"/>
                    <a:pt x="149" y="115"/>
                  </a:cubicBezTo>
                  <a:cubicBezTo>
                    <a:pt x="140" y="106"/>
                    <a:pt x="134" y="93"/>
                    <a:pt x="134" y="80"/>
                  </a:cubicBezTo>
                  <a:cubicBezTo>
                    <a:pt x="134" y="67"/>
                    <a:pt x="140" y="54"/>
                    <a:pt x="149" y="45"/>
                  </a:cubicBezTo>
                  <a:cubicBezTo>
                    <a:pt x="158" y="36"/>
                    <a:pt x="170" y="31"/>
                    <a:pt x="184" y="30"/>
                  </a:cubicBezTo>
                  <a:cubicBezTo>
                    <a:pt x="190" y="31"/>
                    <a:pt x="195" y="31"/>
                    <a:pt x="200" y="33"/>
                  </a:cubicBezTo>
                  <a:cubicBezTo>
                    <a:pt x="205" y="35"/>
                    <a:pt x="210" y="37"/>
                    <a:pt x="214" y="40"/>
                  </a:cubicBezTo>
                  <a:cubicBezTo>
                    <a:pt x="222" y="27"/>
                    <a:pt x="222" y="27"/>
                    <a:pt x="222" y="27"/>
                  </a:cubicBezTo>
                  <a:cubicBezTo>
                    <a:pt x="231" y="14"/>
                    <a:pt x="231" y="14"/>
                    <a:pt x="231" y="14"/>
                  </a:cubicBezTo>
                  <a:cubicBezTo>
                    <a:pt x="224" y="9"/>
                    <a:pt x="217" y="6"/>
                    <a:pt x="209" y="3"/>
                  </a:cubicBezTo>
                  <a:cubicBezTo>
                    <a:pt x="202" y="1"/>
                    <a:pt x="193" y="0"/>
                    <a:pt x="184" y="0"/>
                  </a:cubicBezTo>
                  <a:cubicBezTo>
                    <a:pt x="170" y="0"/>
                    <a:pt x="157" y="3"/>
                    <a:pt x="146" y="9"/>
                  </a:cubicBezTo>
                  <a:cubicBezTo>
                    <a:pt x="135" y="15"/>
                    <a:pt x="125" y="23"/>
                    <a:pt x="118" y="33"/>
                  </a:cubicBezTo>
                  <a:cubicBezTo>
                    <a:pt x="115" y="25"/>
                    <a:pt x="109" y="17"/>
                    <a:pt x="101" y="12"/>
                  </a:cubicBezTo>
                  <a:cubicBezTo>
                    <a:pt x="93" y="6"/>
                    <a:pt x="83" y="3"/>
                    <a:pt x="72" y="3"/>
                  </a:cubicBezTo>
                  <a:cubicBezTo>
                    <a:pt x="36" y="3"/>
                    <a:pt x="36" y="3"/>
                    <a:pt x="36" y="3"/>
                  </a:cubicBezTo>
                  <a:cubicBezTo>
                    <a:pt x="0" y="3"/>
                    <a:pt x="0" y="3"/>
                    <a:pt x="0" y="3"/>
                  </a:cubicBezTo>
                  <a:cubicBezTo>
                    <a:pt x="0" y="80"/>
                    <a:pt x="0" y="80"/>
                    <a:pt x="0" y="80"/>
                  </a:cubicBezTo>
                  <a:cubicBezTo>
                    <a:pt x="0" y="157"/>
                    <a:pt x="0" y="157"/>
                    <a:pt x="0" y="157"/>
                  </a:cubicBezTo>
                  <a:cubicBezTo>
                    <a:pt x="79" y="157"/>
                    <a:pt x="79" y="157"/>
                    <a:pt x="79" y="157"/>
                  </a:cubicBezTo>
                  <a:cubicBezTo>
                    <a:pt x="89" y="157"/>
                    <a:pt x="98" y="154"/>
                    <a:pt x="105" y="150"/>
                  </a:cubicBezTo>
                  <a:cubicBezTo>
                    <a:pt x="113" y="146"/>
                    <a:pt x="119" y="140"/>
                    <a:pt x="123" y="133"/>
                  </a:cubicBezTo>
                  <a:cubicBezTo>
                    <a:pt x="130" y="142"/>
                    <a:pt x="139" y="148"/>
                    <a:pt x="149" y="153"/>
                  </a:cubicBezTo>
                  <a:cubicBezTo>
                    <a:pt x="159" y="157"/>
                    <a:pt x="171" y="160"/>
                    <a:pt x="183" y="160"/>
                  </a:cubicBezTo>
                  <a:cubicBezTo>
                    <a:pt x="197" y="160"/>
                    <a:pt x="210" y="157"/>
                    <a:pt x="222" y="151"/>
                  </a:cubicBezTo>
                  <a:cubicBezTo>
                    <a:pt x="233" y="145"/>
                    <a:pt x="243" y="136"/>
                    <a:pt x="250" y="126"/>
                  </a:cubicBezTo>
                  <a:cubicBezTo>
                    <a:pt x="257" y="136"/>
                    <a:pt x="267" y="145"/>
                    <a:pt x="278" y="151"/>
                  </a:cubicBezTo>
                  <a:cubicBezTo>
                    <a:pt x="290" y="157"/>
                    <a:pt x="303" y="160"/>
                    <a:pt x="317" y="160"/>
                  </a:cubicBezTo>
                  <a:cubicBezTo>
                    <a:pt x="339" y="160"/>
                    <a:pt x="359" y="151"/>
                    <a:pt x="373" y="137"/>
                  </a:cubicBezTo>
                  <a:cubicBezTo>
                    <a:pt x="387" y="122"/>
                    <a:pt x="395" y="102"/>
                    <a:pt x="395" y="80"/>
                  </a:cubicBezTo>
                  <a:close/>
                  <a:moveTo>
                    <a:pt x="33" y="65"/>
                  </a:moveTo>
                  <a:cubicBezTo>
                    <a:pt x="33" y="32"/>
                    <a:pt x="33" y="32"/>
                    <a:pt x="33" y="32"/>
                  </a:cubicBezTo>
                  <a:cubicBezTo>
                    <a:pt x="71" y="32"/>
                    <a:pt x="71" y="32"/>
                    <a:pt x="71" y="32"/>
                  </a:cubicBezTo>
                  <a:cubicBezTo>
                    <a:pt x="76" y="32"/>
                    <a:pt x="80" y="34"/>
                    <a:pt x="83" y="36"/>
                  </a:cubicBezTo>
                  <a:cubicBezTo>
                    <a:pt x="86" y="39"/>
                    <a:pt x="88" y="44"/>
                    <a:pt x="88" y="48"/>
                  </a:cubicBezTo>
                  <a:cubicBezTo>
                    <a:pt x="88" y="53"/>
                    <a:pt x="86" y="57"/>
                    <a:pt x="83" y="60"/>
                  </a:cubicBezTo>
                  <a:cubicBezTo>
                    <a:pt x="80" y="64"/>
                    <a:pt x="76" y="65"/>
                    <a:pt x="71" y="65"/>
                  </a:cubicBezTo>
                  <a:cubicBezTo>
                    <a:pt x="52" y="65"/>
                    <a:pt x="52" y="65"/>
                    <a:pt x="52" y="65"/>
                  </a:cubicBezTo>
                  <a:cubicBezTo>
                    <a:pt x="33" y="65"/>
                    <a:pt x="33" y="65"/>
                    <a:pt x="33" y="65"/>
                  </a:cubicBezTo>
                  <a:close/>
                  <a:moveTo>
                    <a:pt x="33" y="128"/>
                  </a:moveTo>
                  <a:cubicBezTo>
                    <a:pt x="33" y="93"/>
                    <a:pt x="33" y="93"/>
                    <a:pt x="33" y="93"/>
                  </a:cubicBezTo>
                  <a:cubicBezTo>
                    <a:pt x="79" y="93"/>
                    <a:pt x="79" y="93"/>
                    <a:pt x="79" y="93"/>
                  </a:cubicBezTo>
                  <a:cubicBezTo>
                    <a:pt x="84" y="93"/>
                    <a:pt x="88" y="95"/>
                    <a:pt x="92" y="98"/>
                  </a:cubicBezTo>
                  <a:cubicBezTo>
                    <a:pt x="95" y="101"/>
                    <a:pt x="97" y="106"/>
                    <a:pt x="97" y="111"/>
                  </a:cubicBezTo>
                  <a:cubicBezTo>
                    <a:pt x="97" y="116"/>
                    <a:pt x="95" y="120"/>
                    <a:pt x="92" y="123"/>
                  </a:cubicBezTo>
                  <a:cubicBezTo>
                    <a:pt x="88" y="126"/>
                    <a:pt x="84" y="128"/>
                    <a:pt x="79" y="128"/>
                  </a:cubicBezTo>
                  <a:cubicBezTo>
                    <a:pt x="56" y="128"/>
                    <a:pt x="56" y="128"/>
                    <a:pt x="56" y="128"/>
                  </a:cubicBezTo>
                  <a:cubicBezTo>
                    <a:pt x="33" y="128"/>
                    <a:pt x="33" y="128"/>
                    <a:pt x="33" y="1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19916225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Arrow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extLst>
              <p:ext uri="{D42A27DB-BD31-4B8C-83A1-F6EECF244321}">
                <p14:modId xmlns:p14="http://schemas.microsoft.com/office/powerpoint/2010/main" val="3325268785"/>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3088" name="think-cell Slide" r:id="rId4" imgW="324" imgH="324" progId="TCLayout.ActiveDocument.1">
                  <p:embed/>
                </p:oleObj>
              </mc:Choice>
              <mc:Fallback>
                <p:oleObj name="think-cell Slide" r:id="rId4" imgW="324" imgH="324" progId="TCLayout.ActiveDocument.1">
                  <p:embed/>
                  <p:pic>
                    <p:nvPicPr>
                      <p:cNvPr id="0" name=""/>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5" name="TextBox 4"/>
          <p:cNvSpPr txBox="1"/>
          <p:nvPr/>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800" kern="1200" dirty="0">
              <a:solidFill>
                <a:schemeClr val="bg1"/>
              </a:solidFill>
              <a:latin typeface="+mn-lt"/>
              <a:ea typeface="+mn-ea"/>
              <a:cs typeface="+mn-cs"/>
              <a:sym typeface="Trebuchet MS" panose="020B0603020202020204" pitchFamily="34" charset="0"/>
            </a:endParaRPr>
          </a:p>
        </p:txBody>
      </p:sp>
      <p:sp>
        <p:nvSpPr>
          <p:cNvPr id="8" name="Date Placeholder 7"/>
          <p:cNvSpPr>
            <a:spLocks noGrp="1"/>
          </p:cNvSpPr>
          <p:nvPr>
            <p:ph type="dt" sz="half" idx="11"/>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2021 by Boston Consulting Group. All rights reserved.</a:t>
            </a:r>
            <a:endParaRPr lang="en-US" sz="700" dirty="0">
              <a:solidFill>
                <a:schemeClr val="bg1"/>
              </a:solidFill>
              <a:latin typeface="+mn-lt"/>
              <a:sym typeface="Trebuchet MS" panose="020B0603020202020204" pitchFamily="34" charset="0"/>
            </a:endParaRPr>
          </a:p>
        </p:txBody>
      </p:sp>
      <p:sp>
        <p:nvSpPr>
          <p:cNvPr id="13" name="Pentagon 3"/>
          <p:cNvSpPr/>
          <p:nvPr userDrawn="1"/>
        </p:nvSpPr>
        <p:spPr bwMode="white">
          <a:xfrm>
            <a:off x="1" y="0"/>
            <a:ext cx="5426920" cy="6858000"/>
          </a:xfrm>
          <a:prstGeom prst="homePlate">
            <a:avLst>
              <a:gd name="adj" fmla="val 12939"/>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4" name="Title 1"/>
          <p:cNvSpPr>
            <a:spLocks noGrp="1"/>
          </p:cNvSpPr>
          <p:nvPr>
            <p:ph type="title" hasCustomPrompt="1"/>
          </p:nvPr>
        </p:nvSpPr>
        <p:spPr>
          <a:xfrm>
            <a:off x="630000" y="1785600"/>
            <a:ext cx="4062235" cy="3286800"/>
          </a:xfrm>
          <a:prstGeom prst="rect">
            <a:avLst/>
          </a:prstGeom>
        </p:spPr>
        <p:txBody>
          <a:bodyPr anchor="ctr">
            <a:noAutofit/>
          </a:bodyPr>
          <a:lstStyle>
            <a:lvl1pPr>
              <a:defRPr sz="4400" b="0">
                <a:solidFill>
                  <a:schemeClr val="tx2"/>
                </a:solidFill>
                <a:latin typeface="+mj-lt"/>
                <a:sym typeface="Trebuchet MS" panose="020B0603020202020204" pitchFamily="34" charset="0"/>
              </a:defRPr>
            </a:lvl1pPr>
          </a:lstStyle>
          <a:p>
            <a:r>
              <a:rPr lang="en-US" dirty="0"/>
              <a:t>Click to add title</a:t>
            </a:r>
          </a:p>
        </p:txBody>
      </p:sp>
      <p:pic>
        <p:nvPicPr>
          <p:cNvPr id="15" name="Picture 14"/>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4581525" y="3394392"/>
            <a:ext cx="1298575" cy="3571875"/>
          </a:xfrm>
          <a:custGeom>
            <a:avLst/>
            <a:gdLst>
              <a:gd name="connsiteX0" fmla="*/ 0 w 1298575"/>
              <a:gd name="connsiteY0" fmla="*/ 0 h 3571875"/>
              <a:gd name="connsiteX1" fmla="*/ 1298575 w 1298575"/>
              <a:gd name="connsiteY1" fmla="*/ 0 h 3571875"/>
              <a:gd name="connsiteX2" fmla="*/ 1298575 w 1298575"/>
              <a:gd name="connsiteY2" fmla="*/ 3571875 h 3571875"/>
              <a:gd name="connsiteX3" fmla="*/ 0 w 1298575"/>
              <a:gd name="connsiteY3" fmla="*/ 3571875 h 3571875"/>
              <a:gd name="connsiteX4" fmla="*/ 0 w 1298575"/>
              <a:gd name="connsiteY4" fmla="*/ 3465683 h 3571875"/>
              <a:gd name="connsiteX5" fmla="*/ 139700 w 1298575"/>
              <a:gd name="connsiteY5" fmla="*/ 3466783 h 3571875"/>
              <a:gd name="connsiteX6" fmla="*/ 841375 w 1298575"/>
              <a:gd name="connsiteY6" fmla="*/ 21908 h 3571875"/>
              <a:gd name="connsiteX7" fmla="*/ 0 w 1298575"/>
              <a:gd name="connsiteY7" fmla="*/ 2642743 h 357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8575" h="3571875">
                <a:moveTo>
                  <a:pt x="0" y="0"/>
                </a:moveTo>
                <a:lnTo>
                  <a:pt x="1298575" y="0"/>
                </a:lnTo>
                <a:lnTo>
                  <a:pt x="1298575" y="3571875"/>
                </a:lnTo>
                <a:lnTo>
                  <a:pt x="0" y="3571875"/>
                </a:lnTo>
                <a:lnTo>
                  <a:pt x="0" y="3465683"/>
                </a:lnTo>
                <a:lnTo>
                  <a:pt x="139700" y="3466783"/>
                </a:lnTo>
                <a:lnTo>
                  <a:pt x="841375" y="21908"/>
                </a:lnTo>
                <a:lnTo>
                  <a:pt x="0" y="26427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0920821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40.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bg2"/>
        </a:solid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9677400" y="6405036"/>
            <a:ext cx="1482051" cy="153888"/>
          </a:xfrm>
          <a:prstGeom prst="rect">
            <a:avLst/>
          </a:prstGeom>
        </p:spPr>
        <p:txBody>
          <a:bodyPr/>
          <a:lstStyle>
            <a:lvl1pPr>
              <a:defRPr>
                <a:latin typeface="+mn-lt"/>
                <a:sym typeface="Trebuchet MS" panose="020B0603020202020204" pitchFamily="34" charset="0"/>
              </a:defRPr>
            </a:lvl1pPr>
          </a:lstStyle>
          <a:p>
            <a:endParaRPr lang="en-US" dirty="0"/>
          </a:p>
        </p:txBody>
      </p:sp>
      <p:sp>
        <p:nvSpPr>
          <p:cNvPr id="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
        <p:nvSpPr>
          <p:cNvPr id="5" name="Title 4"/>
          <p:cNvSpPr>
            <a:spLocks noGrp="1"/>
          </p:cNvSpPr>
          <p:nvPr>
            <p:ph type="title" hasCustomPrompt="1"/>
          </p:nvPr>
        </p:nvSpPr>
        <p:spPr>
          <a:xfrm>
            <a:off x="630000" y="622800"/>
            <a:ext cx="109332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mj-lt"/>
                <a:sym typeface="Trebuchet MS" panose="020B0603020202020204" pitchFamily="34" charset="0"/>
              </a:defRPr>
            </a:lvl1pPr>
          </a:lstStyle>
          <a:p>
            <a:pPr lvl="0"/>
            <a:r>
              <a:rPr lang="en-US" dirty="0"/>
              <a:t>Click to add title</a:t>
            </a:r>
          </a:p>
        </p:txBody>
      </p:sp>
    </p:spTree>
    <p:extLst>
      <p:ext uri="{BB962C8B-B14F-4D97-AF65-F5344CB8AC3E}">
        <p14:creationId xmlns:p14="http://schemas.microsoft.com/office/powerpoint/2010/main" val="371902626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41.xml><?xml version="1.0" encoding="utf-8"?>
<p:sldLayout xmlns:a="http://schemas.openxmlformats.org/drawingml/2006/main" xmlns:r="http://schemas.openxmlformats.org/officeDocument/2006/relationships" xmlns:p="http://schemas.openxmlformats.org/presentationml/2006/main" preserve="1" userDrawn="1">
  <p:cSld name="Title and Text">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CE4FFF-81B3-4CDA-B0A1-3363FFB22A6A}"/>
              </a:ext>
            </a:extLst>
          </p:cNvPr>
          <p:cNvSpPr>
            <a:spLocks noGrp="1"/>
          </p:cNvSpPr>
          <p:nvPr>
            <p:ph type="title" hasCustomPrompt="1"/>
          </p:nvPr>
        </p:nvSpPr>
        <p:spPr>
          <a:xfrm>
            <a:off x="630000" y="622800"/>
            <a:ext cx="10933350" cy="470898"/>
          </a:xfrm>
        </p:spPr>
        <p:txBody>
          <a:bodyPr/>
          <a:lstStyle>
            <a:lvl1pPr>
              <a:defRPr sz="3400"/>
            </a:lvl1pPr>
          </a:lstStyle>
          <a:p>
            <a:r>
              <a:rPr lang="en-US" dirty="0"/>
              <a:t>Click to add title</a:t>
            </a:r>
          </a:p>
        </p:txBody>
      </p:sp>
      <p:sp>
        <p:nvSpPr>
          <p:cNvPr id="8" name="Text Placeholder 7">
            <a:extLst>
              <a:ext uri="{FF2B5EF4-FFF2-40B4-BE49-F238E27FC236}">
                <a16:creationId xmlns:a16="http://schemas.microsoft.com/office/drawing/2014/main" id="{1F54B2F8-C51F-4566-BAC0-8A0C8E575488}"/>
              </a:ext>
            </a:extLst>
          </p:cNvPr>
          <p:cNvSpPr>
            <a:spLocks noGrp="1"/>
          </p:cNvSpPr>
          <p:nvPr>
            <p:ph type="body" sz="quarter" idx="10"/>
          </p:nvPr>
        </p:nvSpPr>
        <p:spPr>
          <a:xfrm>
            <a:off x="629399" y="2085628"/>
            <a:ext cx="10933801" cy="4089131"/>
          </a:xfrm>
        </p:spPr>
        <p:txBody>
          <a:bodyPr/>
          <a:lstStyle>
            <a:lvl1pPr>
              <a:lnSpc>
                <a:spcPct val="100000"/>
              </a:lnSpc>
              <a:spcBef>
                <a:spcPts val="0"/>
              </a:spcBef>
              <a:spcAft>
                <a:spcPts val="0"/>
              </a:spcAft>
              <a:defRPr sz="2000"/>
            </a:lvl1pPr>
            <a:lvl2pPr>
              <a:lnSpc>
                <a:spcPct val="100000"/>
              </a:lnSpc>
              <a:spcBef>
                <a:spcPts val="0"/>
              </a:spcBef>
              <a:spcAft>
                <a:spcPts val="0"/>
              </a:spcAft>
              <a:defRPr sz="2000"/>
            </a:lvl2pPr>
            <a:lvl3pPr>
              <a:lnSpc>
                <a:spcPct val="100000"/>
              </a:lnSpc>
              <a:spcBef>
                <a:spcPts val="0"/>
              </a:spcBef>
              <a:spcAft>
                <a:spcPts val="0"/>
              </a:spcAft>
              <a:defRPr sz="2000"/>
            </a:lvl3pPr>
            <a:lvl4pPr>
              <a:lnSpc>
                <a:spcPct val="100000"/>
              </a:lnSpc>
              <a:spcBef>
                <a:spcPts val="0"/>
              </a:spcBef>
              <a:spcAft>
                <a:spcPts val="0"/>
              </a:spcAft>
              <a:defRPr sz="2800"/>
            </a:lvl4pPr>
            <a:lvl5pPr>
              <a:lnSpc>
                <a:spcPct val="100000"/>
              </a:lnSpc>
              <a:spcBef>
                <a:spcPts val="0"/>
              </a:spcBef>
              <a:spcAft>
                <a:spcPts val="0"/>
              </a:spcAft>
              <a:defRPr sz="28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75324171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42.xml><?xml version="1.0" encoding="utf-8"?>
<p:sldLayout xmlns:a="http://schemas.openxmlformats.org/drawingml/2006/main" xmlns:r="http://schemas.openxmlformats.org/officeDocument/2006/relationships" xmlns:p="http://schemas.openxmlformats.org/presentationml/2006/main" preserve="1" userDrawn="1">
  <p:cSld name="Gray slice heading">
    <p:bg>
      <p:bgPr>
        <a:solidFill>
          <a:schemeClr val="bg1"/>
        </a:solidFill>
        <a:effectLst/>
      </p:bgPr>
    </p:bg>
    <p:spTree>
      <p:nvGrpSpPr>
        <p:cNvPr id="1" name=""/>
        <p:cNvGrpSpPr/>
        <p:nvPr/>
      </p:nvGrpSpPr>
      <p:grpSpPr>
        <a:xfrm>
          <a:off x="0" y="0"/>
          <a:ext cx="0" cy="0"/>
          <a:chOff x="0" y="0"/>
          <a:chExt cx="0" cy="0"/>
        </a:xfrm>
      </p:grpSpPr>
      <p:sp>
        <p:nvSpPr>
          <p:cNvPr id="8" name="Rectangle 7"/>
          <p:cNvSpPr/>
          <p:nvPr userDrawn="1"/>
        </p:nvSpPr>
        <p:spPr bwMode="ltGray">
          <a:xfrm>
            <a:off x="1" y="-1309"/>
            <a:ext cx="4694400" cy="6859309"/>
          </a:xfrm>
          <a:prstGeom prst="rect">
            <a:avLst/>
          </a:prstGeom>
          <a:solidFill>
            <a:srgbClr val="F2F2F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lnSpc>
                <a:spcPct val="90000"/>
              </a:lnSpc>
              <a:spcAft>
                <a:spcPts val="1000"/>
              </a:spcAft>
            </a:pPr>
            <a:endParaRPr lang="en-US" sz="1200" dirty="0">
              <a:solidFill>
                <a:schemeClr val="bg1"/>
              </a:solidFill>
              <a:latin typeface="+mn-lt"/>
            </a:endParaRPr>
          </a:p>
        </p:txBody>
      </p:sp>
      <p:sp>
        <p:nvSpPr>
          <p:cNvPr id="3" name="Date Placeholder 2"/>
          <p:cNvSpPr>
            <a:spLocks noGrp="1"/>
          </p:cNvSpPr>
          <p:nvPr>
            <p:ph type="dt" sz="half" idx="10"/>
          </p:nvPr>
        </p:nvSpPr>
        <p:spPr>
          <a:xfrm>
            <a:off x="9677400" y="6405036"/>
            <a:ext cx="1482051" cy="153888"/>
          </a:xfrm>
          <a:prstGeom prst="rect">
            <a:avLst/>
          </a:prstGeom>
        </p:spPr>
        <p:txBody>
          <a:bodyPr/>
          <a:lstStyle>
            <a:lvl1pPr>
              <a:defRPr>
                <a:latin typeface="+mn-lt"/>
                <a:sym typeface="Trebuchet MS" panose="020B0603020202020204" pitchFamily="34" charset="0"/>
              </a:defRPr>
            </a:lvl1pPr>
          </a:lstStyle>
          <a:p>
            <a:endParaRPr lang="en-US" dirty="0"/>
          </a:p>
        </p:txBody>
      </p:sp>
      <p:sp>
        <p:nvSpPr>
          <p:cNvPr id="9" name="Title 1"/>
          <p:cNvSpPr>
            <a:spLocks noGrp="1"/>
          </p:cNvSpPr>
          <p:nvPr>
            <p:ph type="title" hasCustomPrompt="1"/>
          </p:nvPr>
        </p:nvSpPr>
        <p:spPr bwMode="ltGray">
          <a:xfrm>
            <a:off x="630000" y="1544274"/>
            <a:ext cx="3452400" cy="1495794"/>
          </a:xfrm>
          <a:noFill/>
        </p:spPr>
        <p:txBody>
          <a:bodyPr wrap="square" lIns="0" tIns="0" rIns="320040" bIns="0" anchor="b">
            <a:noAutofit/>
          </a:bodyPr>
          <a:lstStyle>
            <a:lvl1pPr>
              <a:defRPr sz="3200">
                <a:solidFill>
                  <a:schemeClr val="tx2"/>
                </a:solidFill>
                <a:latin typeface="+mj-lt"/>
              </a:defRPr>
            </a:lvl1pPr>
          </a:lstStyle>
          <a:p>
            <a:r>
              <a:rPr lang="en-US" dirty="0"/>
              <a:t>Click to add title</a:t>
            </a:r>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24512709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43.xml><?xml version="1.0" encoding="utf-8"?>
<p:sldLayout xmlns:a="http://schemas.openxmlformats.org/drawingml/2006/main" xmlns:r="http://schemas.openxmlformats.org/officeDocument/2006/relationships" xmlns:p="http://schemas.openxmlformats.org/presentationml/2006/main" showMasterSp="0" preserve="1">
  <p:cSld name="Section header box">
    <p:bg bwMode="gray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bwMode="blackWhite">
          <a:xfrm>
            <a:off x="1284742" y="2668041"/>
            <a:ext cx="9620491" cy="3201026"/>
          </a:xfrm>
          <a:prstGeom prst="rect">
            <a:avLst/>
          </a:prstGeom>
          <a:ln w="9525">
            <a:solidFill>
              <a:schemeClr val="bg1"/>
            </a:solidFill>
          </a:ln>
        </p:spPr>
        <p:txBody>
          <a:bodyPr lIns="274320" tIns="274320" rIns="274320" bIns="137160"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bg1"/>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
        <p:nvSpPr>
          <p:cNvPr id="4" name="TextBox 3"/>
          <p:cNvSpPr txBox="1"/>
          <p:nvPr/>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3"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mn-lt"/>
                <a:sym typeface="Trebuchet MS" panose="020B0603020202020204" pitchFamily="34" charset="0"/>
              </a:rPr>
              <a:t>Copyright © 2020 by Boston Consulting Group, Inc. All rights reserved.</a:t>
            </a:r>
            <a:endParaRPr lang="en-US" sz="700" dirty="0">
              <a:solidFill>
                <a:schemeClr val="bg1"/>
              </a:solidFill>
              <a:latin typeface="+mn-lt"/>
              <a:sym typeface="Trebuchet MS" panose="020B0603020202020204" pitchFamily="34" charset="0"/>
            </a:endParaRPr>
          </a:p>
        </p:txBody>
      </p:sp>
      <p:sp>
        <p:nvSpPr>
          <p:cNvPr id="59" name="Rectangle 58"/>
          <p:cNvSpPr/>
          <p:nvPr userDrawn="1"/>
        </p:nvSpPr>
        <p:spPr bwMode="white">
          <a:xfrm>
            <a:off x="1284743" y="1428131"/>
            <a:ext cx="947672" cy="947672"/>
          </a:xfrm>
          <a:prstGeom prst="rect">
            <a:avLst/>
          </a:prstGeom>
          <a:noFill/>
          <a:ln>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189281614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44.xml><?xml version="1.0" encoding="utf-8"?>
<p:sldLayout xmlns:a="http://schemas.openxmlformats.org/drawingml/2006/main" xmlns:r="http://schemas.openxmlformats.org/officeDocument/2006/relationships" xmlns:p="http://schemas.openxmlformats.org/presentationml/2006/main" showMasterSp="0" preserve="1" userDrawn="1">
  <p:cSld name="Section header line">
    <p:bg bwMode="black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5" name="TextBox 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4" name="Date Placeholder 3"/>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47" name="Title 1"/>
          <p:cNvSpPr>
            <a:spLocks noGrp="1"/>
          </p:cNvSpPr>
          <p:nvPr>
            <p:ph type="title" hasCustomPrompt="1"/>
          </p:nvPr>
        </p:nvSpPr>
        <p:spPr bwMode="blackWhite">
          <a:xfrm>
            <a:off x="630000" y="3826800"/>
            <a:ext cx="10936800" cy="2041200"/>
          </a:xfrm>
        </p:spPr>
        <p:txBody>
          <a:bodyPr anchor="t">
            <a:noAutofit/>
          </a:bodyPr>
          <a:lstStyle>
            <a:lvl1pPr>
              <a:defRPr sz="5400">
                <a:solidFill>
                  <a:schemeClr val="bg1"/>
                </a:solidFill>
                <a:latin typeface="+mj-lt"/>
                <a:sym typeface="Trebuchet MS" panose="020B0603020202020204" pitchFamily="34" charset="0"/>
              </a:defRPr>
            </a:lvl1pPr>
          </a:lstStyle>
          <a:p>
            <a:r>
              <a:rPr lang="en-US" dirty="0"/>
              <a:t>Click to add big statement text</a:t>
            </a:r>
          </a:p>
        </p:txBody>
      </p:sp>
      <p:cxnSp>
        <p:nvCxnSpPr>
          <p:cNvPr id="148" name="Straight Connector 147"/>
          <p:cNvCxnSpPr/>
          <p:nvPr userDrawn="1"/>
        </p:nvCxnSpPr>
        <p:spPr bwMode="white">
          <a:xfrm>
            <a:off x="618898" y="3680016"/>
            <a:ext cx="11576304" cy="0"/>
          </a:xfrm>
          <a:prstGeom prst="line">
            <a:avLst/>
          </a:prstGeom>
          <a:ln w="19050" cmpd="sng">
            <a:solidFill>
              <a:schemeClr val="bg1"/>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3278138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45.xml><?xml version="1.0" encoding="utf-8"?>
<p:sldLayout xmlns:a="http://schemas.openxmlformats.org/drawingml/2006/main" xmlns:r="http://schemas.openxmlformats.org/officeDocument/2006/relationships" xmlns:p="http://schemas.openxmlformats.org/presentationml/2006/main" showMasterSp="0" preserve="1" userDrawn="1">
  <p:cSld name="White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6" name="Picture 15"/>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V="1">
            <a:off x="4064994" y="0"/>
            <a:ext cx="416951" cy="6858000"/>
          </a:xfrm>
          <a:prstGeom prst="rect">
            <a:avLst/>
          </a:prstGeom>
        </p:spPr>
      </p:pic>
      <p:sp>
        <p:nvSpPr>
          <p:cNvPr id="17" name="Date Placeholder 1"/>
          <p:cNvSpPr>
            <a:spLocks noGrp="1"/>
          </p:cNvSpPr>
          <p:nvPr>
            <p:ph type="dt" sz="half" idx="31"/>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mn-lt"/>
                <a:sym typeface="Trebuchet MS" panose="020B0603020202020204" pitchFamily="34" charset="0"/>
              </a:rPr>
              <a:t>Copyright © 2020 by Boston Consulting Group, Inc. All rights reserved.</a:t>
            </a:r>
            <a:endParaRPr lang="en-US" sz="700" dirty="0">
              <a:solidFill>
                <a:schemeClr val="bg1"/>
              </a:solidFill>
              <a:latin typeface="+mn-lt"/>
              <a:sym typeface="Trebuchet MS" panose="020B0603020202020204" pitchFamily="34" charset="0"/>
            </a:endParaRPr>
          </a:p>
        </p:txBody>
      </p:sp>
      <p:sp>
        <p:nvSpPr>
          <p:cNvPr id="20" name="TextBox 19"/>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26" name="Rectangle 25"/>
          <p:cNvSpPr/>
          <p:nvPr userDrawn="1"/>
        </p:nvSpPr>
        <p:spPr bwMode="white">
          <a:xfrm>
            <a:off x="0" y="0"/>
            <a:ext cx="4079508"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27" name="Title 4"/>
          <p:cNvSpPr>
            <a:spLocks noGrp="1"/>
          </p:cNvSpPr>
          <p:nvPr>
            <p:ph type="title" hasCustomPrompt="1"/>
          </p:nvPr>
        </p:nvSpPr>
        <p:spPr>
          <a:xfrm>
            <a:off x="630000" y="2681103"/>
            <a:ext cx="3127881" cy="1495794"/>
          </a:xfrm>
          <a:prstGeom prst="rect">
            <a:avLst/>
          </a:prstGeom>
        </p:spPr>
        <p:txBody>
          <a:bodyPr anchor="ctr">
            <a:noAutofit/>
          </a:bodyPr>
          <a:lstStyle>
            <a:lvl1pPr>
              <a:defRPr sz="3200">
                <a:solidFill>
                  <a:schemeClr val="tx2"/>
                </a:solidFill>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135361656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46.xml><?xml version="1.0" encoding="utf-8"?>
<p:sldLayout xmlns:a="http://schemas.openxmlformats.org/drawingml/2006/main" xmlns:r="http://schemas.openxmlformats.org/officeDocument/2006/relationships" xmlns:p="http://schemas.openxmlformats.org/presentationml/2006/main" showMasterSp="0" preserve="1" userDrawn="1">
  <p:cSld name="Green highlight">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V="1">
            <a:off x="7165606" y="0"/>
            <a:ext cx="416951" cy="6858000"/>
          </a:xfrm>
          <a:prstGeom prst="rect">
            <a:avLst/>
          </a:prstGeom>
        </p:spPr>
      </p:pic>
      <p:sp>
        <p:nvSpPr>
          <p:cNvPr id="13" name="Rectangle 12"/>
          <p:cNvSpPr/>
          <p:nvPr userDrawn="1"/>
        </p:nvSpPr>
        <p:spPr bwMode="white">
          <a:xfrm>
            <a:off x="0" y="0"/>
            <a:ext cx="7171956"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6"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0"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mn-lt"/>
                <a:sym typeface="Trebuchet MS" panose="020B0603020202020204" pitchFamily="34" charset="0"/>
              </a:rPr>
              <a:t>Copyright © 2020 by Boston Consulting Group, Inc. All rights reserved.</a:t>
            </a:r>
            <a:endParaRPr lang="en-US" sz="700" dirty="0">
              <a:solidFill>
                <a:schemeClr val="bg1"/>
              </a:solidFill>
              <a:latin typeface="+mn-lt"/>
              <a:sym typeface="Trebuchet MS" panose="020B0603020202020204" pitchFamily="34" charset="0"/>
            </a:endParaRPr>
          </a:p>
        </p:txBody>
      </p:sp>
      <p:sp>
        <p:nvSpPr>
          <p:cNvPr id="17" name="TextBox 16"/>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23" name="Title 3"/>
          <p:cNvSpPr>
            <a:spLocks noGrp="1"/>
          </p:cNvSpPr>
          <p:nvPr>
            <p:ph type="title" hasCustomPrompt="1"/>
          </p:nvPr>
        </p:nvSpPr>
        <p:spPr>
          <a:xfrm>
            <a:off x="630000" y="622800"/>
            <a:ext cx="62568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mj-lt"/>
                <a:sym typeface="Trebuchet MS" panose="020B0603020202020204" pitchFamily="34" charset="0"/>
              </a:defRPr>
            </a:lvl1pPr>
          </a:lstStyle>
          <a:p>
            <a:pPr lvl="0"/>
            <a:r>
              <a:rPr lang="en-US" dirty="0"/>
              <a:t>Click to add title</a:t>
            </a:r>
          </a:p>
        </p:txBody>
      </p:sp>
    </p:spTree>
    <p:extLst>
      <p:ext uri="{BB962C8B-B14F-4D97-AF65-F5344CB8AC3E}">
        <p14:creationId xmlns:p14="http://schemas.microsoft.com/office/powerpoint/2010/main" val="106176050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47.xml><?xml version="1.0" encoding="utf-8"?>
<p:sldLayout xmlns:a="http://schemas.openxmlformats.org/drawingml/2006/main" xmlns:r="http://schemas.openxmlformats.org/officeDocument/2006/relationships" xmlns:p="http://schemas.openxmlformats.org/presentationml/2006/main" showMasterSp="0" preserve="1" userDrawn="1">
  <p:cSld name="Green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11" name="Title 4"/>
          <p:cNvSpPr>
            <a:spLocks noGrp="1"/>
          </p:cNvSpPr>
          <p:nvPr>
            <p:ph type="title" hasCustomPrompt="1"/>
          </p:nvPr>
        </p:nvSpPr>
        <p:spPr>
          <a:xfrm>
            <a:off x="630000" y="2681103"/>
            <a:ext cx="3127881" cy="1495794"/>
          </a:xfrm>
          <a:prstGeom prst="rect">
            <a:avLst/>
          </a:prstGeom>
        </p:spPr>
        <p:txBody>
          <a:bodyPr anchor="ctr">
            <a:noAutofit/>
          </a:bodyPr>
          <a:lstStyle>
            <a:lvl1pPr>
              <a:defRPr sz="3200">
                <a:solidFill>
                  <a:schemeClr val="bg1"/>
                </a:solidFill>
                <a:latin typeface="+mj-lt"/>
                <a:sym typeface="Trebuchet MS" panose="020B0603020202020204" pitchFamily="34" charset="0"/>
              </a:defRPr>
            </a:lvl1pPr>
          </a:lstStyle>
          <a:p>
            <a:r>
              <a:rPr lang="en-US" dirty="0"/>
              <a:t>Click to add title</a:t>
            </a:r>
          </a:p>
        </p:txBody>
      </p:sp>
      <p:sp>
        <p:nvSpPr>
          <p:cNvPr id="13" name="Rectangle 12"/>
          <p:cNvSpPr/>
          <p:nvPr userDrawn="1"/>
        </p:nvSpPr>
        <p:spPr bwMode="white">
          <a:xfrm>
            <a:off x="4080763" y="-1309"/>
            <a:ext cx="8111237" cy="685930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
        <p:nvSpPr>
          <p:cNvPr id="12" name="Date Placeholder 1"/>
          <p:cNvSpPr>
            <a:spLocks noGrp="1"/>
          </p:cNvSpPr>
          <p:nvPr>
            <p:ph type="dt" sz="half" idx="29"/>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175551377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48.xml><?xml version="1.0" encoding="utf-8"?>
<p:sldLayout xmlns:a="http://schemas.openxmlformats.org/drawingml/2006/main" xmlns:r="http://schemas.openxmlformats.org/officeDocument/2006/relationships" xmlns:p="http://schemas.openxmlformats.org/presentationml/2006/main" showMasterSp="0" preserve="1" userDrawn="1">
  <p:cSld name="Green half">
    <p:bg bwMode="gray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1" name="Picture 10"/>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5689582" y="0"/>
            <a:ext cx="416951" cy="6858000"/>
          </a:xfrm>
          <a:prstGeom prst="rect">
            <a:avLst/>
          </a:prstGeom>
        </p:spPr>
      </p:pic>
      <p:sp>
        <p:nvSpPr>
          <p:cNvPr id="12" name="Rectangle 11"/>
          <p:cNvSpPr/>
          <p:nvPr userDrawn="1"/>
        </p:nvSpPr>
        <p:spPr>
          <a:xfrm>
            <a:off x="6096000" y="0"/>
            <a:ext cx="6096000" cy="6858000"/>
          </a:xfrm>
          <a:prstGeom prst="rect">
            <a:avLst/>
          </a:prstGeom>
          <a:solidFill>
            <a:schemeClr val="bg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3" name="Picture Placeholder 18"/>
          <p:cNvSpPr>
            <a:spLocks noGrp="1"/>
          </p:cNvSpPr>
          <p:nvPr>
            <p:ph type="pic" sz="quarter" idx="14" hasCustomPrompt="1"/>
          </p:nvPr>
        </p:nvSpPr>
        <p:spPr>
          <a:xfrm>
            <a:off x="6092021" y="0"/>
            <a:ext cx="6099977" cy="6858000"/>
          </a:xfrm>
          <a:prstGeom prst="rect">
            <a:avLst/>
          </a:prstGeom>
          <a:noFill/>
        </p:spPr>
        <p:txBody>
          <a:bodyPr lIns="914400" tIns="914400" rIns="914400" bIns="914400"/>
          <a:lstStyle>
            <a:lvl1pPr algn="ctr">
              <a:defRPr sz="1800" baseline="0">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4" name="Title 1"/>
          <p:cNvSpPr>
            <a:spLocks noGrp="1"/>
          </p:cNvSpPr>
          <p:nvPr>
            <p:ph type="title" hasCustomPrompt="1"/>
          </p:nvPr>
        </p:nvSpPr>
        <p:spPr bwMode="black">
          <a:xfrm>
            <a:off x="630000" y="1785600"/>
            <a:ext cx="4388400" cy="3286800"/>
          </a:xfrm>
          <a:prstGeom prst="rect">
            <a:avLst/>
          </a:prstGeom>
          <a:noFill/>
        </p:spPr>
        <p:txBody>
          <a:bodyPr wrap="square" lIns="0" tIns="0" rIns="320040" bIns="0" anchor="ctr">
            <a:noAutofit/>
          </a:bodyPr>
          <a:lstStyle>
            <a:lvl1pPr>
              <a:defRPr sz="4400">
                <a:solidFill>
                  <a:schemeClr val="bg1"/>
                </a:solidFill>
                <a:latin typeface="+mj-lt"/>
                <a:sym typeface="Trebuchet MS" panose="020B0603020202020204" pitchFamily="34" charset="0"/>
              </a:defRPr>
            </a:lvl1pPr>
          </a:lstStyle>
          <a:p>
            <a:r>
              <a:rPr lang="en-US" dirty="0"/>
              <a:t>Click to add title</a:t>
            </a: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800" kern="1200" dirty="0">
              <a:solidFill>
                <a:schemeClr val="bg1">
                  <a:lumMod val="50000"/>
                </a:schemeClr>
              </a:solidFill>
              <a:latin typeface="+mn-lt"/>
              <a:ea typeface="+mn-ea"/>
              <a:cs typeface="+mn-cs"/>
              <a:sym typeface="Trebuchet MS" panose="020B0603020202020204" pitchFamily="34" charset="0"/>
            </a:endParaRPr>
          </a:p>
        </p:txBody>
      </p:sp>
      <p:sp>
        <p:nvSpPr>
          <p:cNvPr id="16" name="Date Placeholder 2"/>
          <p:cNvSpPr>
            <a:spLocks noGrp="1"/>
          </p:cNvSpPr>
          <p:nvPr>
            <p:ph type="dt" sz="half" idx="15"/>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2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62215606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49.xml><?xml version="1.0" encoding="utf-8"?>
<p:sldLayout xmlns:a="http://schemas.openxmlformats.org/drawingml/2006/main" xmlns:r="http://schemas.openxmlformats.org/officeDocument/2006/relationships" xmlns:p="http://schemas.openxmlformats.org/presentationml/2006/main" showMasterSp="0" preserve="1" userDrawn="1">
  <p:cSld name="Green two third">
    <p:bg bwMode="gray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7409849" y="0"/>
            <a:ext cx="416951" cy="6858000"/>
          </a:xfrm>
          <a:prstGeom prst="rect">
            <a:avLst/>
          </a:prstGeom>
        </p:spPr>
      </p:pic>
      <p:sp>
        <p:nvSpPr>
          <p:cNvPr id="10" name="Rectangle 9"/>
          <p:cNvSpPr/>
          <p:nvPr userDrawn="1"/>
        </p:nvSpPr>
        <p:spPr bwMode="gray">
          <a:xfrm>
            <a:off x="7819543" y="0"/>
            <a:ext cx="4372457"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1" name="Picture Placeholder 5"/>
          <p:cNvSpPr>
            <a:spLocks noGrp="1"/>
          </p:cNvSpPr>
          <p:nvPr>
            <p:ph type="pic" sz="quarter" idx="11" hasCustomPrompt="1"/>
          </p:nvPr>
        </p:nvSpPr>
        <p:spPr>
          <a:xfrm>
            <a:off x="7820025" y="0"/>
            <a:ext cx="4371975" cy="6858000"/>
          </a:xfrm>
          <a:prstGeom prst="rect">
            <a:avLst/>
          </a:prstGeom>
          <a:noFill/>
        </p:spPr>
        <p:txBody>
          <a:bodyPr lIns="182880" tIns="914400" rIns="182880" bIns="914400"/>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2" name="Date Placeholder 2"/>
          <p:cNvSpPr>
            <a:spLocks noGrp="1"/>
          </p:cNvSpPr>
          <p:nvPr>
            <p:ph type="dt" sz="half" idx="12"/>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5" name="Copyright"/>
          <p:cNvSpPr txBox="1"/>
          <p:nvPr userDrawn="1"/>
        </p:nvSpPr>
        <p:spPr>
          <a:xfrm rot="16200000">
            <a:off x="9486900" y="3916394"/>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
        <p:nvSpPr>
          <p:cNvPr id="14" name="Title 1"/>
          <p:cNvSpPr>
            <a:spLocks noGrp="1"/>
          </p:cNvSpPr>
          <p:nvPr>
            <p:ph type="title" hasCustomPrompt="1"/>
          </p:nvPr>
        </p:nvSpPr>
        <p:spPr bwMode="blackWhite">
          <a:xfrm>
            <a:off x="630000" y="1804650"/>
            <a:ext cx="6247552" cy="3286800"/>
          </a:xfrm>
          <a:prstGeom prst="rect">
            <a:avLst/>
          </a:prstGeom>
        </p:spPr>
        <p:txBody>
          <a:bodyPr anchor="ctr">
            <a:noAutofit/>
          </a:bodyPr>
          <a:lstStyle>
            <a:lvl1pPr>
              <a:defRPr sz="4400">
                <a:solidFill>
                  <a:schemeClr val="bg1"/>
                </a:solidFill>
                <a:latin typeface="+mj-lt"/>
                <a:sym typeface="Trebuchet MS" panose="020B0603020202020204" pitchFamily="34" charset="0"/>
              </a:defRPr>
            </a:lvl1pPr>
          </a:lstStyle>
          <a:p>
            <a:r>
              <a:rPr lang="en-US" dirty="0"/>
              <a:t>Click to edit title</a:t>
            </a:r>
          </a:p>
        </p:txBody>
      </p:sp>
      <p:sp>
        <p:nvSpPr>
          <p:cNvPr id="13" name="TextBox 12"/>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800" kern="1200" dirty="0">
              <a:solidFill>
                <a:schemeClr val="bg1">
                  <a:lumMod val="50000"/>
                </a:schemeClr>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140511487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Green arrow one third">
    <p:bg>
      <p:bgPr>
        <a:solidFill>
          <a:srgbClr val="F2F2F2"/>
        </a:solidFill>
        <a:effectLst/>
      </p:bgPr>
    </p:bg>
    <p:spTree>
      <p:nvGrpSpPr>
        <p:cNvPr id="1" name=""/>
        <p:cNvGrpSpPr/>
        <p:nvPr/>
      </p:nvGrpSpPr>
      <p:grpSpPr>
        <a:xfrm>
          <a:off x="0" y="0"/>
          <a:ext cx="0" cy="0"/>
          <a:chOff x="0" y="0"/>
          <a:chExt cx="0" cy="0"/>
        </a:xfrm>
      </p:grpSpPr>
      <p:sp>
        <p:nvSpPr>
          <p:cNvPr id="13" name="Pentagon 3"/>
          <p:cNvSpPr/>
          <p:nvPr userDrawn="1"/>
        </p:nvSpPr>
        <p:spPr bwMode="white">
          <a:xfrm>
            <a:off x="1" y="0"/>
            <a:ext cx="5426920"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4" name="Title 1"/>
          <p:cNvSpPr>
            <a:spLocks noGrp="1"/>
          </p:cNvSpPr>
          <p:nvPr>
            <p:ph type="title" hasCustomPrompt="1"/>
          </p:nvPr>
        </p:nvSpPr>
        <p:spPr>
          <a:xfrm>
            <a:off x="630000" y="1785600"/>
            <a:ext cx="4062235" cy="3286800"/>
          </a:xfrm>
          <a:prstGeom prst="rect">
            <a:avLst/>
          </a:prstGeom>
        </p:spPr>
        <p:txBody>
          <a:bodyPr anchor="ctr">
            <a:noAutofit/>
          </a:bodyPr>
          <a:lstStyle>
            <a:lvl1pPr>
              <a:defRPr sz="4400" b="0">
                <a:solidFill>
                  <a:srgbClr val="FFFFFF"/>
                </a:solidFill>
                <a:latin typeface="+mj-lt"/>
                <a:sym typeface="Trebuchet MS" panose="020B0603020202020204" pitchFamily="34" charset="0"/>
              </a:defRPr>
            </a:lvl1pPr>
          </a:lstStyle>
          <a:p>
            <a:r>
              <a:rPr lang="en-US" dirty="0"/>
              <a:t>Click to add title</a:t>
            </a:r>
          </a:p>
        </p:txBody>
      </p:sp>
      <p:sp>
        <p:nvSpPr>
          <p:cNvPr id="11"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6" name="TextBox 1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7562" b="6867"/>
          <a:stretch/>
        </p:blipFill>
        <p:spPr>
          <a:xfrm>
            <a:off x="3578059" y="3416300"/>
            <a:ext cx="2694666" cy="3441700"/>
          </a:xfrm>
          <a:custGeom>
            <a:avLst/>
            <a:gdLst>
              <a:gd name="connsiteX0" fmla="*/ 2040063 w 2694666"/>
              <a:gd name="connsiteY0" fmla="*/ 0 h 3441700"/>
              <a:gd name="connsiteX1" fmla="*/ 2694666 w 2694666"/>
              <a:gd name="connsiteY1" fmla="*/ 0 h 3441700"/>
              <a:gd name="connsiteX2" fmla="*/ 2694666 w 2694666"/>
              <a:gd name="connsiteY2" fmla="*/ 3441700 h 3441700"/>
              <a:gd name="connsiteX3" fmla="*/ 1510783 w 2694666"/>
              <a:gd name="connsiteY3" fmla="*/ 3441700 h 3441700"/>
              <a:gd name="connsiteX4" fmla="*/ 1816742 w 2694666"/>
              <a:gd name="connsiteY4" fmla="*/ 365420 h 3441700"/>
              <a:gd name="connsiteX5" fmla="*/ 2022641 w 2694666"/>
              <a:gd name="connsiteY5" fmla="*/ 379413 h 3441700"/>
              <a:gd name="connsiteX6" fmla="*/ 0 w 2694666"/>
              <a:gd name="connsiteY6" fmla="*/ 0 h 3441700"/>
              <a:gd name="connsiteX7" fmla="*/ 1846270 w 2694666"/>
              <a:gd name="connsiteY7" fmla="*/ 0 h 3441700"/>
              <a:gd name="connsiteX8" fmla="*/ 1848810 w 2694666"/>
              <a:gd name="connsiteY8" fmla="*/ 12700 h 3441700"/>
              <a:gd name="connsiteX9" fmla="*/ 1777372 w 2694666"/>
              <a:gd name="connsiteY9" fmla="*/ 362744 h 3441700"/>
              <a:gd name="connsiteX10" fmla="*/ 1780172 w 2694666"/>
              <a:gd name="connsiteY10" fmla="*/ 362934 h 3441700"/>
              <a:gd name="connsiteX11" fmla="*/ 1144340 w 2694666"/>
              <a:gd name="connsiteY11" fmla="*/ 3441700 h 3441700"/>
              <a:gd name="connsiteX12" fmla="*/ 0 w 2694666"/>
              <a:gd name="connsiteY12" fmla="*/ 3441700 h 3441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94666" h="3441700">
                <a:moveTo>
                  <a:pt x="2040063" y="0"/>
                </a:moveTo>
                <a:lnTo>
                  <a:pt x="2694666" y="0"/>
                </a:lnTo>
                <a:lnTo>
                  <a:pt x="2694666" y="3441700"/>
                </a:lnTo>
                <a:lnTo>
                  <a:pt x="1510783" y="3441700"/>
                </a:lnTo>
                <a:lnTo>
                  <a:pt x="1816742" y="365420"/>
                </a:lnTo>
                <a:lnTo>
                  <a:pt x="2022641" y="379413"/>
                </a:lnTo>
                <a:close/>
                <a:moveTo>
                  <a:pt x="0" y="0"/>
                </a:moveTo>
                <a:lnTo>
                  <a:pt x="1846270" y="0"/>
                </a:lnTo>
                <a:lnTo>
                  <a:pt x="1848810" y="12700"/>
                </a:lnTo>
                <a:lnTo>
                  <a:pt x="1777372" y="362744"/>
                </a:lnTo>
                <a:lnTo>
                  <a:pt x="1780172" y="362934"/>
                </a:lnTo>
                <a:lnTo>
                  <a:pt x="1144340" y="3441700"/>
                </a:lnTo>
                <a:lnTo>
                  <a:pt x="0" y="3441700"/>
                </a:lnTo>
                <a:close/>
              </a:path>
            </a:pathLst>
          </a:custGeom>
        </p:spPr>
      </p:pic>
    </p:spTree>
    <p:extLst>
      <p:ext uri="{BB962C8B-B14F-4D97-AF65-F5344CB8AC3E}">
        <p14:creationId xmlns:p14="http://schemas.microsoft.com/office/powerpoint/2010/main" val="297419212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50.xml><?xml version="1.0" encoding="utf-8"?>
<p:sldLayout xmlns:a="http://schemas.openxmlformats.org/drawingml/2006/main" xmlns:r="http://schemas.openxmlformats.org/officeDocument/2006/relationships" xmlns:p="http://schemas.openxmlformats.org/presentationml/2006/main" showMasterSp="0" preserve="1" userDrawn="1">
  <p:cSld name="Left arro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16" name="Freeform 14"/>
          <p:cNvSpPr/>
          <p:nvPr userDrawn="1"/>
        </p:nvSpPr>
        <p:spPr bwMode="ltGray">
          <a:xfrm>
            <a:off x="1524" y="131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5" name="Date Placeholder 4"/>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mn-lt"/>
                <a:sym typeface="Trebuchet MS" panose="020B0603020202020204" pitchFamily="34" charset="0"/>
              </a:rPr>
              <a:t>Copyright © 2020 by Boston Consulting Group, Inc. All rights reserved.</a:t>
            </a:r>
            <a:endParaRPr lang="en-US" sz="700" dirty="0">
              <a:solidFill>
                <a:schemeClr val="bg1"/>
              </a:solidFill>
              <a:latin typeface="+mn-lt"/>
              <a:sym typeface="Trebuchet MS" panose="020B0603020202020204" pitchFamily="34" charset="0"/>
            </a:endParaRPr>
          </a:p>
        </p:txBody>
      </p:sp>
      <p:sp>
        <p:nvSpPr>
          <p:cNvPr id="12" name="TextBox 11"/>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17" name="Title 2"/>
          <p:cNvSpPr>
            <a:spLocks noGrp="1"/>
          </p:cNvSpPr>
          <p:nvPr>
            <p:ph type="title" hasCustomPrompt="1"/>
          </p:nvPr>
        </p:nvSpPr>
        <p:spPr>
          <a:xfrm>
            <a:off x="630000" y="2764203"/>
            <a:ext cx="2478638" cy="1314311"/>
          </a:xfrm>
          <a:prstGeom prst="rect">
            <a:avLst/>
          </a:prstGeom>
        </p:spPr>
        <p:txBody>
          <a:bodyPr anchor="ctr">
            <a:noAutofit/>
          </a:bodyPr>
          <a:lstStyle>
            <a:lvl1pPr>
              <a:defRPr sz="3200" baseline="0">
                <a:solidFill>
                  <a:schemeClr val="tx2"/>
                </a:solidFill>
                <a:latin typeface="+mj-lt"/>
                <a:sym typeface="Trebuchet MS" panose="020B0603020202020204" pitchFamily="34" charset="0"/>
              </a:defRPr>
            </a:lvl1pPr>
          </a:lstStyle>
          <a:p>
            <a:r>
              <a:rPr lang="en-US" dirty="0">
                <a:solidFill>
                  <a:schemeClr val="tx2"/>
                </a:solidFill>
              </a:rPr>
              <a:t>Click to add title</a:t>
            </a:r>
          </a:p>
        </p:txBody>
      </p:sp>
      <p:pic>
        <p:nvPicPr>
          <p:cNvPr id="9" name="Picture 8"/>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132442" y="3590399"/>
            <a:ext cx="1365250" cy="3382962"/>
          </a:xfrm>
          <a:custGeom>
            <a:avLst/>
            <a:gdLst>
              <a:gd name="connsiteX0" fmla="*/ 919541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264716 h 3382962"/>
              <a:gd name="connsiteX5" fmla="*/ 129871 w 1365250"/>
              <a:gd name="connsiteY5" fmla="*/ 3267601 h 3382962"/>
              <a:gd name="connsiteX6" fmla="*/ 0 w 1365250"/>
              <a:gd name="connsiteY6" fmla="*/ 0 h 3382962"/>
              <a:gd name="connsiteX7" fmla="*/ 909386 w 1365250"/>
              <a:gd name="connsiteY7" fmla="*/ 0 h 3382962"/>
              <a:gd name="connsiteX8" fmla="*/ 0 w 1365250"/>
              <a:gd name="connsiteY8" fmla="*/ 298560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19541" y="0"/>
                </a:moveTo>
                <a:lnTo>
                  <a:pt x="1365250" y="0"/>
                </a:lnTo>
                <a:lnTo>
                  <a:pt x="1365250" y="3382962"/>
                </a:lnTo>
                <a:lnTo>
                  <a:pt x="0" y="3382962"/>
                </a:lnTo>
                <a:lnTo>
                  <a:pt x="0" y="3264716"/>
                </a:lnTo>
                <a:lnTo>
                  <a:pt x="129871" y="3267601"/>
                </a:lnTo>
                <a:close/>
                <a:moveTo>
                  <a:pt x="0" y="0"/>
                </a:moveTo>
                <a:lnTo>
                  <a:pt x="909386" y="0"/>
                </a:lnTo>
                <a:lnTo>
                  <a:pt x="0" y="298560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9981128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51.xml><?xml version="1.0" encoding="utf-8"?>
<p:sldLayout xmlns:a="http://schemas.openxmlformats.org/drawingml/2006/main" xmlns:r="http://schemas.openxmlformats.org/officeDocument/2006/relationships" xmlns:p="http://schemas.openxmlformats.org/presentationml/2006/main" showMasterSp="0" preserve="1" userDrawn="1">
  <p:cSld name="Green left arrow">
    <p:bg>
      <p:bgPr>
        <a:solidFill>
          <a:srgbClr val="F2F2F2"/>
        </a:solidFill>
        <a:effectLst/>
      </p:bgPr>
    </p:bg>
    <p:spTree>
      <p:nvGrpSpPr>
        <p:cNvPr id="1" name=""/>
        <p:cNvGrpSpPr/>
        <p:nvPr/>
      </p:nvGrpSpPr>
      <p:grpSpPr>
        <a:xfrm>
          <a:off x="0" y="0"/>
          <a:ext cx="0" cy="0"/>
          <a:chOff x="0" y="0"/>
          <a:chExt cx="0" cy="0"/>
        </a:xfrm>
      </p:grpSpPr>
      <p:sp>
        <p:nvSpPr>
          <p:cNvPr id="16" name="Freeform 14"/>
          <p:cNvSpPr/>
          <p:nvPr userDrawn="1"/>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3" name="Title 2"/>
          <p:cNvSpPr>
            <a:spLocks noGrp="1"/>
          </p:cNvSpPr>
          <p:nvPr>
            <p:ph type="title" hasCustomPrompt="1"/>
          </p:nvPr>
        </p:nvSpPr>
        <p:spPr>
          <a:xfrm>
            <a:off x="630000" y="2764203"/>
            <a:ext cx="2478638" cy="1314311"/>
          </a:xfrm>
        </p:spPr>
        <p:txBody>
          <a:bodyPr anchor="ctr" anchorCtr="0">
            <a:noAutofit/>
          </a:bodyPr>
          <a:lstStyle>
            <a:lvl1pPr>
              <a:defRPr sz="3200" baseline="0">
                <a:solidFill>
                  <a:srgbClr val="FFFFFF"/>
                </a:solidFill>
                <a:latin typeface="+mj-lt"/>
              </a:defRPr>
            </a:lvl1pPr>
          </a:lstStyle>
          <a:p>
            <a:r>
              <a:rPr lang="en-US" dirty="0"/>
              <a:t>Click to add title</a:t>
            </a:r>
          </a:p>
        </p:txBody>
      </p:sp>
      <p:sp>
        <p:nvSpPr>
          <p:cNvPr id="13"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6216" b="7716"/>
          <a:stretch/>
        </p:blipFill>
        <p:spPr>
          <a:xfrm rot="120000">
            <a:off x="2174642" y="3402828"/>
            <a:ext cx="2694666" cy="3461745"/>
          </a:xfrm>
          <a:custGeom>
            <a:avLst/>
            <a:gdLst>
              <a:gd name="connsiteX0" fmla="*/ 0 w 2694666"/>
              <a:gd name="connsiteY0" fmla="*/ 0 h 3461745"/>
              <a:gd name="connsiteX1" fmla="*/ 2694666 w 2694666"/>
              <a:gd name="connsiteY1" fmla="*/ 0 h 3461745"/>
              <a:gd name="connsiteX2" fmla="*/ 2694666 w 2694666"/>
              <a:gd name="connsiteY2" fmla="*/ 3461745 h 3461745"/>
              <a:gd name="connsiteX3" fmla="*/ 1325678 w 2694666"/>
              <a:gd name="connsiteY3" fmla="*/ 3461745 h 3461745"/>
              <a:gd name="connsiteX4" fmla="*/ 1671729 w 2694666"/>
              <a:gd name="connsiteY4" fmla="*/ 3449661 h 3461745"/>
              <a:gd name="connsiteX5" fmla="*/ 1894583 w 2694666"/>
              <a:gd name="connsiteY5" fmla="*/ 6023 h 3461745"/>
              <a:gd name="connsiteX6" fmla="*/ 1847153 w 2694666"/>
              <a:gd name="connsiteY6" fmla="*/ 12445 h 3461745"/>
              <a:gd name="connsiteX7" fmla="*/ 1149427 w 2694666"/>
              <a:gd name="connsiteY7" fmla="*/ 3461745 h 3461745"/>
              <a:gd name="connsiteX8" fmla="*/ 0 w 2694666"/>
              <a:gd name="connsiteY8" fmla="*/ 3461745 h 3461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94666" h="3461745">
                <a:moveTo>
                  <a:pt x="0" y="0"/>
                </a:moveTo>
                <a:lnTo>
                  <a:pt x="2694666" y="0"/>
                </a:lnTo>
                <a:lnTo>
                  <a:pt x="2694666" y="3461745"/>
                </a:lnTo>
                <a:lnTo>
                  <a:pt x="1325678" y="3461745"/>
                </a:lnTo>
                <a:lnTo>
                  <a:pt x="1671729" y="3449661"/>
                </a:lnTo>
                <a:lnTo>
                  <a:pt x="1894583" y="6023"/>
                </a:lnTo>
                <a:lnTo>
                  <a:pt x="1847153" y="12445"/>
                </a:lnTo>
                <a:lnTo>
                  <a:pt x="1149427" y="3461745"/>
                </a:lnTo>
                <a:lnTo>
                  <a:pt x="0" y="3461745"/>
                </a:lnTo>
                <a:close/>
              </a:path>
            </a:pathLst>
          </a:custGeom>
        </p:spPr>
      </p:pic>
    </p:spTree>
    <p:extLst>
      <p:ext uri="{BB962C8B-B14F-4D97-AF65-F5344CB8AC3E}">
        <p14:creationId xmlns:p14="http://schemas.microsoft.com/office/powerpoint/2010/main" val="399905547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52.xml><?xml version="1.0" encoding="utf-8"?>
<p:sldLayout xmlns:a="http://schemas.openxmlformats.org/drawingml/2006/main" xmlns:r="http://schemas.openxmlformats.org/officeDocument/2006/relationships" xmlns:p="http://schemas.openxmlformats.org/presentationml/2006/main" showMasterSp="0" preserve="1" userDrawn="1">
  <p:cSld name="Arrow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42000" name="think-cell Slide" r:id="rId4" imgW="324" imgH="324" progId="TCLayout.ActiveDocument.1">
                  <p:embed/>
                </p:oleObj>
              </mc:Choice>
              <mc:Fallback>
                <p:oleObj name="think-cell Slide" r:id="rId4" imgW="324" imgH="324" progId="TCLayout.ActiveDocument.1">
                  <p:embed/>
                  <p:pic>
                    <p:nvPicPr>
                      <p:cNvPr id="3" name="Object 2"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5" name="TextBox 4"/>
          <p:cNvSpPr txBox="1"/>
          <p:nvPr/>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800" kern="1200" dirty="0">
              <a:solidFill>
                <a:schemeClr val="bg1"/>
              </a:solidFill>
              <a:latin typeface="+mn-lt"/>
              <a:ea typeface="+mn-ea"/>
              <a:cs typeface="+mn-cs"/>
              <a:sym typeface="Trebuchet MS" panose="020B0603020202020204" pitchFamily="34" charset="0"/>
            </a:endParaRPr>
          </a:p>
        </p:txBody>
      </p:sp>
      <p:sp>
        <p:nvSpPr>
          <p:cNvPr id="8" name="Date Placeholder 7"/>
          <p:cNvSpPr>
            <a:spLocks noGrp="1"/>
          </p:cNvSpPr>
          <p:nvPr>
            <p:ph type="dt" sz="half" idx="11"/>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mn-lt"/>
                <a:sym typeface="Trebuchet MS" panose="020B0603020202020204" pitchFamily="34" charset="0"/>
              </a:rPr>
              <a:t>Copyright © 2020 by Boston Consulting Group, Inc. All rights reserved.</a:t>
            </a:r>
            <a:endParaRPr lang="en-US" sz="700" dirty="0">
              <a:solidFill>
                <a:schemeClr val="bg1"/>
              </a:solidFill>
              <a:latin typeface="+mn-lt"/>
              <a:sym typeface="Trebuchet MS" panose="020B0603020202020204" pitchFamily="34" charset="0"/>
            </a:endParaRPr>
          </a:p>
        </p:txBody>
      </p:sp>
      <p:sp>
        <p:nvSpPr>
          <p:cNvPr id="13" name="Pentagon 3"/>
          <p:cNvSpPr/>
          <p:nvPr userDrawn="1"/>
        </p:nvSpPr>
        <p:spPr bwMode="white">
          <a:xfrm>
            <a:off x="1" y="0"/>
            <a:ext cx="5426920" cy="6858000"/>
          </a:xfrm>
          <a:prstGeom prst="homePlate">
            <a:avLst>
              <a:gd name="adj" fmla="val 12939"/>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4" name="Title 1"/>
          <p:cNvSpPr>
            <a:spLocks noGrp="1"/>
          </p:cNvSpPr>
          <p:nvPr>
            <p:ph type="title" hasCustomPrompt="1"/>
          </p:nvPr>
        </p:nvSpPr>
        <p:spPr>
          <a:xfrm>
            <a:off x="630000" y="1785600"/>
            <a:ext cx="4062235" cy="3286800"/>
          </a:xfrm>
          <a:prstGeom prst="rect">
            <a:avLst/>
          </a:prstGeom>
        </p:spPr>
        <p:txBody>
          <a:bodyPr anchor="ctr">
            <a:noAutofit/>
          </a:bodyPr>
          <a:lstStyle>
            <a:lvl1pPr>
              <a:defRPr sz="4400" b="0">
                <a:solidFill>
                  <a:schemeClr val="tx2"/>
                </a:solidFill>
                <a:latin typeface="+mj-lt"/>
                <a:sym typeface="Trebuchet MS" panose="020B0603020202020204" pitchFamily="34" charset="0"/>
              </a:defRPr>
            </a:lvl1pPr>
          </a:lstStyle>
          <a:p>
            <a:r>
              <a:rPr lang="en-US" dirty="0"/>
              <a:t>Click to add title</a:t>
            </a:r>
          </a:p>
        </p:txBody>
      </p:sp>
      <p:pic>
        <p:nvPicPr>
          <p:cNvPr id="15" name="Picture 14"/>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4581525" y="3394392"/>
            <a:ext cx="1298575" cy="3571875"/>
          </a:xfrm>
          <a:custGeom>
            <a:avLst/>
            <a:gdLst>
              <a:gd name="connsiteX0" fmla="*/ 0 w 1298575"/>
              <a:gd name="connsiteY0" fmla="*/ 0 h 3571875"/>
              <a:gd name="connsiteX1" fmla="*/ 1298575 w 1298575"/>
              <a:gd name="connsiteY1" fmla="*/ 0 h 3571875"/>
              <a:gd name="connsiteX2" fmla="*/ 1298575 w 1298575"/>
              <a:gd name="connsiteY2" fmla="*/ 3571875 h 3571875"/>
              <a:gd name="connsiteX3" fmla="*/ 0 w 1298575"/>
              <a:gd name="connsiteY3" fmla="*/ 3571875 h 3571875"/>
              <a:gd name="connsiteX4" fmla="*/ 0 w 1298575"/>
              <a:gd name="connsiteY4" fmla="*/ 3465683 h 3571875"/>
              <a:gd name="connsiteX5" fmla="*/ 139700 w 1298575"/>
              <a:gd name="connsiteY5" fmla="*/ 3466783 h 3571875"/>
              <a:gd name="connsiteX6" fmla="*/ 841375 w 1298575"/>
              <a:gd name="connsiteY6" fmla="*/ 21908 h 3571875"/>
              <a:gd name="connsiteX7" fmla="*/ 0 w 1298575"/>
              <a:gd name="connsiteY7" fmla="*/ 2642743 h 357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8575" h="3571875">
                <a:moveTo>
                  <a:pt x="0" y="0"/>
                </a:moveTo>
                <a:lnTo>
                  <a:pt x="1298575" y="0"/>
                </a:lnTo>
                <a:lnTo>
                  <a:pt x="1298575" y="3571875"/>
                </a:lnTo>
                <a:lnTo>
                  <a:pt x="0" y="3571875"/>
                </a:lnTo>
                <a:lnTo>
                  <a:pt x="0" y="3465683"/>
                </a:lnTo>
                <a:lnTo>
                  <a:pt x="139700" y="3466783"/>
                </a:lnTo>
                <a:lnTo>
                  <a:pt x="841375" y="21908"/>
                </a:lnTo>
                <a:lnTo>
                  <a:pt x="0" y="26427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2184746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53.xml><?xml version="1.0" encoding="utf-8"?>
<p:sldLayout xmlns:a="http://schemas.openxmlformats.org/drawingml/2006/main" xmlns:r="http://schemas.openxmlformats.org/officeDocument/2006/relationships" xmlns:p="http://schemas.openxmlformats.org/presentationml/2006/main" showMasterSp="0" preserve="1" userDrawn="1">
  <p:cSld name="Green arrow one third">
    <p:bg>
      <p:bgPr>
        <a:solidFill>
          <a:srgbClr val="F2F2F2"/>
        </a:solidFill>
        <a:effectLst/>
      </p:bgPr>
    </p:bg>
    <p:spTree>
      <p:nvGrpSpPr>
        <p:cNvPr id="1" name=""/>
        <p:cNvGrpSpPr/>
        <p:nvPr/>
      </p:nvGrpSpPr>
      <p:grpSpPr>
        <a:xfrm>
          <a:off x="0" y="0"/>
          <a:ext cx="0" cy="0"/>
          <a:chOff x="0" y="0"/>
          <a:chExt cx="0" cy="0"/>
        </a:xfrm>
      </p:grpSpPr>
      <p:sp>
        <p:nvSpPr>
          <p:cNvPr id="13" name="Pentagon 3"/>
          <p:cNvSpPr/>
          <p:nvPr userDrawn="1"/>
        </p:nvSpPr>
        <p:spPr bwMode="white">
          <a:xfrm>
            <a:off x="1" y="0"/>
            <a:ext cx="5426920"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4" name="Title 1"/>
          <p:cNvSpPr>
            <a:spLocks noGrp="1"/>
          </p:cNvSpPr>
          <p:nvPr>
            <p:ph type="title" hasCustomPrompt="1"/>
          </p:nvPr>
        </p:nvSpPr>
        <p:spPr>
          <a:xfrm>
            <a:off x="630000" y="1785600"/>
            <a:ext cx="4062235" cy="3286800"/>
          </a:xfrm>
          <a:prstGeom prst="rect">
            <a:avLst/>
          </a:prstGeom>
        </p:spPr>
        <p:txBody>
          <a:bodyPr anchor="ctr">
            <a:noAutofit/>
          </a:bodyPr>
          <a:lstStyle>
            <a:lvl1pPr>
              <a:defRPr sz="4400" b="0">
                <a:solidFill>
                  <a:srgbClr val="FFFFFF"/>
                </a:solidFill>
                <a:latin typeface="+mj-lt"/>
                <a:sym typeface="Trebuchet MS" panose="020B0603020202020204" pitchFamily="34" charset="0"/>
              </a:defRPr>
            </a:lvl1pPr>
          </a:lstStyle>
          <a:p>
            <a:r>
              <a:rPr lang="en-US" dirty="0"/>
              <a:t>Click to add title</a:t>
            </a:r>
          </a:p>
        </p:txBody>
      </p:sp>
      <p:sp>
        <p:nvSpPr>
          <p:cNvPr id="11"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6" name="TextBox 1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7562" b="6867"/>
          <a:stretch/>
        </p:blipFill>
        <p:spPr>
          <a:xfrm>
            <a:off x="3578059" y="3416300"/>
            <a:ext cx="2694666" cy="3441700"/>
          </a:xfrm>
          <a:custGeom>
            <a:avLst/>
            <a:gdLst>
              <a:gd name="connsiteX0" fmla="*/ 2040063 w 2694666"/>
              <a:gd name="connsiteY0" fmla="*/ 0 h 3441700"/>
              <a:gd name="connsiteX1" fmla="*/ 2694666 w 2694666"/>
              <a:gd name="connsiteY1" fmla="*/ 0 h 3441700"/>
              <a:gd name="connsiteX2" fmla="*/ 2694666 w 2694666"/>
              <a:gd name="connsiteY2" fmla="*/ 3441700 h 3441700"/>
              <a:gd name="connsiteX3" fmla="*/ 1510783 w 2694666"/>
              <a:gd name="connsiteY3" fmla="*/ 3441700 h 3441700"/>
              <a:gd name="connsiteX4" fmla="*/ 1816742 w 2694666"/>
              <a:gd name="connsiteY4" fmla="*/ 365420 h 3441700"/>
              <a:gd name="connsiteX5" fmla="*/ 2022641 w 2694666"/>
              <a:gd name="connsiteY5" fmla="*/ 379413 h 3441700"/>
              <a:gd name="connsiteX6" fmla="*/ 0 w 2694666"/>
              <a:gd name="connsiteY6" fmla="*/ 0 h 3441700"/>
              <a:gd name="connsiteX7" fmla="*/ 1846270 w 2694666"/>
              <a:gd name="connsiteY7" fmla="*/ 0 h 3441700"/>
              <a:gd name="connsiteX8" fmla="*/ 1848810 w 2694666"/>
              <a:gd name="connsiteY8" fmla="*/ 12700 h 3441700"/>
              <a:gd name="connsiteX9" fmla="*/ 1777372 w 2694666"/>
              <a:gd name="connsiteY9" fmla="*/ 362744 h 3441700"/>
              <a:gd name="connsiteX10" fmla="*/ 1780172 w 2694666"/>
              <a:gd name="connsiteY10" fmla="*/ 362934 h 3441700"/>
              <a:gd name="connsiteX11" fmla="*/ 1144340 w 2694666"/>
              <a:gd name="connsiteY11" fmla="*/ 3441700 h 3441700"/>
              <a:gd name="connsiteX12" fmla="*/ 0 w 2694666"/>
              <a:gd name="connsiteY12" fmla="*/ 3441700 h 3441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94666" h="3441700">
                <a:moveTo>
                  <a:pt x="2040063" y="0"/>
                </a:moveTo>
                <a:lnTo>
                  <a:pt x="2694666" y="0"/>
                </a:lnTo>
                <a:lnTo>
                  <a:pt x="2694666" y="3441700"/>
                </a:lnTo>
                <a:lnTo>
                  <a:pt x="1510783" y="3441700"/>
                </a:lnTo>
                <a:lnTo>
                  <a:pt x="1816742" y="365420"/>
                </a:lnTo>
                <a:lnTo>
                  <a:pt x="2022641" y="379413"/>
                </a:lnTo>
                <a:close/>
                <a:moveTo>
                  <a:pt x="0" y="0"/>
                </a:moveTo>
                <a:lnTo>
                  <a:pt x="1846270" y="0"/>
                </a:lnTo>
                <a:lnTo>
                  <a:pt x="1848810" y="12700"/>
                </a:lnTo>
                <a:lnTo>
                  <a:pt x="1777372" y="362744"/>
                </a:lnTo>
                <a:lnTo>
                  <a:pt x="1780172" y="362934"/>
                </a:lnTo>
                <a:lnTo>
                  <a:pt x="1144340" y="3441700"/>
                </a:lnTo>
                <a:lnTo>
                  <a:pt x="0" y="3441700"/>
                </a:lnTo>
                <a:close/>
              </a:path>
            </a:pathLst>
          </a:custGeom>
        </p:spPr>
      </p:pic>
    </p:spTree>
    <p:extLst>
      <p:ext uri="{BB962C8B-B14F-4D97-AF65-F5344CB8AC3E}">
        <p14:creationId xmlns:p14="http://schemas.microsoft.com/office/powerpoint/2010/main" val="34137185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54.xml><?xml version="1.0" encoding="utf-8"?>
<p:sldLayout xmlns:a="http://schemas.openxmlformats.org/drawingml/2006/main" xmlns:r="http://schemas.openxmlformats.org/officeDocument/2006/relationships" xmlns:p="http://schemas.openxmlformats.org/presentationml/2006/main" showMasterSp="0" preserve="1" userDrawn="1">
  <p:cSld name="Arrow half">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8" name="Date Placeholder 7"/>
          <p:cNvSpPr>
            <a:spLocks noGrp="1"/>
          </p:cNvSpPr>
          <p:nvPr>
            <p:ph type="dt" sz="half" idx="16"/>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8"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mn-lt"/>
                <a:sym typeface="Trebuchet MS" panose="020B0603020202020204" pitchFamily="34" charset="0"/>
              </a:rPr>
              <a:t>Copyright © 2020 by Boston Consulting Group, Inc. All rights reserved.</a:t>
            </a:r>
            <a:endParaRPr lang="en-US" sz="700" dirty="0">
              <a:solidFill>
                <a:schemeClr val="bg1"/>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14" name="Pentagon 8"/>
          <p:cNvSpPr/>
          <p:nvPr userDrawn="1"/>
        </p:nvSpPr>
        <p:spPr bwMode="white">
          <a:xfrm>
            <a:off x="0" y="0"/>
            <a:ext cx="6363546" cy="6858000"/>
          </a:xfrm>
          <a:prstGeom prst="homePlate">
            <a:avLst>
              <a:gd name="adj" fmla="val 12939"/>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6" name="Title 2"/>
          <p:cNvSpPr>
            <a:spLocks noGrp="1"/>
          </p:cNvSpPr>
          <p:nvPr>
            <p:ph type="title" hasCustomPrompt="1"/>
          </p:nvPr>
        </p:nvSpPr>
        <p:spPr>
          <a:xfrm>
            <a:off x="630000" y="622800"/>
            <a:ext cx="4673646"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mj-lt"/>
                <a:sym typeface="Trebuchet MS" panose="020B0603020202020204" pitchFamily="34" charset="0"/>
              </a:defRPr>
            </a:lvl1pPr>
          </a:lstStyle>
          <a:p>
            <a:pPr lvl="0"/>
            <a:r>
              <a:rPr lang="en-US" dirty="0"/>
              <a:t>Click to add title</a:t>
            </a:r>
          </a:p>
        </p:txBody>
      </p:sp>
      <p:pic>
        <p:nvPicPr>
          <p:cNvPr id="9" name="Picture 8"/>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397806" y="3589606"/>
            <a:ext cx="1365250" cy="3382962"/>
          </a:xfrm>
          <a:custGeom>
            <a:avLst/>
            <a:gdLst>
              <a:gd name="connsiteX0" fmla="*/ 920598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320782 h 3382962"/>
              <a:gd name="connsiteX5" fmla="*/ 126694 w 1365250"/>
              <a:gd name="connsiteY5" fmla="*/ 3320782 h 3382962"/>
              <a:gd name="connsiteX6" fmla="*/ 0 w 1365250"/>
              <a:gd name="connsiteY6" fmla="*/ 0 h 3382962"/>
              <a:gd name="connsiteX7" fmla="*/ 908172 w 1365250"/>
              <a:gd name="connsiteY7" fmla="*/ 0 h 3382962"/>
              <a:gd name="connsiteX8" fmla="*/ 0 w 1365250"/>
              <a:gd name="connsiteY8" fmla="*/ 289035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20598" y="0"/>
                </a:moveTo>
                <a:lnTo>
                  <a:pt x="1365250" y="0"/>
                </a:lnTo>
                <a:lnTo>
                  <a:pt x="1365250" y="3382962"/>
                </a:lnTo>
                <a:lnTo>
                  <a:pt x="0" y="3382962"/>
                </a:lnTo>
                <a:lnTo>
                  <a:pt x="0" y="3320782"/>
                </a:lnTo>
                <a:lnTo>
                  <a:pt x="126694" y="3320782"/>
                </a:lnTo>
                <a:close/>
                <a:moveTo>
                  <a:pt x="0" y="0"/>
                </a:moveTo>
                <a:lnTo>
                  <a:pt x="908172" y="0"/>
                </a:lnTo>
                <a:lnTo>
                  <a:pt x="0" y="289035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0622560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ext>
  </p:extLst>
</p:sldLayout>
</file>

<file path=ppt/slideLayouts/slideLayout155.xml><?xml version="1.0" encoding="utf-8"?>
<p:sldLayout xmlns:a="http://schemas.openxmlformats.org/drawingml/2006/main" xmlns:r="http://schemas.openxmlformats.org/officeDocument/2006/relationships" xmlns:p="http://schemas.openxmlformats.org/presentationml/2006/main" showMasterSp="0" preserve="1" userDrawn="1">
  <p:cSld name="Green arrow half">
    <p:bg>
      <p:bgPr>
        <a:solidFill>
          <a:srgbClr val="F2F2F2"/>
        </a:solidFill>
        <a:effectLst/>
      </p:bgPr>
    </p:bg>
    <p:spTree>
      <p:nvGrpSpPr>
        <p:cNvPr id="1" name=""/>
        <p:cNvGrpSpPr/>
        <p:nvPr/>
      </p:nvGrpSpPr>
      <p:grpSpPr>
        <a:xfrm>
          <a:off x="0" y="0"/>
          <a:ext cx="0" cy="0"/>
          <a:chOff x="0" y="0"/>
          <a:chExt cx="0" cy="0"/>
        </a:xfrm>
      </p:grpSpPr>
      <p:sp>
        <p:nvSpPr>
          <p:cNvPr id="14" name="Pentagon 8"/>
          <p:cNvSpPr/>
          <p:nvPr userDrawn="1"/>
        </p:nvSpPr>
        <p:spPr bwMode="white">
          <a:xfrm>
            <a:off x="0" y="0"/>
            <a:ext cx="6363546"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6" name="Title 2"/>
          <p:cNvSpPr>
            <a:spLocks noGrp="1"/>
          </p:cNvSpPr>
          <p:nvPr>
            <p:ph type="title" hasCustomPrompt="1"/>
          </p:nvPr>
        </p:nvSpPr>
        <p:spPr>
          <a:xfrm>
            <a:off x="630000" y="622800"/>
            <a:ext cx="4673646"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rgbClr val="FFFFFF"/>
                </a:solidFill>
                <a:latin typeface="+mj-lt"/>
                <a:sym typeface="Trebuchet MS" panose="020B0603020202020204" pitchFamily="34" charset="0"/>
              </a:defRPr>
            </a:lvl1pPr>
          </a:lstStyle>
          <a:p>
            <a:pPr lvl="0"/>
            <a:r>
              <a:rPr lang="en-US" dirty="0"/>
              <a:t>Click to add title</a:t>
            </a:r>
          </a:p>
        </p:txBody>
      </p:sp>
      <p:sp>
        <p:nvSpPr>
          <p:cNvPr id="12"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3" name="TextBox 12"/>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9052" b="6867"/>
          <a:stretch/>
        </p:blipFill>
        <p:spPr>
          <a:xfrm rot="120000">
            <a:off x="4460172" y="3407803"/>
            <a:ext cx="2694666" cy="3456551"/>
          </a:xfrm>
          <a:custGeom>
            <a:avLst/>
            <a:gdLst>
              <a:gd name="connsiteX0" fmla="*/ 2136534 w 2694666"/>
              <a:gd name="connsiteY0" fmla="*/ 0 h 3456551"/>
              <a:gd name="connsiteX1" fmla="*/ 2694666 w 2694666"/>
              <a:gd name="connsiteY1" fmla="*/ 0 h 3456551"/>
              <a:gd name="connsiteX2" fmla="*/ 2694666 w 2694666"/>
              <a:gd name="connsiteY2" fmla="*/ 3456551 h 3456551"/>
              <a:gd name="connsiteX3" fmla="*/ 1957033 w 2694666"/>
              <a:gd name="connsiteY3" fmla="*/ 3456551 h 3456551"/>
              <a:gd name="connsiteX4" fmla="*/ 1856842 w 2694666"/>
              <a:gd name="connsiteY4" fmla="*/ 432620 h 3456551"/>
              <a:gd name="connsiteX5" fmla="*/ 1914577 w 2694666"/>
              <a:gd name="connsiteY5" fmla="*/ 426057 h 3456551"/>
              <a:gd name="connsiteX6" fmla="*/ 0 w 2694666"/>
              <a:gd name="connsiteY6" fmla="*/ 0 h 3456551"/>
              <a:gd name="connsiteX7" fmla="*/ 1841687 w 2694666"/>
              <a:gd name="connsiteY7" fmla="*/ 0 h 3456551"/>
              <a:gd name="connsiteX8" fmla="*/ 1142595 w 2694666"/>
              <a:gd name="connsiteY8" fmla="*/ 3456551 h 3456551"/>
              <a:gd name="connsiteX9" fmla="*/ 0 w 2694666"/>
              <a:gd name="connsiteY9"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94666" h="3456551">
                <a:moveTo>
                  <a:pt x="2136534" y="0"/>
                </a:moveTo>
                <a:lnTo>
                  <a:pt x="2694666" y="0"/>
                </a:lnTo>
                <a:lnTo>
                  <a:pt x="2694666" y="3456551"/>
                </a:lnTo>
                <a:lnTo>
                  <a:pt x="1957033" y="3456551"/>
                </a:lnTo>
                <a:lnTo>
                  <a:pt x="1856842" y="432620"/>
                </a:lnTo>
                <a:lnTo>
                  <a:pt x="1914577" y="426057"/>
                </a:lnTo>
                <a:close/>
                <a:moveTo>
                  <a:pt x="0" y="0"/>
                </a:moveTo>
                <a:lnTo>
                  <a:pt x="1841687" y="0"/>
                </a:lnTo>
                <a:lnTo>
                  <a:pt x="1142595" y="3456551"/>
                </a:lnTo>
                <a:lnTo>
                  <a:pt x="0" y="3456551"/>
                </a:lnTo>
                <a:close/>
              </a:path>
            </a:pathLst>
          </a:custGeom>
        </p:spPr>
      </p:pic>
    </p:spTree>
    <p:extLst>
      <p:ext uri="{BB962C8B-B14F-4D97-AF65-F5344CB8AC3E}">
        <p14:creationId xmlns:p14="http://schemas.microsoft.com/office/powerpoint/2010/main" val="277771652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ext>
  </p:extLst>
</p:sldLayout>
</file>

<file path=ppt/slideLayouts/slideLayout156.xml><?xml version="1.0" encoding="utf-8"?>
<p:sldLayout xmlns:a="http://schemas.openxmlformats.org/drawingml/2006/main" xmlns:r="http://schemas.openxmlformats.org/officeDocument/2006/relationships" xmlns:p="http://schemas.openxmlformats.org/presentationml/2006/main" showMasterSp="0" preserve="1" userDrawn="1">
  <p:cSld name="Arrow two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solidFill>
            <a:schemeClr val="bg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mn-lt"/>
                <a:sym typeface="Trebuchet MS" panose="020B0603020202020204" pitchFamily="34" charset="0"/>
              </a:rPr>
              <a:t>Copyright © 2020 by Boston Consulting Group, Inc. All rights reserved.</a:t>
            </a:r>
            <a:endParaRPr lang="en-US" sz="700" dirty="0">
              <a:solidFill>
                <a:schemeClr val="bg1"/>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11" name="Title 3"/>
          <p:cNvSpPr>
            <a:spLocks noGrp="1"/>
          </p:cNvSpPr>
          <p:nvPr>
            <p:ph type="title" hasCustomPrompt="1"/>
          </p:nvPr>
        </p:nvSpPr>
        <p:spPr>
          <a:xfrm>
            <a:off x="630000" y="622800"/>
            <a:ext cx="62568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mj-lt"/>
                <a:sym typeface="Trebuchet MS" panose="020B0603020202020204" pitchFamily="34" charset="0"/>
              </a:defRPr>
            </a:lvl1pPr>
          </a:lstStyle>
          <a:p>
            <a:pPr lvl="0"/>
            <a:r>
              <a:rPr lang="en-US" dirty="0"/>
              <a:t>Click to add title</a:t>
            </a:r>
          </a:p>
        </p:txBody>
      </p:sp>
      <p:pic>
        <p:nvPicPr>
          <p:cNvPr id="16" name="Picture 15"/>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90339" y="3589606"/>
            <a:ext cx="1365250" cy="3382962"/>
          </a:xfrm>
          <a:custGeom>
            <a:avLst/>
            <a:gdLst>
              <a:gd name="connsiteX0" fmla="*/ 911531 w 1365250"/>
              <a:gd name="connsiteY0" fmla="*/ 0 h 3382962"/>
              <a:gd name="connsiteX1" fmla="*/ 1365250 w 1365250"/>
              <a:gd name="connsiteY1" fmla="*/ 0 h 3382962"/>
              <a:gd name="connsiteX2" fmla="*/ 1365250 w 1365250"/>
              <a:gd name="connsiteY2" fmla="*/ 3382962 h 3382962"/>
              <a:gd name="connsiteX3" fmla="*/ 107988 w 1365250"/>
              <a:gd name="connsiteY3" fmla="*/ 3382962 h 3382962"/>
              <a:gd name="connsiteX4" fmla="*/ 111422 w 1365250"/>
              <a:gd name="connsiteY4" fmla="*/ 3368118 h 3382962"/>
              <a:gd name="connsiteX5" fmla="*/ 129661 w 1365250"/>
              <a:gd name="connsiteY5" fmla="*/ 3368407 h 3382962"/>
              <a:gd name="connsiteX6" fmla="*/ 890411 w 1365250"/>
              <a:gd name="connsiteY6" fmla="*/ 0 h 3382962"/>
              <a:gd name="connsiteX7" fmla="*/ 897808 w 1365250"/>
              <a:gd name="connsiteY7" fmla="*/ 0 h 3382962"/>
              <a:gd name="connsiteX8" fmla="*/ 870584 w 1365250"/>
              <a:gd name="connsiteY8" fmla="*/ 85726 h 3382962"/>
              <a:gd name="connsiteX9" fmla="*/ 0 w 1365250"/>
              <a:gd name="connsiteY9" fmla="*/ 0 h 3382962"/>
              <a:gd name="connsiteX10" fmla="*/ 852736 w 1365250"/>
              <a:gd name="connsiteY10" fmla="*/ 0 h 3382962"/>
              <a:gd name="connsiteX11" fmla="*/ 0 w 1365250"/>
              <a:gd name="connsiteY11" fmla="*/ 1883543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65250" h="3382962">
                <a:moveTo>
                  <a:pt x="911531" y="0"/>
                </a:moveTo>
                <a:lnTo>
                  <a:pt x="1365250" y="0"/>
                </a:lnTo>
                <a:lnTo>
                  <a:pt x="1365250" y="3382962"/>
                </a:lnTo>
                <a:lnTo>
                  <a:pt x="107988" y="3382962"/>
                </a:lnTo>
                <a:lnTo>
                  <a:pt x="111422" y="3368118"/>
                </a:lnTo>
                <a:lnTo>
                  <a:pt x="129661" y="3368407"/>
                </a:lnTo>
                <a:close/>
                <a:moveTo>
                  <a:pt x="890411" y="0"/>
                </a:moveTo>
                <a:lnTo>
                  <a:pt x="897808" y="0"/>
                </a:lnTo>
                <a:lnTo>
                  <a:pt x="870584" y="85726"/>
                </a:lnTo>
                <a:close/>
                <a:moveTo>
                  <a:pt x="0" y="0"/>
                </a:moveTo>
                <a:lnTo>
                  <a:pt x="852736" y="0"/>
                </a:lnTo>
                <a:lnTo>
                  <a:pt x="0" y="18835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8285838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57.xml><?xml version="1.0" encoding="utf-8"?>
<p:sldLayout xmlns:a="http://schemas.openxmlformats.org/drawingml/2006/main" xmlns:r="http://schemas.openxmlformats.org/officeDocument/2006/relationships" xmlns:p="http://schemas.openxmlformats.org/presentationml/2006/main" showMasterSp="0" preserve="1" userDrawn="1">
  <p:cSld name="Green arrow two third">
    <p:bg>
      <p:bgPr>
        <a:solidFill>
          <a:srgbClr val="F2F2F2"/>
        </a:solidFill>
        <a:effectLst/>
      </p:bgPr>
    </p:bg>
    <p:spTree>
      <p:nvGrpSpPr>
        <p:cNvPr id="1" name=""/>
        <p:cNvGrpSpPr/>
        <p:nvPr/>
      </p:nvGrpSpPr>
      <p:grpSpPr>
        <a:xfrm>
          <a:off x="0" y="0"/>
          <a:ext cx="0" cy="0"/>
          <a:chOff x="0" y="0"/>
          <a:chExt cx="0" cy="0"/>
        </a:xfrm>
      </p:grpSpPr>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gradFill>
            <a:gsLst>
              <a:gs pos="0">
                <a:schemeClr val="tx2"/>
              </a:gs>
              <a:gs pos="100000">
                <a:schemeClr val="accent2"/>
              </a:gs>
            </a:gsLst>
            <a:lin ang="81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1" name="Title 3"/>
          <p:cNvSpPr>
            <a:spLocks noGrp="1"/>
          </p:cNvSpPr>
          <p:nvPr>
            <p:ph type="title" hasCustomPrompt="1"/>
          </p:nvPr>
        </p:nvSpPr>
        <p:spPr>
          <a:xfrm>
            <a:off x="630000" y="622800"/>
            <a:ext cx="62568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rgbClr val="FFFFFF"/>
                </a:solidFill>
                <a:latin typeface="+mj-lt"/>
                <a:sym typeface="Trebuchet MS" panose="020B0603020202020204" pitchFamily="34" charset="0"/>
              </a:defRPr>
            </a:lvl1pPr>
          </a:lstStyle>
          <a:p>
            <a:pPr lvl="0"/>
            <a:r>
              <a:rPr lang="en-US" dirty="0"/>
              <a:t>Click to add title</a:t>
            </a:r>
          </a:p>
        </p:txBody>
      </p:sp>
      <p:sp>
        <p:nvSpPr>
          <p:cNvPr id="17"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8" name="TextBox 1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9052" b="6867"/>
          <a:stretch/>
        </p:blipFill>
        <p:spPr>
          <a:xfrm rot="120000">
            <a:off x="6567628" y="3407803"/>
            <a:ext cx="2694666" cy="3456551"/>
          </a:xfrm>
          <a:custGeom>
            <a:avLst/>
            <a:gdLst>
              <a:gd name="connsiteX0" fmla="*/ 2068299 w 2694666"/>
              <a:gd name="connsiteY0" fmla="*/ 0 h 3456551"/>
              <a:gd name="connsiteX1" fmla="*/ 2694666 w 2694666"/>
              <a:gd name="connsiteY1" fmla="*/ 0 h 3456551"/>
              <a:gd name="connsiteX2" fmla="*/ 2694666 w 2694666"/>
              <a:gd name="connsiteY2" fmla="*/ 3456551 h 3456551"/>
              <a:gd name="connsiteX3" fmla="*/ 1434992 w 2694666"/>
              <a:gd name="connsiteY3" fmla="*/ 3456551 h 3456551"/>
              <a:gd name="connsiteX4" fmla="*/ 0 w 2694666"/>
              <a:gd name="connsiteY4" fmla="*/ 0 h 3456551"/>
              <a:gd name="connsiteX5" fmla="*/ 1825478 w 2694666"/>
              <a:gd name="connsiteY5" fmla="*/ 0 h 3456551"/>
              <a:gd name="connsiteX6" fmla="*/ 1138791 w 2694666"/>
              <a:gd name="connsiteY6" fmla="*/ 3456551 h 3456551"/>
              <a:gd name="connsiteX7" fmla="*/ 0 w 2694666"/>
              <a:gd name="connsiteY7"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94666" h="3456551">
                <a:moveTo>
                  <a:pt x="2068299" y="0"/>
                </a:moveTo>
                <a:lnTo>
                  <a:pt x="2694666" y="0"/>
                </a:lnTo>
                <a:lnTo>
                  <a:pt x="2694666" y="3456551"/>
                </a:lnTo>
                <a:lnTo>
                  <a:pt x="1434992" y="3456551"/>
                </a:lnTo>
                <a:close/>
                <a:moveTo>
                  <a:pt x="0" y="0"/>
                </a:moveTo>
                <a:lnTo>
                  <a:pt x="1825478" y="0"/>
                </a:lnTo>
                <a:lnTo>
                  <a:pt x="1138791" y="3456551"/>
                </a:lnTo>
                <a:lnTo>
                  <a:pt x="0" y="3456551"/>
                </a:lnTo>
                <a:close/>
              </a:path>
            </a:pathLst>
          </a:custGeom>
        </p:spPr>
      </p:pic>
    </p:spTree>
    <p:extLst>
      <p:ext uri="{BB962C8B-B14F-4D97-AF65-F5344CB8AC3E}">
        <p14:creationId xmlns:p14="http://schemas.microsoft.com/office/powerpoint/2010/main" val="102783751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58.xml><?xml version="1.0" encoding="utf-8"?>
<p:sldLayout xmlns:a="http://schemas.openxmlformats.org/drawingml/2006/main" xmlns:r="http://schemas.openxmlformats.org/officeDocument/2006/relationships" xmlns:p="http://schemas.openxmlformats.org/presentationml/2006/main" showMasterSp="0" preserve="1" userDrawn="1">
  <p:cSld name="Big statement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3" name="TextBox 2"/>
          <p:cNvSpPr txBox="1"/>
          <p:nvPr/>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4" name="Date Placeholder 3"/>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mn-lt"/>
                <a:sym typeface="Trebuchet MS" panose="020B0603020202020204" pitchFamily="34" charset="0"/>
              </a:rPr>
              <a:t>Copyright © 2020 by Boston Consulting Group, Inc. All rights reserved.</a:t>
            </a:r>
            <a:endParaRPr lang="en-US" sz="700" dirty="0">
              <a:solidFill>
                <a:schemeClr val="bg1"/>
              </a:solidFill>
              <a:latin typeface="+mn-lt"/>
              <a:sym typeface="Trebuchet MS" panose="020B0603020202020204" pitchFamily="34" charset="0"/>
            </a:endParaRPr>
          </a:p>
        </p:txBody>
      </p:sp>
      <p:sp>
        <p:nvSpPr>
          <p:cNvPr id="8" name="Title 1"/>
          <p:cNvSpPr>
            <a:spLocks noGrp="1"/>
          </p:cNvSpPr>
          <p:nvPr>
            <p:ph type="title" hasCustomPrompt="1"/>
          </p:nvPr>
        </p:nvSpPr>
        <p:spPr>
          <a:xfrm>
            <a:off x="630000" y="3826333"/>
            <a:ext cx="10933200" cy="1606550"/>
          </a:xfr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bg1"/>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Tree>
    <p:extLst>
      <p:ext uri="{BB962C8B-B14F-4D97-AF65-F5344CB8AC3E}">
        <p14:creationId xmlns:p14="http://schemas.microsoft.com/office/powerpoint/2010/main" val="281268504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59.xml><?xml version="1.0" encoding="utf-8"?>
<p:sldLayout xmlns:a="http://schemas.openxmlformats.org/drawingml/2006/main" xmlns:r="http://schemas.openxmlformats.org/officeDocument/2006/relationships" xmlns:p="http://schemas.openxmlformats.org/presentationml/2006/main" preserve="1" userDrawn="1">
  <p:cSld name="Big statement icon">
    <p:bg>
      <p:bgPr>
        <a:solidFill>
          <a:schemeClr val="bg1">
            <a:lumMod val="95000"/>
          </a:schemeClr>
        </a:solid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
        <p:nvSpPr>
          <p:cNvPr id="6" name="Rectangle 5"/>
          <p:cNvSpPr/>
          <p:nvPr userDrawn="1"/>
        </p:nvSpPr>
        <p:spPr bwMode="white">
          <a:xfrm>
            <a:off x="630000" y="625475"/>
            <a:ext cx="932688" cy="932688"/>
          </a:xfrm>
          <a:prstGeom prst="rect">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sym typeface="Trebuchet MS" panose="020B0603020202020204" pitchFamily="34" charset="0"/>
            </a:endParaRPr>
          </a:p>
        </p:txBody>
      </p:sp>
      <p:sp>
        <p:nvSpPr>
          <p:cNvPr id="7" name="Title 1"/>
          <p:cNvSpPr>
            <a:spLocks noGrp="1"/>
          </p:cNvSpPr>
          <p:nvPr>
            <p:ph type="title" hasCustomPrompt="1"/>
          </p:nvPr>
        </p:nvSpPr>
        <p:spPr>
          <a:xfrm>
            <a:off x="630000" y="3826333"/>
            <a:ext cx="10933200" cy="1606550"/>
          </a:xfrm>
          <a:prstGeom prst="rect">
            <a:avLst/>
          </a:prstGeo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accent4"/>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Tree>
    <p:extLst>
      <p:ext uri="{BB962C8B-B14F-4D97-AF65-F5344CB8AC3E}">
        <p14:creationId xmlns:p14="http://schemas.microsoft.com/office/powerpoint/2010/main" val="182249629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Arrow half">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8" name="Date Placeholder 7"/>
          <p:cNvSpPr>
            <a:spLocks noGrp="1"/>
          </p:cNvSpPr>
          <p:nvPr>
            <p:ph type="dt" sz="half" idx="16"/>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8"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2021 by Boston Consulting Group. All rights reserved.</a:t>
            </a:r>
            <a:endParaRPr lang="en-US" sz="700" dirty="0">
              <a:solidFill>
                <a:schemeClr val="bg1"/>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14" name="Pentagon 8"/>
          <p:cNvSpPr/>
          <p:nvPr userDrawn="1"/>
        </p:nvSpPr>
        <p:spPr bwMode="white">
          <a:xfrm>
            <a:off x="0" y="0"/>
            <a:ext cx="6363546" cy="6858000"/>
          </a:xfrm>
          <a:prstGeom prst="homePlate">
            <a:avLst>
              <a:gd name="adj" fmla="val 12939"/>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6" name="Title 2"/>
          <p:cNvSpPr>
            <a:spLocks noGrp="1"/>
          </p:cNvSpPr>
          <p:nvPr>
            <p:ph type="title" hasCustomPrompt="1"/>
          </p:nvPr>
        </p:nvSpPr>
        <p:spPr>
          <a:xfrm>
            <a:off x="630000" y="622800"/>
            <a:ext cx="4673646"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mj-lt"/>
                <a:sym typeface="Trebuchet MS" panose="020B0603020202020204" pitchFamily="34" charset="0"/>
              </a:defRPr>
            </a:lvl1pPr>
          </a:lstStyle>
          <a:p>
            <a:pPr lvl="0"/>
            <a:r>
              <a:rPr lang="en-US" dirty="0"/>
              <a:t>Click to add title</a:t>
            </a:r>
          </a:p>
        </p:txBody>
      </p:sp>
      <p:pic>
        <p:nvPicPr>
          <p:cNvPr id="9" name="Picture 8"/>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397806" y="3589606"/>
            <a:ext cx="1365250" cy="3382962"/>
          </a:xfrm>
          <a:custGeom>
            <a:avLst/>
            <a:gdLst>
              <a:gd name="connsiteX0" fmla="*/ 920598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320782 h 3382962"/>
              <a:gd name="connsiteX5" fmla="*/ 126694 w 1365250"/>
              <a:gd name="connsiteY5" fmla="*/ 3320782 h 3382962"/>
              <a:gd name="connsiteX6" fmla="*/ 0 w 1365250"/>
              <a:gd name="connsiteY6" fmla="*/ 0 h 3382962"/>
              <a:gd name="connsiteX7" fmla="*/ 908172 w 1365250"/>
              <a:gd name="connsiteY7" fmla="*/ 0 h 3382962"/>
              <a:gd name="connsiteX8" fmla="*/ 0 w 1365250"/>
              <a:gd name="connsiteY8" fmla="*/ 289035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20598" y="0"/>
                </a:moveTo>
                <a:lnTo>
                  <a:pt x="1365250" y="0"/>
                </a:lnTo>
                <a:lnTo>
                  <a:pt x="1365250" y="3382962"/>
                </a:lnTo>
                <a:lnTo>
                  <a:pt x="0" y="3382962"/>
                </a:lnTo>
                <a:lnTo>
                  <a:pt x="0" y="3320782"/>
                </a:lnTo>
                <a:lnTo>
                  <a:pt x="126694" y="3320782"/>
                </a:lnTo>
                <a:close/>
                <a:moveTo>
                  <a:pt x="0" y="0"/>
                </a:moveTo>
                <a:lnTo>
                  <a:pt x="908172" y="0"/>
                </a:lnTo>
                <a:lnTo>
                  <a:pt x="0" y="289035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9287176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ext>
  </p:extLst>
</p:sldLayout>
</file>

<file path=ppt/slideLayouts/slideLayout160.xml><?xml version="1.0" encoding="utf-8"?>
<p:sldLayout xmlns:a="http://schemas.openxmlformats.org/drawingml/2006/main" xmlns:r="http://schemas.openxmlformats.org/officeDocument/2006/relationships" xmlns:p="http://schemas.openxmlformats.org/presentationml/2006/main" showMasterSp="0" preserve="1" userDrawn="1">
  <p:cSld name="Quote">
    <p:bg>
      <p:bgPr>
        <a:solidFill>
          <a:schemeClr val="accent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43024" name="think-cell Slide" r:id="rId4" imgW="324" imgH="324" progId="TCLayout.ActiveDocument.1">
                  <p:embed/>
                </p:oleObj>
              </mc:Choice>
              <mc:Fallback>
                <p:oleObj name="think-cell Slide" r:id="rId4" imgW="324" imgH="324"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6" name="TextBox 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pic>
        <p:nvPicPr>
          <p:cNvPr id="7" name="Picture 6"/>
          <p:cNvPicPr>
            <a:picLocks noChangeAspect="1"/>
          </p:cNvPicPr>
          <p:nvPr userDrawn="1"/>
        </p:nvPicPr>
        <p:blipFill rotWithShape="1">
          <a:blip r:embed="rId6">
            <a:extLst>
              <a:ext uri="{28A0092B-C50C-407E-A947-70E740481C1C}">
                <a14:useLocalDpi xmlns:a14="http://schemas.microsoft.com/office/drawing/2010/main" val="0"/>
              </a:ext>
            </a:extLst>
          </a:blip>
          <a:srcRect r="3634" b="1258"/>
          <a:stretch/>
        </p:blipFill>
        <p:spPr>
          <a:xfrm rot="16200000" flipH="1">
            <a:off x="6797461" y="101443"/>
            <a:ext cx="769257" cy="10019821"/>
          </a:xfrm>
          <a:custGeom>
            <a:avLst/>
            <a:gdLst>
              <a:gd name="connsiteX0" fmla="*/ 0 w 769257"/>
              <a:gd name="connsiteY0" fmla="*/ 0 h 10019821"/>
              <a:gd name="connsiteX1" fmla="*/ 0 w 769257"/>
              <a:gd name="connsiteY1" fmla="*/ 4631160 h 10019821"/>
              <a:gd name="connsiteX2" fmla="*/ 216750 w 769257"/>
              <a:gd name="connsiteY2" fmla="*/ 999646 h 10019821"/>
              <a:gd name="connsiteX3" fmla="*/ 197800 w 769257"/>
              <a:gd name="connsiteY3" fmla="*/ 10019821 h 10019821"/>
              <a:gd name="connsiteX4" fmla="*/ 769257 w 769257"/>
              <a:gd name="connsiteY4" fmla="*/ 10019821 h 10019821"/>
              <a:gd name="connsiteX5" fmla="*/ 769257 w 769257"/>
              <a:gd name="connsiteY5" fmla="*/ 0 h 10019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9257" h="10019821">
                <a:moveTo>
                  <a:pt x="0" y="0"/>
                </a:moveTo>
                <a:lnTo>
                  <a:pt x="0" y="4631160"/>
                </a:lnTo>
                <a:lnTo>
                  <a:pt x="216750" y="999646"/>
                </a:lnTo>
                <a:lnTo>
                  <a:pt x="197800" y="10019821"/>
                </a:lnTo>
                <a:lnTo>
                  <a:pt x="769257" y="10019821"/>
                </a:lnTo>
                <a:lnTo>
                  <a:pt x="769257" y="0"/>
                </a:lnTo>
                <a:close/>
              </a:path>
            </a:pathLst>
          </a:custGeom>
        </p:spPr>
      </p:pic>
      <p:sp>
        <p:nvSpPr>
          <p:cNvPr id="59" name="Freeform 58"/>
          <p:cNvSpPr>
            <a:spLocks/>
          </p:cNvSpPr>
          <p:nvPr/>
        </p:nvSpPr>
        <p:spPr bwMode="white">
          <a:xfrm flipH="1">
            <a:off x="0" y="0"/>
            <a:ext cx="12192000" cy="5867335"/>
          </a:xfrm>
          <a:custGeom>
            <a:avLst/>
            <a:gdLst>
              <a:gd name="connsiteX0" fmla="*/ 12192000 w 12192000"/>
              <a:gd name="connsiteY0" fmla="*/ 0 h 5867335"/>
              <a:gd name="connsiteX1" fmla="*/ 0 w 12192000"/>
              <a:gd name="connsiteY1" fmla="*/ 0 h 5867335"/>
              <a:gd name="connsiteX2" fmla="*/ 0 w 12192000"/>
              <a:gd name="connsiteY2" fmla="*/ 4945992 h 5867335"/>
              <a:gd name="connsiteX3" fmla="*/ 9041587 w 12192000"/>
              <a:gd name="connsiteY3" fmla="*/ 4945992 h 5867335"/>
              <a:gd name="connsiteX4" fmla="*/ 9974275 w 12192000"/>
              <a:gd name="connsiteY4" fmla="*/ 5867335 h 5867335"/>
              <a:gd name="connsiteX5" fmla="*/ 9974275 w 12192000"/>
              <a:gd name="connsiteY5" fmla="*/ 4945992 h 5867335"/>
              <a:gd name="connsiteX6" fmla="*/ 12192000 w 12192000"/>
              <a:gd name="connsiteY6" fmla="*/ 4945992 h 5867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5867335">
                <a:moveTo>
                  <a:pt x="12192000" y="0"/>
                </a:moveTo>
                <a:lnTo>
                  <a:pt x="0" y="0"/>
                </a:lnTo>
                <a:lnTo>
                  <a:pt x="0" y="4945992"/>
                </a:lnTo>
                <a:lnTo>
                  <a:pt x="9041587" y="4945992"/>
                </a:lnTo>
                <a:lnTo>
                  <a:pt x="9974275" y="5867335"/>
                </a:lnTo>
                <a:lnTo>
                  <a:pt x="9974275" y="4945992"/>
                </a:lnTo>
                <a:lnTo>
                  <a:pt x="12192000" y="4945992"/>
                </a:lnTo>
                <a:close/>
              </a:path>
            </a:pathLst>
          </a:custGeom>
          <a:solidFill>
            <a:schemeClr val="tx2"/>
          </a:solidFill>
          <a:ln>
            <a:noFill/>
          </a:ln>
          <a:effectLst/>
        </p:spPr>
        <p:txBody>
          <a:bodyPr vert="horz" wrap="square" lIns="91440" tIns="45720" rIns="91440" bIns="45720" numCol="1" anchor="t" anchorCtr="0" compatLnSpc="1">
            <a:prstTxWarp prst="textNoShape">
              <a:avLst/>
            </a:prstTxWarp>
            <a:noAutofit/>
          </a:bodyPr>
          <a:lstStyle/>
          <a:p>
            <a:endParaRPr lang="en-US" dirty="0">
              <a:latin typeface="+mn-lt"/>
              <a:sym typeface="Trebuchet MS" panose="020B0603020202020204" pitchFamily="34" charset="0"/>
            </a:endParaRPr>
          </a:p>
        </p:txBody>
      </p:sp>
    </p:spTree>
    <p:extLst>
      <p:ext uri="{BB962C8B-B14F-4D97-AF65-F5344CB8AC3E}">
        <p14:creationId xmlns:p14="http://schemas.microsoft.com/office/powerpoint/2010/main" val="266367768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61.xml><?xml version="1.0" encoding="utf-8"?>
<p:sldLayout xmlns:a="http://schemas.openxmlformats.org/drawingml/2006/main" xmlns:r="http://schemas.openxmlformats.org/officeDocument/2006/relationships" xmlns:p="http://schemas.openxmlformats.org/presentationml/2006/main" showMasterSp="0" preserve="1" userDrawn="1">
  <p:cSld name="Special gray">
    <p:bg>
      <p:bgPr>
        <a:solidFill>
          <a:schemeClr val="tx1">
            <a:lumMod val="50000"/>
          </a:schemeClr>
        </a:solidFill>
        <a:effectLst/>
      </p:bgPr>
    </p:bg>
    <p:spTree>
      <p:nvGrpSpPr>
        <p:cNvPr id="1" name=""/>
        <p:cNvGrpSpPr/>
        <p:nvPr/>
      </p:nvGrpSpPr>
      <p:grpSpPr>
        <a:xfrm>
          <a:off x="0" y="0"/>
          <a:ext cx="0" cy="0"/>
          <a:chOff x="0" y="0"/>
          <a:chExt cx="0" cy="0"/>
        </a:xfrm>
      </p:grpSpPr>
      <p:sp>
        <p:nvSpPr>
          <p:cNvPr id="5" name="TextBox 4"/>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2" name="Date Placeholder 1"/>
          <p:cNvSpPr>
            <a:spLocks noGrp="1"/>
          </p:cNvSpPr>
          <p:nvPr>
            <p:ph type="dt" sz="half" idx="14"/>
          </p:nvPr>
        </p:nvSpPr>
        <p:spPr bwMode="white">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mn-lt"/>
                <a:sym typeface="Trebuchet MS" panose="020B0603020202020204" pitchFamily="34" charset="0"/>
              </a:rPr>
              <a:t>Copyright © 2020 by Boston Consulting Group, Inc. All rights reserved.</a:t>
            </a:r>
            <a:endParaRPr lang="en-US" sz="700" dirty="0">
              <a:solidFill>
                <a:schemeClr val="bg1"/>
              </a:solidFill>
              <a:latin typeface="+mn-lt"/>
              <a:sym typeface="Trebuchet MS" panose="020B0603020202020204" pitchFamily="34" charset="0"/>
            </a:endParaRPr>
          </a:p>
        </p:txBody>
      </p:sp>
      <p:sp>
        <p:nvSpPr>
          <p:cNvPr id="4" name="Title 3"/>
          <p:cNvSpPr>
            <a:spLocks noGrp="1"/>
          </p:cNvSpPr>
          <p:nvPr>
            <p:ph type="title" hasCustomPrompt="1"/>
          </p:nvPr>
        </p:nvSpPr>
        <p:spPr>
          <a:xfrm>
            <a:off x="630000" y="622800"/>
            <a:ext cx="10933200" cy="470898"/>
          </a:xfrm>
        </p:spPr>
        <p:txBody>
          <a:bodyPr/>
          <a:lstStyle>
            <a:lvl1pPr>
              <a:defRPr sz="3400">
                <a:solidFill>
                  <a:schemeClr val="bg1"/>
                </a:solidFill>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238541106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62.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2"/>
        </a:solidFill>
        <a:effectLst/>
      </p:bgPr>
    </p:bg>
    <p:spTree>
      <p:nvGrpSpPr>
        <p:cNvPr id="1" name=""/>
        <p:cNvGrpSpPr/>
        <p:nvPr/>
      </p:nvGrpSpPr>
      <p:grpSpPr>
        <a:xfrm>
          <a:off x="0" y="0"/>
          <a:ext cx="0" cy="0"/>
          <a:chOff x="0" y="0"/>
          <a:chExt cx="0" cy="0"/>
        </a:xfrm>
      </p:grpSpPr>
      <p:sp>
        <p:nvSpPr>
          <p:cNvPr id="5" name="Date Placeholder 4"/>
          <p:cNvSpPr>
            <a:spLocks noGrp="1"/>
          </p:cNvSpPr>
          <p:nvPr>
            <p:ph type="dt" sz="half" idx="12"/>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423781539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63.xml><?xml version="1.0" encoding="utf-8"?>
<p:sldLayout xmlns:a="http://schemas.openxmlformats.org/drawingml/2006/main" xmlns:r="http://schemas.openxmlformats.org/officeDocument/2006/relationships" xmlns:p="http://schemas.openxmlformats.org/presentationml/2006/main" showMasterSp="0" preserve="1" userDrawn="1">
  <p:cSld name="Blank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2" name="Date Placeholder 1"/>
          <p:cNvSpPr>
            <a:spLocks noGrp="1"/>
          </p:cNvSpPr>
          <p:nvPr>
            <p:ph type="dt" sz="half" idx="12"/>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mn-lt"/>
                <a:sym typeface="Trebuchet MS" panose="020B0603020202020204" pitchFamily="34" charset="0"/>
              </a:rPr>
              <a:t>Copyright © 2020 by Boston Consulting Group, Inc. All rights reserved.</a:t>
            </a:r>
            <a:endParaRPr lang="en-US" sz="7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329881714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64.xml><?xml version="1.0" encoding="utf-8"?>
<p:sldLayout xmlns:a="http://schemas.openxmlformats.org/drawingml/2006/main" xmlns:r="http://schemas.openxmlformats.org/officeDocument/2006/relationships" xmlns:p="http://schemas.openxmlformats.org/presentationml/2006/main" preserve="1">
  <p:cSld name="Disclaimer">
    <p:bg>
      <p:bgPr>
        <a:solidFill>
          <a:schemeClr val="bg2"/>
        </a:solidFill>
        <a:effectLst/>
      </p:bgPr>
    </p:bg>
    <p:spTree>
      <p:nvGrpSpPr>
        <p:cNvPr id="1" name=""/>
        <p:cNvGrpSpPr/>
        <p:nvPr/>
      </p:nvGrpSpPr>
      <p:grpSpPr>
        <a:xfrm>
          <a:off x="0" y="0"/>
          <a:ext cx="0" cy="0"/>
          <a:chOff x="0" y="0"/>
          <a:chExt cx="0" cy="0"/>
        </a:xfrm>
      </p:grpSpPr>
      <p:sp>
        <p:nvSpPr>
          <p:cNvPr id="6" name="Rectangle 5"/>
          <p:cNvSpPr/>
          <p:nvPr/>
        </p:nvSpPr>
        <p:spPr>
          <a:xfrm>
            <a:off x="5021826" y="1664256"/>
            <a:ext cx="6209072" cy="3323987"/>
          </a:xfrm>
          <a:prstGeom prst="rect">
            <a:avLst/>
          </a:prstGeom>
        </p:spPr>
        <p:txBody>
          <a:bodyPr wrap="square" lIns="0" tIns="0" rIns="0" bIns="0" anchor="ctr">
            <a:spAutoFit/>
          </a:bodyPr>
          <a:lstStyle/>
          <a:p>
            <a:pPr indent="0">
              <a:lnSpc>
                <a:spcPct val="100000"/>
              </a:lnSpc>
            </a:pPr>
            <a:r>
              <a:rPr lang="en-US" sz="900" b="0" dirty="0">
                <a:latin typeface="+mn-lt"/>
                <a:sym typeface="Trebuchet MS" panose="020B0603020202020204" pitchFamily="34" charset="0"/>
              </a:rPr>
              <a:t>The services and materials provided by Boston Consulting Group (BCG) are subject to BCG's Standard Terms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(a copy of which is available upon request) or such other agreement as may have been previously executed by BCG. BCG does not provide legal, accounting, or tax advice. The Client is responsible for obtaining independent advice concerning these matters. This advice may affect the guidance given by BCG. Further, BCG has made no undertaking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to update these materials after the date hereof, notwithstanding that such information may become outdated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or inaccurate.</a:t>
            </a:r>
          </a:p>
          <a:p>
            <a:pPr indent="0">
              <a:lnSpc>
                <a:spcPct val="100000"/>
              </a:lnSpc>
            </a:pPr>
            <a:r>
              <a:rPr lang="en-US" sz="900" b="0" dirty="0">
                <a:latin typeface="+mn-lt"/>
                <a:sym typeface="Trebuchet MS" panose="020B0603020202020204" pitchFamily="34" charset="0"/>
              </a:rPr>
              <a:t> </a:t>
            </a:r>
          </a:p>
          <a:p>
            <a:pPr indent="0">
              <a:lnSpc>
                <a:spcPct val="100000"/>
              </a:lnSpc>
            </a:pPr>
            <a:r>
              <a:rPr lang="en-US" sz="900" b="0" dirty="0">
                <a:latin typeface="+mn-lt"/>
                <a:sym typeface="Trebuchet MS" panose="020B0603020202020204" pitchFamily="34" charset="0"/>
              </a:rPr>
              <a:t>The materials contained in this presentation are designed for the sole use by the board of directors or senior management of the Client and solely for the limited purposes described in the presentation. The materials shall not be copied or given to any person or entity other than the Client (“Third Party”) without the prior written consent of BCG. These materials serve only as the focus for discussion; they are incomplete without the accompanying oral commentary and may not be relied on as a stand-alone document. Further, Third Parties may not, and it is unreasonable for any Third Party to, rely on these materials for any purpose whatsoever. To the fullest extent permitted by law (and except to the extent otherwise agreed in a signed writing by BCG), BCG shall have no liability whatsoever to any Third Party, and any Third Party hereby waives any rights and claims it may have at any time against BCG with regard to the services, this presentation, or other materials, including the accuracy or completeness thereof. Receipt and review of this document shall be deemed agreement with and consideration for the foregoing.</a:t>
            </a:r>
          </a:p>
          <a:p>
            <a:pPr indent="0">
              <a:lnSpc>
                <a:spcPct val="100000"/>
              </a:lnSpc>
            </a:pPr>
            <a:endParaRPr lang="en-US" sz="900" b="0" dirty="0">
              <a:latin typeface="+mn-lt"/>
              <a:sym typeface="Trebuchet MS" panose="020B0603020202020204" pitchFamily="34"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900" b="0" dirty="0">
                <a:latin typeface="+mn-lt"/>
                <a:sym typeface="Trebuchet MS" panose="020B0603020202020204" pitchFamily="34" charset="0"/>
              </a:rPr>
              <a:t>BCG does not provide fairness opinions or valuations of market transactions, and these materials should not be relied on or construed as such. Further, the financial evaluations, projected market and financial information, and conclusions contained in these materials are based upon standard valuation methodologies, are not definitive forecasts, and are not guaranteed by BCG. BCG has used public and/or confidential data and assumptions provided to BCG by the Client. BCG has not independently verified the data and assumptions used in these analyses. Changes in the underlying data or operating assumptions will clearly impact the analyses and conclusions.</a:t>
            </a:r>
          </a:p>
        </p:txBody>
      </p:sp>
      <p:sp>
        <p:nvSpPr>
          <p:cNvPr id="7" name="Title 6"/>
          <p:cNvSpPr txBox="1">
            <a:spLocks/>
          </p:cNvSpPr>
          <p:nvPr/>
        </p:nvSpPr>
        <p:spPr>
          <a:xfrm>
            <a:off x="639044" y="2973076"/>
            <a:ext cx="3199529" cy="706347"/>
          </a:xfrm>
          <a:prstGeom prst="rect">
            <a:avLst/>
          </a:prstGeom>
        </p:spPr>
        <p:txBody>
          <a:bodyPr vert="horz" wrap="square" lIns="0" tIns="0" rIns="0" bIns="0" rtlCol="0" anchor="ctr">
            <a:spAutoFit/>
          </a:bodyPr>
          <a:lstStyle>
            <a:lvl1pPr algn="l" defTabSz="914400" rtl="0" eaLnBrk="1" latinLnBrk="0" hangingPunct="1">
              <a:lnSpc>
                <a:spcPct val="90000"/>
              </a:lnSpc>
              <a:spcBef>
                <a:spcPct val="0"/>
              </a:spcBef>
              <a:buNone/>
              <a:defRPr sz="2400" kern="1200">
                <a:solidFill>
                  <a:schemeClr val="tx2"/>
                </a:solidFill>
                <a:latin typeface="+mj-lt"/>
                <a:ea typeface="+mj-ea"/>
                <a:cs typeface="+mj-cs"/>
              </a:defRPr>
            </a:lvl1pPr>
          </a:lstStyle>
          <a:p>
            <a:r>
              <a:rPr lang="en-US" sz="5100" dirty="0">
                <a:gradFill>
                  <a:gsLst>
                    <a:gs pos="100000">
                      <a:schemeClr val="tx2"/>
                    </a:gs>
                    <a:gs pos="2000">
                      <a:schemeClr val="accent2"/>
                    </a:gs>
                  </a:gsLst>
                  <a:lin ang="2700000" scaled="0"/>
                </a:gradFill>
                <a:latin typeface="+mn-lt"/>
                <a:sym typeface="Trebuchet MS" panose="020B0603020202020204" pitchFamily="34" charset="0"/>
              </a:rPr>
              <a:t>Disclaimer</a:t>
            </a:r>
          </a:p>
        </p:txBody>
      </p:sp>
      <p:cxnSp>
        <p:nvCxnSpPr>
          <p:cNvPr id="9" name="Straight Connector 8"/>
          <p:cNvCxnSpPr/>
          <p:nvPr/>
        </p:nvCxnSpPr>
        <p:spPr>
          <a:xfrm>
            <a:off x="4367898" y="1630185"/>
            <a:ext cx="0" cy="3392129"/>
          </a:xfrm>
          <a:prstGeom prst="line">
            <a:avLst/>
          </a:prstGeom>
          <a:ln w="9525">
            <a:solidFill>
              <a:schemeClr val="tx2"/>
            </a:solidFill>
            <a:miter lim="800000"/>
            <a:headEnd type="none" w="sm" len="sm"/>
            <a:tailEnd type="none" w="sm" len="sm"/>
          </a:ln>
        </p:spPr>
        <p:style>
          <a:lnRef idx="1">
            <a:schemeClr val="accent1"/>
          </a:lnRef>
          <a:fillRef idx="0">
            <a:schemeClr val="accent1"/>
          </a:fillRef>
          <a:effectRef idx="0">
            <a:schemeClr val="accent1"/>
          </a:effectRef>
          <a:fontRef idx="minor">
            <a:schemeClr val="tx1"/>
          </a:fontRef>
        </p:style>
      </p:cxnSp>
      <p:sp>
        <p:nvSpPr>
          <p:cNvPr id="2" name="Date Placeholder 1"/>
          <p:cNvSpPr>
            <a:spLocks noGrp="1"/>
          </p:cNvSpPr>
          <p:nvPr>
            <p:ph type="dt" sz="half" idx="10"/>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0"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404192178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65.xml><?xml version="1.0" encoding="utf-8"?>
<p:sldLayout xmlns:a="http://schemas.openxmlformats.org/drawingml/2006/main" xmlns:r="http://schemas.openxmlformats.org/officeDocument/2006/relationships" xmlns:p="http://schemas.openxmlformats.org/presentationml/2006/main" showMasterSp="0" type="blank" preserve="1">
  <p:cSld name="En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44048" name="think-cell Slide" r:id="rId5" imgW="384" imgH="384" progId="TCLayout.ActiveDocument.1">
                  <p:embed/>
                </p:oleObj>
              </mc:Choice>
              <mc:Fallback>
                <p:oleObj name="think-cell Slide" r:id="rId5" imgW="384" imgH="384" progId="TCLayout.ActiveDocument.1">
                  <p:embed/>
                  <p:pic>
                    <p:nvPicPr>
                      <p:cNvPr id="2" name="Object 1" hidden="1"/>
                      <p:cNvPicPr/>
                      <p:nvPr/>
                    </p:nvPicPr>
                    <p:blipFill>
                      <a:blip r:embed="rId6"/>
                      <a:stretch>
                        <a:fillRect/>
                      </a:stretch>
                    </p:blipFill>
                    <p:spPr>
                      <a:xfrm>
                        <a:off x="1588" y="1588"/>
                        <a:ext cx="1587" cy="1587"/>
                      </a:xfrm>
                      <a:prstGeom prst="rect">
                        <a:avLst/>
                      </a:prstGeom>
                    </p:spPr>
                  </p:pic>
                </p:oleObj>
              </mc:Fallback>
            </mc:AlternateContent>
          </a:graphicData>
        </a:graphic>
      </p:graphicFrame>
      <p:pic>
        <p:nvPicPr>
          <p:cNvPr id="9" name="TitleAndEndImages"/>
          <p:cNvPicPr>
            <a:picLocks noChangeAspect="1"/>
          </p:cNvPicPr>
          <p:nvPr userDrawn="1">
            <p:custDataLst>
              <p:tags r:id="rId3"/>
            </p:custDataLst>
          </p:nvPr>
        </p:nvPicPr>
        <p:blipFill>
          <a:blip r:embed="rId7">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8" name="Rectangle 7"/>
          <p:cNvSpPr/>
          <p:nvPr userDrawn="1"/>
        </p:nvSpPr>
        <p:spPr bwMode="black">
          <a:xfrm>
            <a:off x="630936" y="626200"/>
            <a:ext cx="8125200" cy="5529600"/>
          </a:xfrm>
          <a:prstGeom prst="rect">
            <a:avLst/>
          </a:prstGeom>
          <a:gradFill flip="none" rotWithShape="1">
            <a:gsLst>
              <a:gs pos="0">
                <a:schemeClr val="accent1">
                  <a:alpha val="90000"/>
                </a:schemeClr>
              </a:gs>
              <a:gs pos="100000">
                <a:schemeClr val="tx2">
                  <a:alpha val="90000"/>
                </a:scheme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15" name="TextBox 14"/>
          <p:cNvSpPr txBox="1"/>
          <p:nvPr/>
        </p:nvSpPr>
        <p:spPr bwMode="white">
          <a:xfrm>
            <a:off x="924979" y="5715178"/>
            <a:ext cx="840801" cy="170110"/>
          </a:xfrm>
          <a:prstGeom prst="rect">
            <a:avLst/>
          </a:prstGeom>
          <a:noFill/>
        </p:spPr>
        <p:txBody>
          <a:bodyPr wrap="none" lIns="0" tIns="0" rIns="0" bIns="0" rtlCol="0" anchor="b">
            <a:noAutofit/>
          </a:bodyPr>
          <a:lstStyle/>
          <a:p>
            <a:pPr>
              <a:lnSpc>
                <a:spcPct val="90000"/>
              </a:lnSpc>
              <a:spcAft>
                <a:spcPts val="600"/>
              </a:spcAft>
            </a:pPr>
            <a:r>
              <a:rPr lang="en-US" sz="1200" dirty="0">
                <a:solidFill>
                  <a:schemeClr val="bg1"/>
                </a:solidFill>
                <a:latin typeface="+mn-lt"/>
                <a:sym typeface="Trebuchet MS" panose="020B0603020202020204" pitchFamily="34" charset="0"/>
              </a:rPr>
              <a:t>bcg.com</a:t>
            </a:r>
          </a:p>
        </p:txBody>
      </p:sp>
      <p:grpSp>
        <p:nvGrpSpPr>
          <p:cNvPr id="16" name="Group 15"/>
          <p:cNvGrpSpPr>
            <a:grpSpLocks noChangeAspect="1"/>
          </p:cNvGrpSpPr>
          <p:nvPr userDrawn="1"/>
        </p:nvGrpSpPr>
        <p:grpSpPr>
          <a:xfrm>
            <a:off x="2658996" y="2958991"/>
            <a:ext cx="4069080" cy="864017"/>
            <a:chOff x="1129804" y="1125068"/>
            <a:chExt cx="2344427" cy="497809"/>
          </a:xfrm>
        </p:grpSpPr>
        <p:sp>
          <p:nvSpPr>
            <p:cNvPr id="19" name="Freeform 16"/>
            <p:cNvSpPr>
              <a:spLocks noEditPoints="1"/>
            </p:cNvSpPr>
            <p:nvPr/>
          </p:nvSpPr>
          <p:spPr bwMode="auto">
            <a:xfrm>
              <a:off x="2468738" y="1135408"/>
              <a:ext cx="1005493" cy="482068"/>
            </a:xfrm>
            <a:custGeom>
              <a:avLst/>
              <a:gdLst>
                <a:gd name="T0" fmla="*/ 5 w 328"/>
                <a:gd name="T1" fmla="*/ 149 h 155"/>
                <a:gd name="T2" fmla="*/ 27 w 328"/>
                <a:gd name="T3" fmla="*/ 124 h 155"/>
                <a:gd name="T4" fmla="*/ 9 w 328"/>
                <a:gd name="T5" fmla="*/ 146 h 155"/>
                <a:gd name="T6" fmla="*/ 20 w 328"/>
                <a:gd name="T7" fmla="*/ 135 h 155"/>
                <a:gd name="T8" fmla="*/ 92 w 328"/>
                <a:gd name="T9" fmla="*/ 119 h 155"/>
                <a:gd name="T10" fmla="*/ 123 w 328"/>
                <a:gd name="T11" fmla="*/ 141 h 155"/>
                <a:gd name="T12" fmla="*/ 145 w 328"/>
                <a:gd name="T13" fmla="*/ 120 h 155"/>
                <a:gd name="T14" fmla="*/ 117 w 328"/>
                <a:gd name="T15" fmla="*/ 120 h 155"/>
                <a:gd name="T16" fmla="*/ 60 w 328"/>
                <a:gd name="T17" fmla="*/ 141 h 155"/>
                <a:gd name="T18" fmla="*/ 48 w 328"/>
                <a:gd name="T19" fmla="*/ 142 h 155"/>
                <a:gd name="T20" fmla="*/ 177 w 328"/>
                <a:gd name="T21" fmla="*/ 123 h 155"/>
                <a:gd name="T22" fmla="*/ 155 w 328"/>
                <a:gd name="T23" fmla="*/ 154 h 155"/>
                <a:gd name="T24" fmla="*/ 83 w 328"/>
                <a:gd name="T25" fmla="*/ 128 h 155"/>
                <a:gd name="T26" fmla="*/ 169 w 328"/>
                <a:gd name="T27" fmla="*/ 137 h 155"/>
                <a:gd name="T28" fmla="*/ 161 w 328"/>
                <a:gd name="T29" fmla="*/ 137 h 155"/>
                <a:gd name="T30" fmla="*/ 56 w 328"/>
                <a:gd name="T31" fmla="*/ 125 h 155"/>
                <a:gd name="T32" fmla="*/ 328 w 328"/>
                <a:gd name="T33" fmla="*/ 78 h 155"/>
                <a:gd name="T34" fmla="*/ 312 w 328"/>
                <a:gd name="T35" fmla="*/ 59 h 155"/>
                <a:gd name="T36" fmla="*/ 312 w 328"/>
                <a:gd name="T37" fmla="*/ 64 h 155"/>
                <a:gd name="T38" fmla="*/ 323 w 328"/>
                <a:gd name="T39" fmla="*/ 80 h 155"/>
                <a:gd name="T40" fmla="*/ 152 w 328"/>
                <a:gd name="T41" fmla="*/ 81 h 155"/>
                <a:gd name="T42" fmla="*/ 175 w 328"/>
                <a:gd name="T43" fmla="*/ 60 h 155"/>
                <a:gd name="T44" fmla="*/ 146 w 328"/>
                <a:gd name="T45" fmla="*/ 60 h 155"/>
                <a:gd name="T46" fmla="*/ 128 w 328"/>
                <a:gd name="T47" fmla="*/ 75 h 155"/>
                <a:gd name="T48" fmla="*/ 134 w 328"/>
                <a:gd name="T49" fmla="*/ 67 h 155"/>
                <a:gd name="T50" fmla="*/ 115 w 328"/>
                <a:gd name="T51" fmla="*/ 69 h 155"/>
                <a:gd name="T52" fmla="*/ 127 w 328"/>
                <a:gd name="T53" fmla="*/ 90 h 155"/>
                <a:gd name="T54" fmla="*/ 127 w 328"/>
                <a:gd name="T55" fmla="*/ 95 h 155"/>
                <a:gd name="T56" fmla="*/ 39 w 328"/>
                <a:gd name="T57" fmla="*/ 65 h 155"/>
                <a:gd name="T58" fmla="*/ 18 w 328"/>
                <a:gd name="T59" fmla="*/ 95 h 155"/>
                <a:gd name="T60" fmla="*/ 18 w 328"/>
                <a:gd name="T61" fmla="*/ 90 h 155"/>
                <a:gd name="T62" fmla="*/ 27 w 328"/>
                <a:gd name="T63" fmla="*/ 68 h 155"/>
                <a:gd name="T64" fmla="*/ 0 w 328"/>
                <a:gd name="T65" fmla="*/ 77 h 155"/>
                <a:gd name="T66" fmla="*/ 265 w 328"/>
                <a:gd name="T67" fmla="*/ 60 h 155"/>
                <a:gd name="T68" fmla="*/ 280 w 328"/>
                <a:gd name="T69" fmla="*/ 94 h 155"/>
                <a:gd name="T70" fmla="*/ 265 w 328"/>
                <a:gd name="T71" fmla="*/ 60 h 155"/>
                <a:gd name="T72" fmla="*/ 106 w 328"/>
                <a:gd name="T73" fmla="*/ 94 h 155"/>
                <a:gd name="T74" fmla="*/ 78 w 328"/>
                <a:gd name="T75" fmla="*/ 60 h 155"/>
                <a:gd name="T76" fmla="*/ 184 w 328"/>
                <a:gd name="T77" fmla="*/ 60 h 155"/>
                <a:gd name="T78" fmla="*/ 222 w 328"/>
                <a:gd name="T79" fmla="*/ 94 h 155"/>
                <a:gd name="T80" fmla="*/ 52 w 328"/>
                <a:gd name="T81" fmla="*/ 90 h 155"/>
                <a:gd name="T82" fmla="*/ 65 w 328"/>
                <a:gd name="T83" fmla="*/ 77 h 155"/>
                <a:gd name="T84" fmla="*/ 64 w 328"/>
                <a:gd name="T85" fmla="*/ 5 h 155"/>
                <a:gd name="T86" fmla="*/ 87 w 328"/>
                <a:gd name="T87" fmla="*/ 0 h 155"/>
                <a:gd name="T88" fmla="*/ 87 w 328"/>
                <a:gd name="T89" fmla="*/ 5 h 155"/>
                <a:gd name="T90" fmla="*/ 99 w 328"/>
                <a:gd name="T91" fmla="*/ 25 h 155"/>
                <a:gd name="T92" fmla="*/ 82 w 328"/>
                <a:gd name="T93" fmla="*/ 29 h 155"/>
                <a:gd name="T94" fmla="*/ 79 w 328"/>
                <a:gd name="T95" fmla="*/ 17 h 155"/>
                <a:gd name="T96" fmla="*/ 165 w 328"/>
                <a:gd name="T97" fmla="*/ 30 h 155"/>
                <a:gd name="T98" fmla="*/ 139 w 328"/>
                <a:gd name="T99" fmla="*/ 30 h 155"/>
                <a:gd name="T100" fmla="*/ 22 w 328"/>
                <a:gd name="T101" fmla="*/ 16 h 155"/>
                <a:gd name="T102" fmla="*/ 2 w 328"/>
                <a:gd name="T103" fmla="*/ 0 h 155"/>
                <a:gd name="T104" fmla="*/ 114 w 328"/>
                <a:gd name="T105" fmla="*/ 34 h 155"/>
                <a:gd name="T106" fmla="*/ 193 w 328"/>
                <a:gd name="T107" fmla="*/ 13 h 155"/>
                <a:gd name="T108" fmla="*/ 191 w 328"/>
                <a:gd name="T109" fmla="*/ 21 h 155"/>
                <a:gd name="T110" fmla="*/ 51 w 328"/>
                <a:gd name="T111" fmla="*/ 30 h 155"/>
                <a:gd name="T112" fmla="*/ 64 w 328"/>
                <a:gd name="T113" fmla="*/ 17 h 155"/>
                <a:gd name="T114" fmla="*/ 143 w 328"/>
                <a:gd name="T115" fmla="*/ 8 h 155"/>
                <a:gd name="T116" fmla="*/ 16 w 328"/>
                <a:gd name="T117" fmla="*/ 29 h 155"/>
                <a:gd name="T118" fmla="*/ 7 w 328"/>
                <a:gd name="T119" fmla="*/ 29 h 155"/>
                <a:gd name="T120" fmla="*/ 15 w 328"/>
                <a:gd name="T121" fmla="*/ 5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28" h="155">
                  <a:moveTo>
                    <a:pt x="34" y="135"/>
                  </a:moveTo>
                  <a:cubicBezTo>
                    <a:pt x="34" y="135"/>
                    <a:pt x="34" y="136"/>
                    <a:pt x="34" y="136"/>
                  </a:cubicBezTo>
                  <a:cubicBezTo>
                    <a:pt x="34" y="137"/>
                    <a:pt x="34" y="137"/>
                    <a:pt x="34" y="137"/>
                  </a:cubicBezTo>
                  <a:cubicBezTo>
                    <a:pt x="34" y="142"/>
                    <a:pt x="33" y="147"/>
                    <a:pt x="30" y="150"/>
                  </a:cubicBezTo>
                  <a:cubicBezTo>
                    <a:pt x="27" y="153"/>
                    <a:pt x="23" y="155"/>
                    <a:pt x="18" y="155"/>
                  </a:cubicBezTo>
                  <a:cubicBezTo>
                    <a:pt x="13" y="155"/>
                    <a:pt x="8" y="153"/>
                    <a:pt x="5" y="149"/>
                  </a:cubicBezTo>
                  <a:cubicBezTo>
                    <a:pt x="2" y="146"/>
                    <a:pt x="0" y="142"/>
                    <a:pt x="0" y="137"/>
                  </a:cubicBezTo>
                  <a:cubicBezTo>
                    <a:pt x="0" y="132"/>
                    <a:pt x="2" y="127"/>
                    <a:pt x="5" y="124"/>
                  </a:cubicBezTo>
                  <a:cubicBezTo>
                    <a:pt x="8" y="121"/>
                    <a:pt x="13" y="119"/>
                    <a:pt x="18" y="119"/>
                  </a:cubicBezTo>
                  <a:cubicBezTo>
                    <a:pt x="20" y="119"/>
                    <a:pt x="22" y="119"/>
                    <a:pt x="24" y="120"/>
                  </a:cubicBezTo>
                  <a:cubicBezTo>
                    <a:pt x="25" y="120"/>
                    <a:pt x="27" y="121"/>
                    <a:pt x="29" y="122"/>
                  </a:cubicBezTo>
                  <a:cubicBezTo>
                    <a:pt x="27" y="124"/>
                    <a:pt x="27" y="124"/>
                    <a:pt x="27" y="124"/>
                  </a:cubicBezTo>
                  <a:cubicBezTo>
                    <a:pt x="26" y="127"/>
                    <a:pt x="26" y="127"/>
                    <a:pt x="26" y="127"/>
                  </a:cubicBezTo>
                  <a:cubicBezTo>
                    <a:pt x="25" y="126"/>
                    <a:pt x="23" y="125"/>
                    <a:pt x="22" y="125"/>
                  </a:cubicBezTo>
                  <a:cubicBezTo>
                    <a:pt x="21" y="124"/>
                    <a:pt x="19" y="124"/>
                    <a:pt x="18" y="124"/>
                  </a:cubicBezTo>
                  <a:cubicBezTo>
                    <a:pt x="14" y="124"/>
                    <a:pt x="11" y="126"/>
                    <a:pt x="9" y="128"/>
                  </a:cubicBezTo>
                  <a:cubicBezTo>
                    <a:pt x="7" y="130"/>
                    <a:pt x="6" y="133"/>
                    <a:pt x="6" y="137"/>
                  </a:cubicBezTo>
                  <a:cubicBezTo>
                    <a:pt x="6" y="140"/>
                    <a:pt x="7" y="144"/>
                    <a:pt x="9" y="146"/>
                  </a:cubicBezTo>
                  <a:cubicBezTo>
                    <a:pt x="11" y="148"/>
                    <a:pt x="14" y="149"/>
                    <a:pt x="18" y="149"/>
                  </a:cubicBezTo>
                  <a:cubicBezTo>
                    <a:pt x="21" y="149"/>
                    <a:pt x="23" y="148"/>
                    <a:pt x="25" y="147"/>
                  </a:cubicBezTo>
                  <a:cubicBezTo>
                    <a:pt x="27" y="145"/>
                    <a:pt x="28" y="143"/>
                    <a:pt x="29" y="140"/>
                  </a:cubicBezTo>
                  <a:cubicBezTo>
                    <a:pt x="17" y="140"/>
                    <a:pt x="17" y="140"/>
                    <a:pt x="17" y="140"/>
                  </a:cubicBezTo>
                  <a:cubicBezTo>
                    <a:pt x="19" y="138"/>
                    <a:pt x="19" y="138"/>
                    <a:pt x="19" y="138"/>
                  </a:cubicBezTo>
                  <a:cubicBezTo>
                    <a:pt x="20" y="135"/>
                    <a:pt x="20" y="135"/>
                    <a:pt x="20" y="135"/>
                  </a:cubicBezTo>
                  <a:cubicBezTo>
                    <a:pt x="34" y="135"/>
                    <a:pt x="34" y="135"/>
                    <a:pt x="34" y="135"/>
                  </a:cubicBezTo>
                  <a:close/>
                  <a:moveTo>
                    <a:pt x="92" y="155"/>
                  </a:moveTo>
                  <a:cubicBezTo>
                    <a:pt x="97" y="155"/>
                    <a:pt x="101" y="153"/>
                    <a:pt x="105" y="149"/>
                  </a:cubicBezTo>
                  <a:cubicBezTo>
                    <a:pt x="108" y="146"/>
                    <a:pt x="110" y="142"/>
                    <a:pt x="110" y="137"/>
                  </a:cubicBezTo>
                  <a:cubicBezTo>
                    <a:pt x="110" y="132"/>
                    <a:pt x="108" y="127"/>
                    <a:pt x="105" y="124"/>
                  </a:cubicBezTo>
                  <a:cubicBezTo>
                    <a:pt x="101" y="121"/>
                    <a:pt x="97" y="119"/>
                    <a:pt x="92" y="119"/>
                  </a:cubicBezTo>
                  <a:cubicBezTo>
                    <a:pt x="87" y="119"/>
                    <a:pt x="82" y="121"/>
                    <a:pt x="79" y="124"/>
                  </a:cubicBezTo>
                  <a:cubicBezTo>
                    <a:pt x="76" y="127"/>
                    <a:pt x="74" y="132"/>
                    <a:pt x="74" y="137"/>
                  </a:cubicBezTo>
                  <a:cubicBezTo>
                    <a:pt x="74" y="142"/>
                    <a:pt x="76" y="146"/>
                    <a:pt x="79" y="149"/>
                  </a:cubicBezTo>
                  <a:cubicBezTo>
                    <a:pt x="82" y="153"/>
                    <a:pt x="87" y="155"/>
                    <a:pt x="92" y="155"/>
                  </a:cubicBezTo>
                  <a:close/>
                  <a:moveTo>
                    <a:pt x="123" y="120"/>
                  </a:moveTo>
                  <a:cubicBezTo>
                    <a:pt x="123" y="141"/>
                    <a:pt x="123" y="141"/>
                    <a:pt x="123" y="141"/>
                  </a:cubicBezTo>
                  <a:cubicBezTo>
                    <a:pt x="123" y="143"/>
                    <a:pt x="123" y="145"/>
                    <a:pt x="125" y="147"/>
                  </a:cubicBezTo>
                  <a:cubicBezTo>
                    <a:pt x="126" y="149"/>
                    <a:pt x="129" y="149"/>
                    <a:pt x="131" y="149"/>
                  </a:cubicBezTo>
                  <a:cubicBezTo>
                    <a:pt x="134" y="149"/>
                    <a:pt x="136" y="149"/>
                    <a:pt x="138" y="147"/>
                  </a:cubicBezTo>
                  <a:cubicBezTo>
                    <a:pt x="139" y="145"/>
                    <a:pt x="140" y="143"/>
                    <a:pt x="140" y="141"/>
                  </a:cubicBezTo>
                  <a:cubicBezTo>
                    <a:pt x="140" y="120"/>
                    <a:pt x="140" y="120"/>
                    <a:pt x="140" y="120"/>
                  </a:cubicBezTo>
                  <a:cubicBezTo>
                    <a:pt x="145" y="120"/>
                    <a:pt x="145" y="120"/>
                    <a:pt x="145" y="120"/>
                  </a:cubicBezTo>
                  <a:cubicBezTo>
                    <a:pt x="145" y="141"/>
                    <a:pt x="145" y="141"/>
                    <a:pt x="145" y="141"/>
                  </a:cubicBezTo>
                  <a:cubicBezTo>
                    <a:pt x="145" y="145"/>
                    <a:pt x="144" y="148"/>
                    <a:pt x="141" y="151"/>
                  </a:cubicBezTo>
                  <a:cubicBezTo>
                    <a:pt x="139" y="153"/>
                    <a:pt x="135" y="155"/>
                    <a:pt x="131" y="155"/>
                  </a:cubicBezTo>
                  <a:cubicBezTo>
                    <a:pt x="127" y="155"/>
                    <a:pt x="124" y="153"/>
                    <a:pt x="121" y="151"/>
                  </a:cubicBezTo>
                  <a:cubicBezTo>
                    <a:pt x="119" y="148"/>
                    <a:pt x="117" y="145"/>
                    <a:pt x="117" y="141"/>
                  </a:cubicBezTo>
                  <a:cubicBezTo>
                    <a:pt x="117" y="120"/>
                    <a:pt x="117" y="120"/>
                    <a:pt x="117" y="120"/>
                  </a:cubicBezTo>
                  <a:cubicBezTo>
                    <a:pt x="123" y="120"/>
                    <a:pt x="123" y="120"/>
                    <a:pt x="123" y="120"/>
                  </a:cubicBezTo>
                  <a:close/>
                  <a:moveTo>
                    <a:pt x="56" y="120"/>
                  </a:moveTo>
                  <a:cubicBezTo>
                    <a:pt x="59" y="120"/>
                    <a:pt x="62" y="121"/>
                    <a:pt x="64" y="123"/>
                  </a:cubicBezTo>
                  <a:cubicBezTo>
                    <a:pt x="66" y="125"/>
                    <a:pt x="67" y="128"/>
                    <a:pt x="67" y="131"/>
                  </a:cubicBezTo>
                  <a:cubicBezTo>
                    <a:pt x="67" y="133"/>
                    <a:pt x="67" y="135"/>
                    <a:pt x="65" y="137"/>
                  </a:cubicBezTo>
                  <a:cubicBezTo>
                    <a:pt x="64" y="139"/>
                    <a:pt x="62" y="140"/>
                    <a:pt x="60" y="141"/>
                  </a:cubicBezTo>
                  <a:cubicBezTo>
                    <a:pt x="64" y="147"/>
                    <a:pt x="64" y="147"/>
                    <a:pt x="64" y="147"/>
                  </a:cubicBezTo>
                  <a:cubicBezTo>
                    <a:pt x="68" y="154"/>
                    <a:pt x="68" y="154"/>
                    <a:pt x="68" y="154"/>
                  </a:cubicBezTo>
                  <a:cubicBezTo>
                    <a:pt x="62" y="154"/>
                    <a:pt x="62" y="154"/>
                    <a:pt x="62" y="154"/>
                  </a:cubicBezTo>
                  <a:cubicBezTo>
                    <a:pt x="58" y="148"/>
                    <a:pt x="58" y="148"/>
                    <a:pt x="58" y="148"/>
                  </a:cubicBezTo>
                  <a:cubicBezTo>
                    <a:pt x="54" y="142"/>
                    <a:pt x="54" y="142"/>
                    <a:pt x="54" y="142"/>
                  </a:cubicBezTo>
                  <a:cubicBezTo>
                    <a:pt x="48" y="142"/>
                    <a:pt x="48" y="142"/>
                    <a:pt x="48" y="142"/>
                  </a:cubicBezTo>
                  <a:cubicBezTo>
                    <a:pt x="48" y="154"/>
                    <a:pt x="48" y="154"/>
                    <a:pt x="48" y="154"/>
                  </a:cubicBezTo>
                  <a:cubicBezTo>
                    <a:pt x="42" y="154"/>
                    <a:pt x="42" y="154"/>
                    <a:pt x="42" y="154"/>
                  </a:cubicBezTo>
                  <a:cubicBezTo>
                    <a:pt x="42" y="120"/>
                    <a:pt x="42" y="120"/>
                    <a:pt x="42" y="120"/>
                  </a:cubicBezTo>
                  <a:cubicBezTo>
                    <a:pt x="56" y="120"/>
                    <a:pt x="56" y="120"/>
                    <a:pt x="56" y="120"/>
                  </a:cubicBezTo>
                  <a:close/>
                  <a:moveTo>
                    <a:pt x="169" y="120"/>
                  </a:moveTo>
                  <a:cubicBezTo>
                    <a:pt x="172" y="120"/>
                    <a:pt x="175" y="121"/>
                    <a:pt x="177" y="123"/>
                  </a:cubicBezTo>
                  <a:cubicBezTo>
                    <a:pt x="179" y="125"/>
                    <a:pt x="180" y="128"/>
                    <a:pt x="180" y="131"/>
                  </a:cubicBezTo>
                  <a:cubicBezTo>
                    <a:pt x="180" y="134"/>
                    <a:pt x="179" y="137"/>
                    <a:pt x="177" y="139"/>
                  </a:cubicBezTo>
                  <a:cubicBezTo>
                    <a:pt x="175" y="141"/>
                    <a:pt x="172" y="142"/>
                    <a:pt x="169" y="142"/>
                  </a:cubicBezTo>
                  <a:cubicBezTo>
                    <a:pt x="161" y="142"/>
                    <a:pt x="161" y="142"/>
                    <a:pt x="161" y="142"/>
                  </a:cubicBezTo>
                  <a:cubicBezTo>
                    <a:pt x="161" y="154"/>
                    <a:pt x="161" y="154"/>
                    <a:pt x="161" y="154"/>
                  </a:cubicBezTo>
                  <a:cubicBezTo>
                    <a:pt x="155" y="154"/>
                    <a:pt x="155" y="154"/>
                    <a:pt x="155" y="154"/>
                  </a:cubicBezTo>
                  <a:cubicBezTo>
                    <a:pt x="155" y="120"/>
                    <a:pt x="155" y="120"/>
                    <a:pt x="155" y="120"/>
                  </a:cubicBezTo>
                  <a:cubicBezTo>
                    <a:pt x="169" y="120"/>
                    <a:pt x="169" y="120"/>
                    <a:pt x="169" y="120"/>
                  </a:cubicBezTo>
                  <a:close/>
                  <a:moveTo>
                    <a:pt x="92" y="149"/>
                  </a:moveTo>
                  <a:cubicBezTo>
                    <a:pt x="88" y="149"/>
                    <a:pt x="85" y="148"/>
                    <a:pt x="83" y="146"/>
                  </a:cubicBezTo>
                  <a:cubicBezTo>
                    <a:pt x="81" y="143"/>
                    <a:pt x="79" y="140"/>
                    <a:pt x="79" y="137"/>
                  </a:cubicBezTo>
                  <a:cubicBezTo>
                    <a:pt x="79" y="133"/>
                    <a:pt x="81" y="130"/>
                    <a:pt x="83" y="128"/>
                  </a:cubicBezTo>
                  <a:cubicBezTo>
                    <a:pt x="85" y="126"/>
                    <a:pt x="88" y="124"/>
                    <a:pt x="92" y="124"/>
                  </a:cubicBezTo>
                  <a:cubicBezTo>
                    <a:pt x="95" y="124"/>
                    <a:pt x="98" y="126"/>
                    <a:pt x="101" y="128"/>
                  </a:cubicBezTo>
                  <a:cubicBezTo>
                    <a:pt x="103" y="130"/>
                    <a:pt x="104" y="133"/>
                    <a:pt x="104" y="137"/>
                  </a:cubicBezTo>
                  <a:cubicBezTo>
                    <a:pt x="104" y="140"/>
                    <a:pt x="103" y="144"/>
                    <a:pt x="101" y="146"/>
                  </a:cubicBezTo>
                  <a:cubicBezTo>
                    <a:pt x="98" y="148"/>
                    <a:pt x="95" y="149"/>
                    <a:pt x="92" y="149"/>
                  </a:cubicBezTo>
                  <a:close/>
                  <a:moveTo>
                    <a:pt x="169" y="137"/>
                  </a:moveTo>
                  <a:cubicBezTo>
                    <a:pt x="170" y="137"/>
                    <a:pt x="172" y="136"/>
                    <a:pt x="173" y="135"/>
                  </a:cubicBezTo>
                  <a:cubicBezTo>
                    <a:pt x="174" y="134"/>
                    <a:pt x="175" y="133"/>
                    <a:pt x="175" y="131"/>
                  </a:cubicBezTo>
                  <a:cubicBezTo>
                    <a:pt x="175" y="129"/>
                    <a:pt x="174" y="128"/>
                    <a:pt x="173" y="126"/>
                  </a:cubicBezTo>
                  <a:cubicBezTo>
                    <a:pt x="172" y="125"/>
                    <a:pt x="170" y="125"/>
                    <a:pt x="169" y="125"/>
                  </a:cubicBezTo>
                  <a:cubicBezTo>
                    <a:pt x="161" y="125"/>
                    <a:pt x="161" y="125"/>
                    <a:pt x="161" y="125"/>
                  </a:cubicBezTo>
                  <a:cubicBezTo>
                    <a:pt x="161" y="137"/>
                    <a:pt x="161" y="137"/>
                    <a:pt x="161" y="137"/>
                  </a:cubicBezTo>
                  <a:cubicBezTo>
                    <a:pt x="169" y="137"/>
                    <a:pt x="169" y="137"/>
                    <a:pt x="169" y="137"/>
                  </a:cubicBezTo>
                  <a:close/>
                  <a:moveTo>
                    <a:pt x="56" y="137"/>
                  </a:moveTo>
                  <a:cubicBezTo>
                    <a:pt x="58" y="137"/>
                    <a:pt x="59" y="136"/>
                    <a:pt x="60" y="135"/>
                  </a:cubicBezTo>
                  <a:cubicBezTo>
                    <a:pt x="61" y="134"/>
                    <a:pt x="62" y="133"/>
                    <a:pt x="62" y="131"/>
                  </a:cubicBezTo>
                  <a:cubicBezTo>
                    <a:pt x="62" y="129"/>
                    <a:pt x="61" y="127"/>
                    <a:pt x="60" y="126"/>
                  </a:cubicBezTo>
                  <a:cubicBezTo>
                    <a:pt x="59" y="125"/>
                    <a:pt x="58" y="125"/>
                    <a:pt x="56" y="125"/>
                  </a:cubicBezTo>
                  <a:cubicBezTo>
                    <a:pt x="48" y="125"/>
                    <a:pt x="48" y="125"/>
                    <a:pt x="48" y="125"/>
                  </a:cubicBezTo>
                  <a:cubicBezTo>
                    <a:pt x="48" y="137"/>
                    <a:pt x="48" y="137"/>
                    <a:pt x="48" y="137"/>
                  </a:cubicBezTo>
                  <a:cubicBezTo>
                    <a:pt x="56" y="137"/>
                    <a:pt x="56" y="137"/>
                    <a:pt x="56" y="137"/>
                  </a:cubicBezTo>
                  <a:close/>
                  <a:moveTo>
                    <a:pt x="328" y="75"/>
                  </a:moveTo>
                  <a:cubicBezTo>
                    <a:pt x="328" y="76"/>
                    <a:pt x="328" y="76"/>
                    <a:pt x="328" y="76"/>
                  </a:cubicBezTo>
                  <a:cubicBezTo>
                    <a:pt x="328" y="77"/>
                    <a:pt x="328" y="77"/>
                    <a:pt x="328" y="78"/>
                  </a:cubicBezTo>
                  <a:cubicBezTo>
                    <a:pt x="328" y="83"/>
                    <a:pt x="327" y="87"/>
                    <a:pt x="324" y="90"/>
                  </a:cubicBezTo>
                  <a:cubicBezTo>
                    <a:pt x="321" y="93"/>
                    <a:pt x="317" y="95"/>
                    <a:pt x="312" y="95"/>
                  </a:cubicBezTo>
                  <a:cubicBezTo>
                    <a:pt x="307" y="95"/>
                    <a:pt x="302" y="93"/>
                    <a:pt x="299" y="90"/>
                  </a:cubicBezTo>
                  <a:cubicBezTo>
                    <a:pt x="296" y="86"/>
                    <a:pt x="294" y="82"/>
                    <a:pt x="294" y="77"/>
                  </a:cubicBezTo>
                  <a:cubicBezTo>
                    <a:pt x="294" y="72"/>
                    <a:pt x="296" y="68"/>
                    <a:pt x="299" y="64"/>
                  </a:cubicBezTo>
                  <a:cubicBezTo>
                    <a:pt x="303" y="61"/>
                    <a:pt x="307" y="59"/>
                    <a:pt x="312" y="59"/>
                  </a:cubicBezTo>
                  <a:cubicBezTo>
                    <a:pt x="314" y="59"/>
                    <a:pt x="316" y="60"/>
                    <a:pt x="318" y="60"/>
                  </a:cubicBezTo>
                  <a:cubicBezTo>
                    <a:pt x="320" y="61"/>
                    <a:pt x="321" y="61"/>
                    <a:pt x="323" y="62"/>
                  </a:cubicBezTo>
                  <a:cubicBezTo>
                    <a:pt x="321" y="65"/>
                    <a:pt x="321" y="65"/>
                    <a:pt x="321" y="65"/>
                  </a:cubicBezTo>
                  <a:cubicBezTo>
                    <a:pt x="320" y="67"/>
                    <a:pt x="320" y="67"/>
                    <a:pt x="320" y="67"/>
                  </a:cubicBezTo>
                  <a:cubicBezTo>
                    <a:pt x="319" y="66"/>
                    <a:pt x="317" y="65"/>
                    <a:pt x="316" y="65"/>
                  </a:cubicBezTo>
                  <a:cubicBezTo>
                    <a:pt x="315" y="65"/>
                    <a:pt x="313" y="64"/>
                    <a:pt x="312" y="64"/>
                  </a:cubicBezTo>
                  <a:cubicBezTo>
                    <a:pt x="309" y="64"/>
                    <a:pt x="305" y="66"/>
                    <a:pt x="303" y="68"/>
                  </a:cubicBezTo>
                  <a:cubicBezTo>
                    <a:pt x="301" y="70"/>
                    <a:pt x="300" y="73"/>
                    <a:pt x="300" y="77"/>
                  </a:cubicBezTo>
                  <a:cubicBezTo>
                    <a:pt x="300" y="81"/>
                    <a:pt x="301" y="84"/>
                    <a:pt x="303" y="86"/>
                  </a:cubicBezTo>
                  <a:cubicBezTo>
                    <a:pt x="305" y="88"/>
                    <a:pt x="308" y="90"/>
                    <a:pt x="312" y="90"/>
                  </a:cubicBezTo>
                  <a:cubicBezTo>
                    <a:pt x="315" y="90"/>
                    <a:pt x="317" y="89"/>
                    <a:pt x="319" y="87"/>
                  </a:cubicBezTo>
                  <a:cubicBezTo>
                    <a:pt x="321" y="85"/>
                    <a:pt x="322" y="83"/>
                    <a:pt x="323" y="80"/>
                  </a:cubicBezTo>
                  <a:cubicBezTo>
                    <a:pt x="311" y="80"/>
                    <a:pt x="311" y="80"/>
                    <a:pt x="311" y="80"/>
                  </a:cubicBezTo>
                  <a:cubicBezTo>
                    <a:pt x="313" y="78"/>
                    <a:pt x="313" y="78"/>
                    <a:pt x="313" y="78"/>
                  </a:cubicBezTo>
                  <a:cubicBezTo>
                    <a:pt x="315" y="75"/>
                    <a:pt x="315" y="75"/>
                    <a:pt x="315" y="75"/>
                  </a:cubicBezTo>
                  <a:cubicBezTo>
                    <a:pt x="328" y="75"/>
                    <a:pt x="328" y="75"/>
                    <a:pt x="328" y="75"/>
                  </a:cubicBezTo>
                  <a:close/>
                  <a:moveTo>
                    <a:pt x="152" y="60"/>
                  </a:moveTo>
                  <a:cubicBezTo>
                    <a:pt x="152" y="81"/>
                    <a:pt x="152" y="81"/>
                    <a:pt x="152" y="81"/>
                  </a:cubicBezTo>
                  <a:cubicBezTo>
                    <a:pt x="152" y="83"/>
                    <a:pt x="153" y="86"/>
                    <a:pt x="154" y="87"/>
                  </a:cubicBezTo>
                  <a:cubicBezTo>
                    <a:pt x="156" y="89"/>
                    <a:pt x="158" y="90"/>
                    <a:pt x="161" y="90"/>
                  </a:cubicBezTo>
                  <a:cubicBezTo>
                    <a:pt x="163" y="90"/>
                    <a:pt x="165" y="89"/>
                    <a:pt x="167" y="87"/>
                  </a:cubicBezTo>
                  <a:cubicBezTo>
                    <a:pt x="168" y="86"/>
                    <a:pt x="169" y="83"/>
                    <a:pt x="169" y="81"/>
                  </a:cubicBezTo>
                  <a:cubicBezTo>
                    <a:pt x="169" y="60"/>
                    <a:pt x="169" y="60"/>
                    <a:pt x="169" y="60"/>
                  </a:cubicBezTo>
                  <a:cubicBezTo>
                    <a:pt x="175" y="60"/>
                    <a:pt x="175" y="60"/>
                    <a:pt x="175" y="60"/>
                  </a:cubicBezTo>
                  <a:cubicBezTo>
                    <a:pt x="175" y="81"/>
                    <a:pt x="175" y="81"/>
                    <a:pt x="175" y="81"/>
                  </a:cubicBezTo>
                  <a:cubicBezTo>
                    <a:pt x="175" y="85"/>
                    <a:pt x="173" y="88"/>
                    <a:pt x="171" y="91"/>
                  </a:cubicBezTo>
                  <a:cubicBezTo>
                    <a:pt x="168" y="93"/>
                    <a:pt x="165" y="95"/>
                    <a:pt x="161" y="95"/>
                  </a:cubicBezTo>
                  <a:cubicBezTo>
                    <a:pt x="157" y="95"/>
                    <a:pt x="153" y="93"/>
                    <a:pt x="150" y="91"/>
                  </a:cubicBezTo>
                  <a:cubicBezTo>
                    <a:pt x="148" y="88"/>
                    <a:pt x="146" y="85"/>
                    <a:pt x="146" y="81"/>
                  </a:cubicBezTo>
                  <a:cubicBezTo>
                    <a:pt x="146" y="60"/>
                    <a:pt x="146" y="60"/>
                    <a:pt x="146" y="60"/>
                  </a:cubicBezTo>
                  <a:cubicBezTo>
                    <a:pt x="152" y="60"/>
                    <a:pt x="152" y="60"/>
                    <a:pt x="152" y="60"/>
                  </a:cubicBezTo>
                  <a:close/>
                  <a:moveTo>
                    <a:pt x="127" y="95"/>
                  </a:moveTo>
                  <a:cubicBezTo>
                    <a:pt x="130" y="95"/>
                    <a:pt x="133" y="94"/>
                    <a:pt x="135" y="92"/>
                  </a:cubicBezTo>
                  <a:cubicBezTo>
                    <a:pt x="137" y="90"/>
                    <a:pt x="139" y="87"/>
                    <a:pt x="139" y="84"/>
                  </a:cubicBezTo>
                  <a:cubicBezTo>
                    <a:pt x="139" y="81"/>
                    <a:pt x="137" y="79"/>
                    <a:pt x="135" y="78"/>
                  </a:cubicBezTo>
                  <a:cubicBezTo>
                    <a:pt x="133" y="76"/>
                    <a:pt x="131" y="75"/>
                    <a:pt x="128" y="75"/>
                  </a:cubicBezTo>
                  <a:cubicBezTo>
                    <a:pt x="126" y="74"/>
                    <a:pt x="124" y="73"/>
                    <a:pt x="123" y="73"/>
                  </a:cubicBezTo>
                  <a:cubicBezTo>
                    <a:pt x="122" y="72"/>
                    <a:pt x="121" y="71"/>
                    <a:pt x="121" y="69"/>
                  </a:cubicBezTo>
                  <a:cubicBezTo>
                    <a:pt x="121" y="68"/>
                    <a:pt x="121" y="67"/>
                    <a:pt x="122" y="66"/>
                  </a:cubicBezTo>
                  <a:cubicBezTo>
                    <a:pt x="123" y="65"/>
                    <a:pt x="125" y="64"/>
                    <a:pt x="127" y="64"/>
                  </a:cubicBezTo>
                  <a:cubicBezTo>
                    <a:pt x="128" y="64"/>
                    <a:pt x="129" y="64"/>
                    <a:pt x="131" y="65"/>
                  </a:cubicBezTo>
                  <a:cubicBezTo>
                    <a:pt x="132" y="65"/>
                    <a:pt x="133" y="66"/>
                    <a:pt x="134" y="67"/>
                  </a:cubicBezTo>
                  <a:cubicBezTo>
                    <a:pt x="136" y="65"/>
                    <a:pt x="136" y="65"/>
                    <a:pt x="136" y="65"/>
                  </a:cubicBezTo>
                  <a:cubicBezTo>
                    <a:pt x="137" y="63"/>
                    <a:pt x="137" y="63"/>
                    <a:pt x="137" y="63"/>
                  </a:cubicBezTo>
                  <a:cubicBezTo>
                    <a:pt x="136" y="62"/>
                    <a:pt x="134" y="61"/>
                    <a:pt x="132" y="60"/>
                  </a:cubicBezTo>
                  <a:cubicBezTo>
                    <a:pt x="131" y="60"/>
                    <a:pt x="129" y="59"/>
                    <a:pt x="127" y="59"/>
                  </a:cubicBezTo>
                  <a:cubicBezTo>
                    <a:pt x="123" y="59"/>
                    <a:pt x="120" y="60"/>
                    <a:pt x="118" y="62"/>
                  </a:cubicBezTo>
                  <a:cubicBezTo>
                    <a:pt x="116" y="64"/>
                    <a:pt x="115" y="66"/>
                    <a:pt x="115" y="69"/>
                  </a:cubicBezTo>
                  <a:cubicBezTo>
                    <a:pt x="115" y="73"/>
                    <a:pt x="117" y="75"/>
                    <a:pt x="119" y="76"/>
                  </a:cubicBezTo>
                  <a:cubicBezTo>
                    <a:pt x="120" y="78"/>
                    <a:pt x="123" y="79"/>
                    <a:pt x="126" y="79"/>
                  </a:cubicBezTo>
                  <a:cubicBezTo>
                    <a:pt x="128" y="80"/>
                    <a:pt x="130" y="81"/>
                    <a:pt x="131" y="81"/>
                  </a:cubicBezTo>
                  <a:cubicBezTo>
                    <a:pt x="132" y="82"/>
                    <a:pt x="133" y="83"/>
                    <a:pt x="133" y="85"/>
                  </a:cubicBezTo>
                  <a:cubicBezTo>
                    <a:pt x="133" y="86"/>
                    <a:pt x="133" y="87"/>
                    <a:pt x="131" y="88"/>
                  </a:cubicBezTo>
                  <a:cubicBezTo>
                    <a:pt x="130" y="89"/>
                    <a:pt x="129" y="90"/>
                    <a:pt x="127" y="90"/>
                  </a:cubicBezTo>
                  <a:cubicBezTo>
                    <a:pt x="125" y="90"/>
                    <a:pt x="123" y="90"/>
                    <a:pt x="122" y="89"/>
                  </a:cubicBezTo>
                  <a:cubicBezTo>
                    <a:pt x="120" y="88"/>
                    <a:pt x="119" y="88"/>
                    <a:pt x="117" y="87"/>
                  </a:cubicBezTo>
                  <a:cubicBezTo>
                    <a:pt x="116" y="89"/>
                    <a:pt x="116" y="89"/>
                    <a:pt x="116" y="89"/>
                  </a:cubicBezTo>
                  <a:cubicBezTo>
                    <a:pt x="115" y="91"/>
                    <a:pt x="115" y="91"/>
                    <a:pt x="115" y="91"/>
                  </a:cubicBezTo>
                  <a:cubicBezTo>
                    <a:pt x="116" y="92"/>
                    <a:pt x="118" y="93"/>
                    <a:pt x="120" y="94"/>
                  </a:cubicBezTo>
                  <a:cubicBezTo>
                    <a:pt x="122" y="94"/>
                    <a:pt x="124" y="95"/>
                    <a:pt x="127" y="95"/>
                  </a:cubicBezTo>
                  <a:close/>
                  <a:moveTo>
                    <a:pt x="52" y="95"/>
                  </a:moveTo>
                  <a:cubicBezTo>
                    <a:pt x="57" y="95"/>
                    <a:pt x="62" y="93"/>
                    <a:pt x="65" y="90"/>
                  </a:cubicBezTo>
                  <a:cubicBezTo>
                    <a:pt x="68" y="86"/>
                    <a:pt x="70" y="82"/>
                    <a:pt x="70" y="77"/>
                  </a:cubicBezTo>
                  <a:cubicBezTo>
                    <a:pt x="70" y="72"/>
                    <a:pt x="68" y="68"/>
                    <a:pt x="65" y="65"/>
                  </a:cubicBezTo>
                  <a:cubicBezTo>
                    <a:pt x="62" y="61"/>
                    <a:pt x="57" y="59"/>
                    <a:pt x="52" y="59"/>
                  </a:cubicBezTo>
                  <a:cubicBezTo>
                    <a:pt x="47" y="59"/>
                    <a:pt x="43" y="61"/>
                    <a:pt x="39" y="65"/>
                  </a:cubicBezTo>
                  <a:cubicBezTo>
                    <a:pt x="36" y="68"/>
                    <a:pt x="34" y="72"/>
                    <a:pt x="34" y="77"/>
                  </a:cubicBezTo>
                  <a:cubicBezTo>
                    <a:pt x="34" y="82"/>
                    <a:pt x="36" y="86"/>
                    <a:pt x="39" y="90"/>
                  </a:cubicBezTo>
                  <a:cubicBezTo>
                    <a:pt x="43" y="93"/>
                    <a:pt x="47" y="95"/>
                    <a:pt x="52" y="95"/>
                  </a:cubicBezTo>
                  <a:close/>
                  <a:moveTo>
                    <a:pt x="0" y="77"/>
                  </a:moveTo>
                  <a:cubicBezTo>
                    <a:pt x="0" y="82"/>
                    <a:pt x="2" y="86"/>
                    <a:pt x="5" y="90"/>
                  </a:cubicBezTo>
                  <a:cubicBezTo>
                    <a:pt x="9" y="93"/>
                    <a:pt x="13" y="95"/>
                    <a:pt x="18" y="95"/>
                  </a:cubicBezTo>
                  <a:cubicBezTo>
                    <a:pt x="21" y="95"/>
                    <a:pt x="23" y="94"/>
                    <a:pt x="24" y="94"/>
                  </a:cubicBezTo>
                  <a:cubicBezTo>
                    <a:pt x="26" y="93"/>
                    <a:pt x="28" y="92"/>
                    <a:pt x="29" y="91"/>
                  </a:cubicBezTo>
                  <a:cubicBezTo>
                    <a:pt x="28" y="89"/>
                    <a:pt x="28" y="89"/>
                    <a:pt x="28" y="89"/>
                  </a:cubicBezTo>
                  <a:cubicBezTo>
                    <a:pt x="27" y="87"/>
                    <a:pt x="27" y="87"/>
                    <a:pt x="27" y="87"/>
                  </a:cubicBezTo>
                  <a:cubicBezTo>
                    <a:pt x="25" y="88"/>
                    <a:pt x="24" y="88"/>
                    <a:pt x="23" y="89"/>
                  </a:cubicBezTo>
                  <a:cubicBezTo>
                    <a:pt x="21" y="89"/>
                    <a:pt x="20" y="90"/>
                    <a:pt x="18" y="90"/>
                  </a:cubicBezTo>
                  <a:cubicBezTo>
                    <a:pt x="14" y="90"/>
                    <a:pt x="11" y="88"/>
                    <a:pt x="9" y="86"/>
                  </a:cubicBezTo>
                  <a:cubicBezTo>
                    <a:pt x="7" y="84"/>
                    <a:pt x="6" y="81"/>
                    <a:pt x="6" y="77"/>
                  </a:cubicBezTo>
                  <a:cubicBezTo>
                    <a:pt x="6" y="73"/>
                    <a:pt x="7" y="70"/>
                    <a:pt x="9" y="68"/>
                  </a:cubicBezTo>
                  <a:cubicBezTo>
                    <a:pt x="11" y="66"/>
                    <a:pt x="14" y="64"/>
                    <a:pt x="18" y="64"/>
                  </a:cubicBezTo>
                  <a:cubicBezTo>
                    <a:pt x="20" y="64"/>
                    <a:pt x="21" y="65"/>
                    <a:pt x="23" y="65"/>
                  </a:cubicBezTo>
                  <a:cubicBezTo>
                    <a:pt x="24" y="66"/>
                    <a:pt x="25" y="66"/>
                    <a:pt x="27" y="68"/>
                  </a:cubicBezTo>
                  <a:cubicBezTo>
                    <a:pt x="28" y="65"/>
                    <a:pt x="28" y="65"/>
                    <a:pt x="28" y="65"/>
                  </a:cubicBezTo>
                  <a:cubicBezTo>
                    <a:pt x="29" y="63"/>
                    <a:pt x="29" y="63"/>
                    <a:pt x="29" y="63"/>
                  </a:cubicBezTo>
                  <a:cubicBezTo>
                    <a:pt x="28" y="62"/>
                    <a:pt x="26" y="61"/>
                    <a:pt x="24" y="60"/>
                  </a:cubicBezTo>
                  <a:cubicBezTo>
                    <a:pt x="23" y="60"/>
                    <a:pt x="21" y="59"/>
                    <a:pt x="18" y="59"/>
                  </a:cubicBezTo>
                  <a:cubicBezTo>
                    <a:pt x="13" y="59"/>
                    <a:pt x="9" y="61"/>
                    <a:pt x="5" y="64"/>
                  </a:cubicBezTo>
                  <a:cubicBezTo>
                    <a:pt x="2" y="68"/>
                    <a:pt x="0" y="72"/>
                    <a:pt x="0" y="77"/>
                  </a:cubicBezTo>
                  <a:close/>
                  <a:moveTo>
                    <a:pt x="246" y="60"/>
                  </a:moveTo>
                  <a:cubicBezTo>
                    <a:pt x="246" y="94"/>
                    <a:pt x="246" y="94"/>
                    <a:pt x="246" y="94"/>
                  </a:cubicBezTo>
                  <a:cubicBezTo>
                    <a:pt x="241" y="94"/>
                    <a:pt x="241" y="94"/>
                    <a:pt x="241" y="94"/>
                  </a:cubicBezTo>
                  <a:cubicBezTo>
                    <a:pt x="241" y="60"/>
                    <a:pt x="241" y="60"/>
                    <a:pt x="241" y="60"/>
                  </a:cubicBezTo>
                  <a:cubicBezTo>
                    <a:pt x="246" y="60"/>
                    <a:pt x="246" y="60"/>
                    <a:pt x="246" y="60"/>
                  </a:cubicBezTo>
                  <a:close/>
                  <a:moveTo>
                    <a:pt x="265" y="60"/>
                  </a:moveTo>
                  <a:cubicBezTo>
                    <a:pt x="273" y="73"/>
                    <a:pt x="273" y="73"/>
                    <a:pt x="273" y="73"/>
                  </a:cubicBezTo>
                  <a:cubicBezTo>
                    <a:pt x="281" y="86"/>
                    <a:pt x="281" y="86"/>
                    <a:pt x="281" y="86"/>
                  </a:cubicBezTo>
                  <a:cubicBezTo>
                    <a:pt x="281" y="60"/>
                    <a:pt x="281" y="60"/>
                    <a:pt x="281" y="60"/>
                  </a:cubicBezTo>
                  <a:cubicBezTo>
                    <a:pt x="286" y="60"/>
                    <a:pt x="286" y="60"/>
                    <a:pt x="286" y="60"/>
                  </a:cubicBezTo>
                  <a:cubicBezTo>
                    <a:pt x="286" y="94"/>
                    <a:pt x="286" y="94"/>
                    <a:pt x="286" y="94"/>
                  </a:cubicBezTo>
                  <a:cubicBezTo>
                    <a:pt x="280" y="94"/>
                    <a:pt x="280" y="94"/>
                    <a:pt x="280" y="94"/>
                  </a:cubicBezTo>
                  <a:cubicBezTo>
                    <a:pt x="272" y="81"/>
                    <a:pt x="272" y="81"/>
                    <a:pt x="272" y="81"/>
                  </a:cubicBezTo>
                  <a:cubicBezTo>
                    <a:pt x="264" y="68"/>
                    <a:pt x="264" y="68"/>
                    <a:pt x="264" y="68"/>
                  </a:cubicBezTo>
                  <a:cubicBezTo>
                    <a:pt x="264" y="94"/>
                    <a:pt x="264" y="94"/>
                    <a:pt x="264" y="94"/>
                  </a:cubicBezTo>
                  <a:cubicBezTo>
                    <a:pt x="259" y="94"/>
                    <a:pt x="259" y="94"/>
                    <a:pt x="259" y="94"/>
                  </a:cubicBezTo>
                  <a:cubicBezTo>
                    <a:pt x="259" y="60"/>
                    <a:pt x="259" y="60"/>
                    <a:pt x="259" y="60"/>
                  </a:cubicBezTo>
                  <a:cubicBezTo>
                    <a:pt x="265" y="60"/>
                    <a:pt x="265" y="60"/>
                    <a:pt x="265" y="60"/>
                  </a:cubicBezTo>
                  <a:close/>
                  <a:moveTo>
                    <a:pt x="85" y="60"/>
                  </a:moveTo>
                  <a:cubicBezTo>
                    <a:pt x="93" y="73"/>
                    <a:pt x="93" y="73"/>
                    <a:pt x="93" y="73"/>
                  </a:cubicBezTo>
                  <a:cubicBezTo>
                    <a:pt x="101" y="86"/>
                    <a:pt x="101" y="86"/>
                    <a:pt x="101" y="86"/>
                  </a:cubicBezTo>
                  <a:cubicBezTo>
                    <a:pt x="101" y="60"/>
                    <a:pt x="101" y="60"/>
                    <a:pt x="101" y="60"/>
                  </a:cubicBezTo>
                  <a:cubicBezTo>
                    <a:pt x="106" y="60"/>
                    <a:pt x="106" y="60"/>
                    <a:pt x="106" y="60"/>
                  </a:cubicBezTo>
                  <a:cubicBezTo>
                    <a:pt x="106" y="94"/>
                    <a:pt x="106" y="94"/>
                    <a:pt x="106" y="94"/>
                  </a:cubicBezTo>
                  <a:cubicBezTo>
                    <a:pt x="99" y="94"/>
                    <a:pt x="99" y="94"/>
                    <a:pt x="99" y="94"/>
                  </a:cubicBezTo>
                  <a:cubicBezTo>
                    <a:pt x="91" y="81"/>
                    <a:pt x="91" y="81"/>
                    <a:pt x="91" y="81"/>
                  </a:cubicBezTo>
                  <a:cubicBezTo>
                    <a:pt x="83" y="68"/>
                    <a:pt x="83" y="68"/>
                    <a:pt x="83" y="68"/>
                  </a:cubicBezTo>
                  <a:cubicBezTo>
                    <a:pt x="83" y="94"/>
                    <a:pt x="83" y="94"/>
                    <a:pt x="83" y="94"/>
                  </a:cubicBezTo>
                  <a:cubicBezTo>
                    <a:pt x="78" y="94"/>
                    <a:pt x="78" y="94"/>
                    <a:pt x="78" y="94"/>
                  </a:cubicBezTo>
                  <a:cubicBezTo>
                    <a:pt x="78" y="60"/>
                    <a:pt x="78" y="60"/>
                    <a:pt x="78" y="60"/>
                  </a:cubicBezTo>
                  <a:cubicBezTo>
                    <a:pt x="85" y="60"/>
                    <a:pt x="85" y="60"/>
                    <a:pt x="85" y="60"/>
                  </a:cubicBezTo>
                  <a:close/>
                  <a:moveTo>
                    <a:pt x="190" y="89"/>
                  </a:moveTo>
                  <a:cubicBezTo>
                    <a:pt x="207" y="89"/>
                    <a:pt x="207" y="89"/>
                    <a:pt x="207" y="89"/>
                  </a:cubicBezTo>
                  <a:cubicBezTo>
                    <a:pt x="207" y="94"/>
                    <a:pt x="207" y="94"/>
                    <a:pt x="207" y="94"/>
                  </a:cubicBezTo>
                  <a:cubicBezTo>
                    <a:pt x="184" y="94"/>
                    <a:pt x="184" y="94"/>
                    <a:pt x="184" y="94"/>
                  </a:cubicBezTo>
                  <a:cubicBezTo>
                    <a:pt x="184" y="60"/>
                    <a:pt x="184" y="60"/>
                    <a:pt x="184" y="60"/>
                  </a:cubicBezTo>
                  <a:cubicBezTo>
                    <a:pt x="190" y="60"/>
                    <a:pt x="190" y="60"/>
                    <a:pt x="190" y="60"/>
                  </a:cubicBezTo>
                  <a:cubicBezTo>
                    <a:pt x="190" y="89"/>
                    <a:pt x="190" y="89"/>
                    <a:pt x="190" y="89"/>
                  </a:cubicBezTo>
                  <a:close/>
                  <a:moveTo>
                    <a:pt x="233" y="60"/>
                  </a:moveTo>
                  <a:cubicBezTo>
                    <a:pt x="233" y="65"/>
                    <a:pt x="233" y="65"/>
                    <a:pt x="233" y="65"/>
                  </a:cubicBezTo>
                  <a:cubicBezTo>
                    <a:pt x="222" y="65"/>
                    <a:pt x="222" y="65"/>
                    <a:pt x="222" y="65"/>
                  </a:cubicBezTo>
                  <a:cubicBezTo>
                    <a:pt x="222" y="94"/>
                    <a:pt x="222" y="94"/>
                    <a:pt x="222" y="94"/>
                  </a:cubicBezTo>
                  <a:cubicBezTo>
                    <a:pt x="216" y="94"/>
                    <a:pt x="216" y="94"/>
                    <a:pt x="216" y="94"/>
                  </a:cubicBezTo>
                  <a:cubicBezTo>
                    <a:pt x="216" y="65"/>
                    <a:pt x="216" y="65"/>
                    <a:pt x="216" y="65"/>
                  </a:cubicBezTo>
                  <a:cubicBezTo>
                    <a:pt x="206" y="65"/>
                    <a:pt x="206" y="65"/>
                    <a:pt x="206" y="65"/>
                  </a:cubicBezTo>
                  <a:cubicBezTo>
                    <a:pt x="206" y="60"/>
                    <a:pt x="206" y="60"/>
                    <a:pt x="206" y="60"/>
                  </a:cubicBezTo>
                  <a:cubicBezTo>
                    <a:pt x="233" y="60"/>
                    <a:pt x="233" y="60"/>
                    <a:pt x="233" y="60"/>
                  </a:cubicBezTo>
                  <a:close/>
                  <a:moveTo>
                    <a:pt x="52" y="90"/>
                  </a:moveTo>
                  <a:cubicBezTo>
                    <a:pt x="49" y="90"/>
                    <a:pt x="46" y="88"/>
                    <a:pt x="43" y="86"/>
                  </a:cubicBezTo>
                  <a:cubicBezTo>
                    <a:pt x="41" y="84"/>
                    <a:pt x="40" y="81"/>
                    <a:pt x="40" y="77"/>
                  </a:cubicBezTo>
                  <a:cubicBezTo>
                    <a:pt x="40" y="74"/>
                    <a:pt x="41" y="70"/>
                    <a:pt x="43" y="68"/>
                  </a:cubicBezTo>
                  <a:cubicBezTo>
                    <a:pt x="46" y="66"/>
                    <a:pt x="49" y="64"/>
                    <a:pt x="52" y="64"/>
                  </a:cubicBezTo>
                  <a:cubicBezTo>
                    <a:pt x="56" y="64"/>
                    <a:pt x="59" y="66"/>
                    <a:pt x="61" y="68"/>
                  </a:cubicBezTo>
                  <a:cubicBezTo>
                    <a:pt x="63" y="70"/>
                    <a:pt x="65" y="74"/>
                    <a:pt x="65" y="77"/>
                  </a:cubicBezTo>
                  <a:cubicBezTo>
                    <a:pt x="65" y="81"/>
                    <a:pt x="63" y="84"/>
                    <a:pt x="61" y="86"/>
                  </a:cubicBezTo>
                  <a:cubicBezTo>
                    <a:pt x="59" y="88"/>
                    <a:pt x="56" y="90"/>
                    <a:pt x="52" y="90"/>
                  </a:cubicBezTo>
                  <a:close/>
                  <a:moveTo>
                    <a:pt x="51" y="35"/>
                  </a:moveTo>
                  <a:cubicBezTo>
                    <a:pt x="56" y="35"/>
                    <a:pt x="61" y="33"/>
                    <a:pt x="64" y="30"/>
                  </a:cubicBezTo>
                  <a:cubicBezTo>
                    <a:pt x="67" y="27"/>
                    <a:pt x="69" y="22"/>
                    <a:pt x="69" y="17"/>
                  </a:cubicBezTo>
                  <a:cubicBezTo>
                    <a:pt x="69" y="12"/>
                    <a:pt x="67" y="8"/>
                    <a:pt x="64" y="5"/>
                  </a:cubicBezTo>
                  <a:cubicBezTo>
                    <a:pt x="61" y="2"/>
                    <a:pt x="56" y="0"/>
                    <a:pt x="51" y="0"/>
                  </a:cubicBezTo>
                  <a:cubicBezTo>
                    <a:pt x="46" y="0"/>
                    <a:pt x="42" y="2"/>
                    <a:pt x="39" y="5"/>
                  </a:cubicBezTo>
                  <a:cubicBezTo>
                    <a:pt x="35" y="8"/>
                    <a:pt x="33" y="12"/>
                    <a:pt x="33" y="17"/>
                  </a:cubicBezTo>
                  <a:cubicBezTo>
                    <a:pt x="33" y="22"/>
                    <a:pt x="35" y="27"/>
                    <a:pt x="39" y="30"/>
                  </a:cubicBezTo>
                  <a:cubicBezTo>
                    <a:pt x="42" y="33"/>
                    <a:pt x="46" y="35"/>
                    <a:pt x="51" y="35"/>
                  </a:cubicBezTo>
                  <a:close/>
                  <a:moveTo>
                    <a:pt x="87" y="0"/>
                  </a:moveTo>
                  <a:cubicBezTo>
                    <a:pt x="89" y="0"/>
                    <a:pt x="91" y="0"/>
                    <a:pt x="92" y="0"/>
                  </a:cubicBezTo>
                  <a:cubicBezTo>
                    <a:pt x="94" y="1"/>
                    <a:pt x="96" y="2"/>
                    <a:pt x="97" y="3"/>
                  </a:cubicBezTo>
                  <a:cubicBezTo>
                    <a:pt x="96" y="5"/>
                    <a:pt x="96" y="5"/>
                    <a:pt x="96" y="5"/>
                  </a:cubicBezTo>
                  <a:cubicBezTo>
                    <a:pt x="94" y="7"/>
                    <a:pt x="94" y="7"/>
                    <a:pt x="94" y="7"/>
                  </a:cubicBezTo>
                  <a:cubicBezTo>
                    <a:pt x="93" y="6"/>
                    <a:pt x="92" y="6"/>
                    <a:pt x="91" y="5"/>
                  </a:cubicBezTo>
                  <a:cubicBezTo>
                    <a:pt x="89" y="5"/>
                    <a:pt x="88" y="5"/>
                    <a:pt x="87" y="5"/>
                  </a:cubicBezTo>
                  <a:cubicBezTo>
                    <a:pt x="85" y="5"/>
                    <a:pt x="83" y="5"/>
                    <a:pt x="82" y="6"/>
                  </a:cubicBezTo>
                  <a:cubicBezTo>
                    <a:pt x="81" y="7"/>
                    <a:pt x="81" y="8"/>
                    <a:pt x="81" y="9"/>
                  </a:cubicBezTo>
                  <a:cubicBezTo>
                    <a:pt x="81" y="11"/>
                    <a:pt x="82" y="12"/>
                    <a:pt x="83" y="13"/>
                  </a:cubicBezTo>
                  <a:cubicBezTo>
                    <a:pt x="84" y="14"/>
                    <a:pt x="86" y="14"/>
                    <a:pt x="88" y="15"/>
                  </a:cubicBezTo>
                  <a:cubicBezTo>
                    <a:pt x="91" y="16"/>
                    <a:pt x="93" y="16"/>
                    <a:pt x="95" y="18"/>
                  </a:cubicBezTo>
                  <a:cubicBezTo>
                    <a:pt x="97" y="19"/>
                    <a:pt x="99" y="21"/>
                    <a:pt x="99" y="25"/>
                  </a:cubicBezTo>
                  <a:cubicBezTo>
                    <a:pt x="99" y="28"/>
                    <a:pt x="97" y="30"/>
                    <a:pt x="95" y="32"/>
                  </a:cubicBezTo>
                  <a:cubicBezTo>
                    <a:pt x="93" y="34"/>
                    <a:pt x="90" y="35"/>
                    <a:pt x="87" y="35"/>
                  </a:cubicBezTo>
                  <a:cubicBezTo>
                    <a:pt x="84" y="35"/>
                    <a:pt x="82" y="35"/>
                    <a:pt x="80" y="34"/>
                  </a:cubicBezTo>
                  <a:cubicBezTo>
                    <a:pt x="78" y="33"/>
                    <a:pt x="76" y="32"/>
                    <a:pt x="75" y="31"/>
                  </a:cubicBezTo>
                  <a:cubicBezTo>
                    <a:pt x="77" y="27"/>
                    <a:pt x="77" y="27"/>
                    <a:pt x="77" y="27"/>
                  </a:cubicBezTo>
                  <a:cubicBezTo>
                    <a:pt x="79" y="28"/>
                    <a:pt x="80" y="29"/>
                    <a:pt x="82" y="29"/>
                  </a:cubicBezTo>
                  <a:cubicBezTo>
                    <a:pt x="83" y="30"/>
                    <a:pt x="85" y="30"/>
                    <a:pt x="87" y="30"/>
                  </a:cubicBezTo>
                  <a:cubicBezTo>
                    <a:pt x="89" y="30"/>
                    <a:pt x="90" y="30"/>
                    <a:pt x="91" y="29"/>
                  </a:cubicBezTo>
                  <a:cubicBezTo>
                    <a:pt x="93" y="28"/>
                    <a:pt x="93" y="26"/>
                    <a:pt x="93" y="25"/>
                  </a:cubicBezTo>
                  <a:cubicBezTo>
                    <a:pt x="93" y="23"/>
                    <a:pt x="92" y="22"/>
                    <a:pt x="91" y="22"/>
                  </a:cubicBezTo>
                  <a:cubicBezTo>
                    <a:pt x="90" y="21"/>
                    <a:pt x="88" y="20"/>
                    <a:pt x="86" y="20"/>
                  </a:cubicBezTo>
                  <a:cubicBezTo>
                    <a:pt x="83" y="19"/>
                    <a:pt x="80" y="18"/>
                    <a:pt x="79" y="17"/>
                  </a:cubicBezTo>
                  <a:cubicBezTo>
                    <a:pt x="77" y="15"/>
                    <a:pt x="75" y="13"/>
                    <a:pt x="75" y="10"/>
                  </a:cubicBezTo>
                  <a:cubicBezTo>
                    <a:pt x="75" y="7"/>
                    <a:pt x="76" y="4"/>
                    <a:pt x="78" y="2"/>
                  </a:cubicBezTo>
                  <a:cubicBezTo>
                    <a:pt x="80" y="1"/>
                    <a:pt x="83" y="0"/>
                    <a:pt x="87" y="0"/>
                  </a:cubicBezTo>
                  <a:cubicBezTo>
                    <a:pt x="87" y="0"/>
                    <a:pt x="87" y="0"/>
                    <a:pt x="87" y="0"/>
                  </a:cubicBezTo>
                  <a:close/>
                  <a:moveTo>
                    <a:pt x="152" y="35"/>
                  </a:moveTo>
                  <a:cubicBezTo>
                    <a:pt x="157" y="35"/>
                    <a:pt x="162" y="33"/>
                    <a:pt x="165" y="30"/>
                  </a:cubicBezTo>
                  <a:cubicBezTo>
                    <a:pt x="168" y="27"/>
                    <a:pt x="170" y="22"/>
                    <a:pt x="170" y="17"/>
                  </a:cubicBezTo>
                  <a:cubicBezTo>
                    <a:pt x="170" y="12"/>
                    <a:pt x="168" y="8"/>
                    <a:pt x="165" y="5"/>
                  </a:cubicBezTo>
                  <a:cubicBezTo>
                    <a:pt x="162" y="2"/>
                    <a:pt x="157" y="0"/>
                    <a:pt x="152" y="0"/>
                  </a:cubicBezTo>
                  <a:cubicBezTo>
                    <a:pt x="147" y="0"/>
                    <a:pt x="143" y="2"/>
                    <a:pt x="139" y="5"/>
                  </a:cubicBezTo>
                  <a:cubicBezTo>
                    <a:pt x="136" y="8"/>
                    <a:pt x="134" y="12"/>
                    <a:pt x="134" y="17"/>
                  </a:cubicBezTo>
                  <a:cubicBezTo>
                    <a:pt x="134" y="22"/>
                    <a:pt x="136" y="27"/>
                    <a:pt x="139" y="30"/>
                  </a:cubicBezTo>
                  <a:cubicBezTo>
                    <a:pt x="143" y="33"/>
                    <a:pt x="147" y="35"/>
                    <a:pt x="152" y="35"/>
                  </a:cubicBezTo>
                  <a:close/>
                  <a:moveTo>
                    <a:pt x="15" y="0"/>
                  </a:moveTo>
                  <a:cubicBezTo>
                    <a:pt x="18" y="0"/>
                    <a:pt x="21" y="1"/>
                    <a:pt x="23" y="3"/>
                  </a:cubicBezTo>
                  <a:cubicBezTo>
                    <a:pt x="25" y="4"/>
                    <a:pt x="26" y="7"/>
                    <a:pt x="26" y="9"/>
                  </a:cubicBezTo>
                  <a:cubicBezTo>
                    <a:pt x="26" y="11"/>
                    <a:pt x="25" y="12"/>
                    <a:pt x="25" y="13"/>
                  </a:cubicBezTo>
                  <a:cubicBezTo>
                    <a:pt x="24" y="15"/>
                    <a:pt x="23" y="16"/>
                    <a:pt x="22" y="16"/>
                  </a:cubicBezTo>
                  <a:cubicBezTo>
                    <a:pt x="23" y="17"/>
                    <a:pt x="25" y="18"/>
                    <a:pt x="26" y="20"/>
                  </a:cubicBezTo>
                  <a:cubicBezTo>
                    <a:pt x="27" y="21"/>
                    <a:pt x="27" y="23"/>
                    <a:pt x="27" y="25"/>
                  </a:cubicBezTo>
                  <a:cubicBezTo>
                    <a:pt x="27" y="27"/>
                    <a:pt x="26" y="30"/>
                    <a:pt x="24" y="31"/>
                  </a:cubicBezTo>
                  <a:cubicBezTo>
                    <a:pt x="22" y="33"/>
                    <a:pt x="19" y="34"/>
                    <a:pt x="16" y="34"/>
                  </a:cubicBezTo>
                  <a:cubicBezTo>
                    <a:pt x="2" y="34"/>
                    <a:pt x="2" y="34"/>
                    <a:pt x="2" y="34"/>
                  </a:cubicBezTo>
                  <a:cubicBezTo>
                    <a:pt x="2" y="0"/>
                    <a:pt x="2" y="0"/>
                    <a:pt x="2" y="0"/>
                  </a:cubicBezTo>
                  <a:cubicBezTo>
                    <a:pt x="15" y="0"/>
                    <a:pt x="15" y="0"/>
                    <a:pt x="15" y="0"/>
                  </a:cubicBezTo>
                  <a:close/>
                  <a:moveTo>
                    <a:pt x="131" y="0"/>
                  </a:moveTo>
                  <a:cubicBezTo>
                    <a:pt x="131" y="5"/>
                    <a:pt x="131" y="5"/>
                    <a:pt x="131" y="5"/>
                  </a:cubicBezTo>
                  <a:cubicBezTo>
                    <a:pt x="120" y="5"/>
                    <a:pt x="120" y="5"/>
                    <a:pt x="120" y="5"/>
                  </a:cubicBezTo>
                  <a:cubicBezTo>
                    <a:pt x="120" y="34"/>
                    <a:pt x="120" y="34"/>
                    <a:pt x="120" y="34"/>
                  </a:cubicBezTo>
                  <a:cubicBezTo>
                    <a:pt x="114" y="34"/>
                    <a:pt x="114" y="34"/>
                    <a:pt x="114" y="34"/>
                  </a:cubicBezTo>
                  <a:cubicBezTo>
                    <a:pt x="114" y="5"/>
                    <a:pt x="114" y="5"/>
                    <a:pt x="114" y="5"/>
                  </a:cubicBezTo>
                  <a:cubicBezTo>
                    <a:pt x="104" y="5"/>
                    <a:pt x="104" y="5"/>
                    <a:pt x="104" y="5"/>
                  </a:cubicBezTo>
                  <a:cubicBezTo>
                    <a:pt x="104" y="0"/>
                    <a:pt x="104" y="0"/>
                    <a:pt x="104" y="0"/>
                  </a:cubicBezTo>
                  <a:cubicBezTo>
                    <a:pt x="131" y="0"/>
                    <a:pt x="131" y="0"/>
                    <a:pt x="131" y="0"/>
                  </a:cubicBezTo>
                  <a:close/>
                  <a:moveTo>
                    <a:pt x="185" y="0"/>
                  </a:moveTo>
                  <a:cubicBezTo>
                    <a:pt x="193" y="13"/>
                    <a:pt x="193" y="13"/>
                    <a:pt x="193" y="13"/>
                  </a:cubicBezTo>
                  <a:cubicBezTo>
                    <a:pt x="201" y="26"/>
                    <a:pt x="201" y="26"/>
                    <a:pt x="201" y="26"/>
                  </a:cubicBezTo>
                  <a:cubicBezTo>
                    <a:pt x="201" y="0"/>
                    <a:pt x="201" y="0"/>
                    <a:pt x="201" y="0"/>
                  </a:cubicBezTo>
                  <a:cubicBezTo>
                    <a:pt x="206" y="0"/>
                    <a:pt x="206" y="0"/>
                    <a:pt x="206" y="0"/>
                  </a:cubicBezTo>
                  <a:cubicBezTo>
                    <a:pt x="206" y="34"/>
                    <a:pt x="206" y="34"/>
                    <a:pt x="206" y="34"/>
                  </a:cubicBezTo>
                  <a:cubicBezTo>
                    <a:pt x="199" y="34"/>
                    <a:pt x="199" y="34"/>
                    <a:pt x="199" y="34"/>
                  </a:cubicBezTo>
                  <a:cubicBezTo>
                    <a:pt x="191" y="21"/>
                    <a:pt x="191" y="21"/>
                    <a:pt x="191" y="21"/>
                  </a:cubicBezTo>
                  <a:cubicBezTo>
                    <a:pt x="183" y="8"/>
                    <a:pt x="183" y="8"/>
                    <a:pt x="183" y="8"/>
                  </a:cubicBezTo>
                  <a:cubicBezTo>
                    <a:pt x="183" y="34"/>
                    <a:pt x="183" y="34"/>
                    <a:pt x="183" y="34"/>
                  </a:cubicBezTo>
                  <a:cubicBezTo>
                    <a:pt x="178" y="34"/>
                    <a:pt x="178" y="34"/>
                    <a:pt x="178" y="34"/>
                  </a:cubicBezTo>
                  <a:cubicBezTo>
                    <a:pt x="178" y="0"/>
                    <a:pt x="178" y="0"/>
                    <a:pt x="178" y="0"/>
                  </a:cubicBezTo>
                  <a:cubicBezTo>
                    <a:pt x="185" y="0"/>
                    <a:pt x="185" y="0"/>
                    <a:pt x="185" y="0"/>
                  </a:cubicBezTo>
                  <a:close/>
                  <a:moveTo>
                    <a:pt x="51" y="30"/>
                  </a:moveTo>
                  <a:cubicBezTo>
                    <a:pt x="48" y="30"/>
                    <a:pt x="45" y="29"/>
                    <a:pt x="42" y="26"/>
                  </a:cubicBezTo>
                  <a:cubicBezTo>
                    <a:pt x="40" y="24"/>
                    <a:pt x="39" y="21"/>
                    <a:pt x="39" y="17"/>
                  </a:cubicBezTo>
                  <a:cubicBezTo>
                    <a:pt x="39" y="14"/>
                    <a:pt x="40" y="11"/>
                    <a:pt x="42" y="8"/>
                  </a:cubicBezTo>
                  <a:cubicBezTo>
                    <a:pt x="45" y="6"/>
                    <a:pt x="48" y="5"/>
                    <a:pt x="51" y="5"/>
                  </a:cubicBezTo>
                  <a:cubicBezTo>
                    <a:pt x="55" y="5"/>
                    <a:pt x="58" y="6"/>
                    <a:pt x="60" y="8"/>
                  </a:cubicBezTo>
                  <a:cubicBezTo>
                    <a:pt x="62" y="11"/>
                    <a:pt x="64" y="14"/>
                    <a:pt x="64" y="17"/>
                  </a:cubicBezTo>
                  <a:cubicBezTo>
                    <a:pt x="64" y="21"/>
                    <a:pt x="62" y="24"/>
                    <a:pt x="60" y="26"/>
                  </a:cubicBezTo>
                  <a:cubicBezTo>
                    <a:pt x="58" y="29"/>
                    <a:pt x="55" y="30"/>
                    <a:pt x="51" y="30"/>
                  </a:cubicBezTo>
                  <a:close/>
                  <a:moveTo>
                    <a:pt x="152" y="30"/>
                  </a:moveTo>
                  <a:cubicBezTo>
                    <a:pt x="149" y="30"/>
                    <a:pt x="146" y="29"/>
                    <a:pt x="143" y="26"/>
                  </a:cubicBezTo>
                  <a:cubicBezTo>
                    <a:pt x="141" y="24"/>
                    <a:pt x="140" y="21"/>
                    <a:pt x="140" y="17"/>
                  </a:cubicBezTo>
                  <a:cubicBezTo>
                    <a:pt x="140" y="14"/>
                    <a:pt x="141" y="11"/>
                    <a:pt x="143" y="8"/>
                  </a:cubicBezTo>
                  <a:cubicBezTo>
                    <a:pt x="146" y="6"/>
                    <a:pt x="149" y="5"/>
                    <a:pt x="152" y="5"/>
                  </a:cubicBezTo>
                  <a:cubicBezTo>
                    <a:pt x="156" y="5"/>
                    <a:pt x="159" y="6"/>
                    <a:pt x="161" y="8"/>
                  </a:cubicBezTo>
                  <a:cubicBezTo>
                    <a:pt x="163" y="11"/>
                    <a:pt x="164" y="14"/>
                    <a:pt x="164" y="17"/>
                  </a:cubicBezTo>
                  <a:cubicBezTo>
                    <a:pt x="164" y="21"/>
                    <a:pt x="163" y="24"/>
                    <a:pt x="161" y="26"/>
                  </a:cubicBezTo>
                  <a:cubicBezTo>
                    <a:pt x="159" y="29"/>
                    <a:pt x="156" y="30"/>
                    <a:pt x="152" y="30"/>
                  </a:cubicBezTo>
                  <a:close/>
                  <a:moveTo>
                    <a:pt x="16" y="29"/>
                  </a:moveTo>
                  <a:cubicBezTo>
                    <a:pt x="18" y="29"/>
                    <a:pt x="19" y="29"/>
                    <a:pt x="20" y="28"/>
                  </a:cubicBezTo>
                  <a:cubicBezTo>
                    <a:pt x="21" y="27"/>
                    <a:pt x="21" y="26"/>
                    <a:pt x="21" y="24"/>
                  </a:cubicBezTo>
                  <a:cubicBezTo>
                    <a:pt x="21" y="23"/>
                    <a:pt x="21" y="22"/>
                    <a:pt x="20" y="21"/>
                  </a:cubicBezTo>
                  <a:cubicBezTo>
                    <a:pt x="19" y="20"/>
                    <a:pt x="18" y="19"/>
                    <a:pt x="16" y="19"/>
                  </a:cubicBezTo>
                  <a:cubicBezTo>
                    <a:pt x="7" y="19"/>
                    <a:pt x="7" y="19"/>
                    <a:pt x="7" y="19"/>
                  </a:cubicBezTo>
                  <a:cubicBezTo>
                    <a:pt x="7" y="29"/>
                    <a:pt x="7" y="29"/>
                    <a:pt x="7" y="29"/>
                  </a:cubicBezTo>
                  <a:cubicBezTo>
                    <a:pt x="16" y="29"/>
                    <a:pt x="16" y="29"/>
                    <a:pt x="16" y="29"/>
                  </a:cubicBezTo>
                  <a:close/>
                  <a:moveTo>
                    <a:pt x="15" y="15"/>
                  </a:moveTo>
                  <a:cubicBezTo>
                    <a:pt x="17" y="15"/>
                    <a:pt x="18" y="14"/>
                    <a:pt x="19" y="13"/>
                  </a:cubicBezTo>
                  <a:cubicBezTo>
                    <a:pt x="20" y="12"/>
                    <a:pt x="20" y="11"/>
                    <a:pt x="20" y="10"/>
                  </a:cubicBezTo>
                  <a:cubicBezTo>
                    <a:pt x="20" y="9"/>
                    <a:pt x="20" y="7"/>
                    <a:pt x="19" y="7"/>
                  </a:cubicBezTo>
                  <a:cubicBezTo>
                    <a:pt x="18" y="6"/>
                    <a:pt x="17" y="5"/>
                    <a:pt x="15" y="5"/>
                  </a:cubicBezTo>
                  <a:cubicBezTo>
                    <a:pt x="7" y="5"/>
                    <a:pt x="7" y="5"/>
                    <a:pt x="7" y="5"/>
                  </a:cubicBezTo>
                  <a:cubicBezTo>
                    <a:pt x="7" y="15"/>
                    <a:pt x="7" y="15"/>
                    <a:pt x="7" y="15"/>
                  </a:cubicBezTo>
                  <a:cubicBezTo>
                    <a:pt x="15" y="15"/>
                    <a:pt x="15" y="15"/>
                    <a:pt x="15" y="1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13"/>
            <p:cNvSpPr>
              <a:spLocks noEditPoints="1"/>
            </p:cNvSpPr>
            <p:nvPr userDrawn="1"/>
          </p:nvSpPr>
          <p:spPr bwMode="auto">
            <a:xfrm>
              <a:off x="1129804" y="1125068"/>
              <a:ext cx="1213573" cy="497809"/>
            </a:xfrm>
            <a:custGeom>
              <a:avLst/>
              <a:gdLst>
                <a:gd name="T0" fmla="*/ 395 w 395"/>
                <a:gd name="T1" fmla="*/ 73 h 160"/>
                <a:gd name="T2" fmla="*/ 363 w 395"/>
                <a:gd name="T3" fmla="*/ 67 h 160"/>
                <a:gd name="T4" fmla="*/ 323 w 395"/>
                <a:gd name="T5" fmla="*/ 81 h 160"/>
                <a:gd name="T6" fmla="*/ 361 w 395"/>
                <a:gd name="T7" fmla="*/ 96 h 160"/>
                <a:gd name="T8" fmla="*/ 318 w 395"/>
                <a:gd name="T9" fmla="*/ 130 h 160"/>
                <a:gd name="T10" fmla="*/ 270 w 395"/>
                <a:gd name="T11" fmla="*/ 80 h 160"/>
                <a:gd name="T12" fmla="*/ 318 w 395"/>
                <a:gd name="T13" fmla="*/ 31 h 160"/>
                <a:gd name="T14" fmla="*/ 349 w 395"/>
                <a:gd name="T15" fmla="*/ 41 h 160"/>
                <a:gd name="T16" fmla="*/ 365 w 395"/>
                <a:gd name="T17" fmla="*/ 14 h 160"/>
                <a:gd name="T18" fmla="*/ 319 w 395"/>
                <a:gd name="T19" fmla="*/ 0 h 160"/>
                <a:gd name="T20" fmla="*/ 261 w 395"/>
                <a:gd name="T21" fmla="*/ 23 h 160"/>
                <a:gd name="T22" fmla="*/ 219 w 395"/>
                <a:gd name="T23" fmla="*/ 115 h 160"/>
                <a:gd name="T24" fmla="*/ 184 w 395"/>
                <a:gd name="T25" fmla="*/ 129 h 160"/>
                <a:gd name="T26" fmla="*/ 134 w 395"/>
                <a:gd name="T27" fmla="*/ 80 h 160"/>
                <a:gd name="T28" fmla="*/ 184 w 395"/>
                <a:gd name="T29" fmla="*/ 30 h 160"/>
                <a:gd name="T30" fmla="*/ 214 w 395"/>
                <a:gd name="T31" fmla="*/ 40 h 160"/>
                <a:gd name="T32" fmla="*/ 231 w 395"/>
                <a:gd name="T33" fmla="*/ 14 h 160"/>
                <a:gd name="T34" fmla="*/ 184 w 395"/>
                <a:gd name="T35" fmla="*/ 0 h 160"/>
                <a:gd name="T36" fmla="*/ 118 w 395"/>
                <a:gd name="T37" fmla="*/ 33 h 160"/>
                <a:gd name="T38" fmla="*/ 72 w 395"/>
                <a:gd name="T39" fmla="*/ 3 h 160"/>
                <a:gd name="T40" fmla="*/ 0 w 395"/>
                <a:gd name="T41" fmla="*/ 3 h 160"/>
                <a:gd name="T42" fmla="*/ 0 w 395"/>
                <a:gd name="T43" fmla="*/ 157 h 160"/>
                <a:gd name="T44" fmla="*/ 105 w 395"/>
                <a:gd name="T45" fmla="*/ 150 h 160"/>
                <a:gd name="T46" fmla="*/ 149 w 395"/>
                <a:gd name="T47" fmla="*/ 153 h 160"/>
                <a:gd name="T48" fmla="*/ 222 w 395"/>
                <a:gd name="T49" fmla="*/ 151 h 160"/>
                <a:gd name="T50" fmla="*/ 278 w 395"/>
                <a:gd name="T51" fmla="*/ 151 h 160"/>
                <a:gd name="T52" fmla="*/ 373 w 395"/>
                <a:gd name="T53" fmla="*/ 137 h 160"/>
                <a:gd name="T54" fmla="*/ 33 w 395"/>
                <a:gd name="T55" fmla="*/ 65 h 160"/>
                <a:gd name="T56" fmla="*/ 71 w 395"/>
                <a:gd name="T57" fmla="*/ 32 h 160"/>
                <a:gd name="T58" fmla="*/ 88 w 395"/>
                <a:gd name="T59" fmla="*/ 48 h 160"/>
                <a:gd name="T60" fmla="*/ 71 w 395"/>
                <a:gd name="T61" fmla="*/ 65 h 160"/>
                <a:gd name="T62" fmla="*/ 33 w 395"/>
                <a:gd name="T63" fmla="*/ 65 h 160"/>
                <a:gd name="T64" fmla="*/ 33 w 395"/>
                <a:gd name="T65" fmla="*/ 93 h 160"/>
                <a:gd name="T66" fmla="*/ 92 w 395"/>
                <a:gd name="T67" fmla="*/ 98 h 160"/>
                <a:gd name="T68" fmla="*/ 92 w 395"/>
                <a:gd name="T69" fmla="*/ 123 h 160"/>
                <a:gd name="T70" fmla="*/ 56 w 395"/>
                <a:gd name="T71" fmla="*/ 128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95" h="160">
                  <a:moveTo>
                    <a:pt x="395" y="80"/>
                  </a:moveTo>
                  <a:cubicBezTo>
                    <a:pt x="395" y="78"/>
                    <a:pt x="395" y="75"/>
                    <a:pt x="395" y="73"/>
                  </a:cubicBezTo>
                  <a:cubicBezTo>
                    <a:pt x="395" y="71"/>
                    <a:pt x="395" y="69"/>
                    <a:pt x="394" y="67"/>
                  </a:cubicBezTo>
                  <a:cubicBezTo>
                    <a:pt x="363" y="67"/>
                    <a:pt x="363" y="67"/>
                    <a:pt x="363" y="67"/>
                  </a:cubicBezTo>
                  <a:cubicBezTo>
                    <a:pt x="332" y="67"/>
                    <a:pt x="332" y="67"/>
                    <a:pt x="332" y="67"/>
                  </a:cubicBezTo>
                  <a:cubicBezTo>
                    <a:pt x="323" y="81"/>
                    <a:pt x="323" y="81"/>
                    <a:pt x="323" y="81"/>
                  </a:cubicBezTo>
                  <a:cubicBezTo>
                    <a:pt x="313" y="96"/>
                    <a:pt x="313" y="96"/>
                    <a:pt x="313" y="96"/>
                  </a:cubicBezTo>
                  <a:cubicBezTo>
                    <a:pt x="361" y="96"/>
                    <a:pt x="361" y="96"/>
                    <a:pt x="361" y="96"/>
                  </a:cubicBezTo>
                  <a:cubicBezTo>
                    <a:pt x="358" y="106"/>
                    <a:pt x="353" y="114"/>
                    <a:pt x="346" y="120"/>
                  </a:cubicBezTo>
                  <a:cubicBezTo>
                    <a:pt x="338" y="126"/>
                    <a:pt x="329" y="130"/>
                    <a:pt x="318" y="130"/>
                  </a:cubicBezTo>
                  <a:cubicBezTo>
                    <a:pt x="305" y="130"/>
                    <a:pt x="292" y="124"/>
                    <a:pt x="284" y="115"/>
                  </a:cubicBezTo>
                  <a:cubicBezTo>
                    <a:pt x="275" y="106"/>
                    <a:pt x="270" y="93"/>
                    <a:pt x="270" y="80"/>
                  </a:cubicBezTo>
                  <a:cubicBezTo>
                    <a:pt x="270" y="66"/>
                    <a:pt x="275" y="54"/>
                    <a:pt x="284" y="45"/>
                  </a:cubicBezTo>
                  <a:cubicBezTo>
                    <a:pt x="293" y="36"/>
                    <a:pt x="305" y="31"/>
                    <a:pt x="318" y="31"/>
                  </a:cubicBezTo>
                  <a:cubicBezTo>
                    <a:pt x="324" y="31"/>
                    <a:pt x="330" y="32"/>
                    <a:pt x="335" y="33"/>
                  </a:cubicBezTo>
                  <a:cubicBezTo>
                    <a:pt x="340" y="35"/>
                    <a:pt x="345" y="37"/>
                    <a:pt x="349" y="41"/>
                  </a:cubicBezTo>
                  <a:cubicBezTo>
                    <a:pt x="357" y="27"/>
                    <a:pt x="357" y="27"/>
                    <a:pt x="357" y="27"/>
                  </a:cubicBezTo>
                  <a:cubicBezTo>
                    <a:pt x="365" y="14"/>
                    <a:pt x="365" y="14"/>
                    <a:pt x="365" y="14"/>
                  </a:cubicBezTo>
                  <a:cubicBezTo>
                    <a:pt x="359" y="10"/>
                    <a:pt x="352" y="6"/>
                    <a:pt x="344" y="4"/>
                  </a:cubicBezTo>
                  <a:cubicBezTo>
                    <a:pt x="336" y="1"/>
                    <a:pt x="328" y="0"/>
                    <a:pt x="319" y="0"/>
                  </a:cubicBezTo>
                  <a:cubicBezTo>
                    <a:pt x="307" y="0"/>
                    <a:pt x="296" y="2"/>
                    <a:pt x="286" y="6"/>
                  </a:cubicBezTo>
                  <a:cubicBezTo>
                    <a:pt x="277" y="10"/>
                    <a:pt x="268" y="16"/>
                    <a:pt x="261" y="23"/>
                  </a:cubicBezTo>
                  <a:cubicBezTo>
                    <a:pt x="244" y="40"/>
                    <a:pt x="239" y="57"/>
                    <a:pt x="236" y="73"/>
                  </a:cubicBezTo>
                  <a:cubicBezTo>
                    <a:pt x="232" y="89"/>
                    <a:pt x="230" y="103"/>
                    <a:pt x="219" y="115"/>
                  </a:cubicBezTo>
                  <a:cubicBezTo>
                    <a:pt x="214" y="119"/>
                    <a:pt x="209" y="123"/>
                    <a:pt x="203" y="126"/>
                  </a:cubicBezTo>
                  <a:cubicBezTo>
                    <a:pt x="197" y="128"/>
                    <a:pt x="191" y="129"/>
                    <a:pt x="184" y="129"/>
                  </a:cubicBezTo>
                  <a:cubicBezTo>
                    <a:pt x="170" y="129"/>
                    <a:pt x="158" y="124"/>
                    <a:pt x="149" y="115"/>
                  </a:cubicBezTo>
                  <a:cubicBezTo>
                    <a:pt x="140" y="106"/>
                    <a:pt x="134" y="93"/>
                    <a:pt x="134" y="80"/>
                  </a:cubicBezTo>
                  <a:cubicBezTo>
                    <a:pt x="134" y="67"/>
                    <a:pt x="140" y="54"/>
                    <a:pt x="149" y="45"/>
                  </a:cubicBezTo>
                  <a:cubicBezTo>
                    <a:pt x="158" y="36"/>
                    <a:pt x="170" y="31"/>
                    <a:pt x="184" y="30"/>
                  </a:cubicBezTo>
                  <a:cubicBezTo>
                    <a:pt x="190" y="31"/>
                    <a:pt x="195" y="31"/>
                    <a:pt x="200" y="33"/>
                  </a:cubicBezTo>
                  <a:cubicBezTo>
                    <a:pt x="205" y="35"/>
                    <a:pt x="210" y="37"/>
                    <a:pt x="214" y="40"/>
                  </a:cubicBezTo>
                  <a:cubicBezTo>
                    <a:pt x="222" y="27"/>
                    <a:pt x="222" y="27"/>
                    <a:pt x="222" y="27"/>
                  </a:cubicBezTo>
                  <a:cubicBezTo>
                    <a:pt x="231" y="14"/>
                    <a:pt x="231" y="14"/>
                    <a:pt x="231" y="14"/>
                  </a:cubicBezTo>
                  <a:cubicBezTo>
                    <a:pt x="224" y="9"/>
                    <a:pt x="217" y="6"/>
                    <a:pt x="209" y="3"/>
                  </a:cubicBezTo>
                  <a:cubicBezTo>
                    <a:pt x="202" y="1"/>
                    <a:pt x="193" y="0"/>
                    <a:pt x="184" y="0"/>
                  </a:cubicBezTo>
                  <a:cubicBezTo>
                    <a:pt x="170" y="0"/>
                    <a:pt x="157" y="3"/>
                    <a:pt x="146" y="9"/>
                  </a:cubicBezTo>
                  <a:cubicBezTo>
                    <a:pt x="135" y="15"/>
                    <a:pt x="125" y="23"/>
                    <a:pt x="118" y="33"/>
                  </a:cubicBezTo>
                  <a:cubicBezTo>
                    <a:pt x="115" y="25"/>
                    <a:pt x="109" y="17"/>
                    <a:pt x="101" y="12"/>
                  </a:cubicBezTo>
                  <a:cubicBezTo>
                    <a:pt x="93" y="6"/>
                    <a:pt x="83" y="3"/>
                    <a:pt x="72" y="3"/>
                  </a:cubicBezTo>
                  <a:cubicBezTo>
                    <a:pt x="36" y="3"/>
                    <a:pt x="36" y="3"/>
                    <a:pt x="36" y="3"/>
                  </a:cubicBezTo>
                  <a:cubicBezTo>
                    <a:pt x="0" y="3"/>
                    <a:pt x="0" y="3"/>
                    <a:pt x="0" y="3"/>
                  </a:cubicBezTo>
                  <a:cubicBezTo>
                    <a:pt x="0" y="80"/>
                    <a:pt x="0" y="80"/>
                    <a:pt x="0" y="80"/>
                  </a:cubicBezTo>
                  <a:cubicBezTo>
                    <a:pt x="0" y="157"/>
                    <a:pt x="0" y="157"/>
                    <a:pt x="0" y="157"/>
                  </a:cubicBezTo>
                  <a:cubicBezTo>
                    <a:pt x="79" y="157"/>
                    <a:pt x="79" y="157"/>
                    <a:pt x="79" y="157"/>
                  </a:cubicBezTo>
                  <a:cubicBezTo>
                    <a:pt x="89" y="157"/>
                    <a:pt x="98" y="154"/>
                    <a:pt x="105" y="150"/>
                  </a:cubicBezTo>
                  <a:cubicBezTo>
                    <a:pt x="113" y="146"/>
                    <a:pt x="119" y="140"/>
                    <a:pt x="123" y="133"/>
                  </a:cubicBezTo>
                  <a:cubicBezTo>
                    <a:pt x="130" y="142"/>
                    <a:pt x="139" y="148"/>
                    <a:pt x="149" y="153"/>
                  </a:cubicBezTo>
                  <a:cubicBezTo>
                    <a:pt x="159" y="157"/>
                    <a:pt x="171" y="160"/>
                    <a:pt x="183" y="160"/>
                  </a:cubicBezTo>
                  <a:cubicBezTo>
                    <a:pt x="197" y="160"/>
                    <a:pt x="210" y="157"/>
                    <a:pt x="222" y="151"/>
                  </a:cubicBezTo>
                  <a:cubicBezTo>
                    <a:pt x="233" y="145"/>
                    <a:pt x="243" y="136"/>
                    <a:pt x="250" y="126"/>
                  </a:cubicBezTo>
                  <a:cubicBezTo>
                    <a:pt x="257" y="136"/>
                    <a:pt x="267" y="145"/>
                    <a:pt x="278" y="151"/>
                  </a:cubicBezTo>
                  <a:cubicBezTo>
                    <a:pt x="290" y="157"/>
                    <a:pt x="303" y="160"/>
                    <a:pt x="317" y="160"/>
                  </a:cubicBezTo>
                  <a:cubicBezTo>
                    <a:pt x="339" y="160"/>
                    <a:pt x="359" y="151"/>
                    <a:pt x="373" y="137"/>
                  </a:cubicBezTo>
                  <a:cubicBezTo>
                    <a:pt x="387" y="122"/>
                    <a:pt x="395" y="102"/>
                    <a:pt x="395" y="80"/>
                  </a:cubicBezTo>
                  <a:close/>
                  <a:moveTo>
                    <a:pt x="33" y="65"/>
                  </a:moveTo>
                  <a:cubicBezTo>
                    <a:pt x="33" y="32"/>
                    <a:pt x="33" y="32"/>
                    <a:pt x="33" y="32"/>
                  </a:cubicBezTo>
                  <a:cubicBezTo>
                    <a:pt x="71" y="32"/>
                    <a:pt x="71" y="32"/>
                    <a:pt x="71" y="32"/>
                  </a:cubicBezTo>
                  <a:cubicBezTo>
                    <a:pt x="76" y="32"/>
                    <a:pt x="80" y="34"/>
                    <a:pt x="83" y="36"/>
                  </a:cubicBezTo>
                  <a:cubicBezTo>
                    <a:pt x="86" y="39"/>
                    <a:pt x="88" y="44"/>
                    <a:pt x="88" y="48"/>
                  </a:cubicBezTo>
                  <a:cubicBezTo>
                    <a:pt x="88" y="53"/>
                    <a:pt x="86" y="57"/>
                    <a:pt x="83" y="60"/>
                  </a:cubicBezTo>
                  <a:cubicBezTo>
                    <a:pt x="80" y="64"/>
                    <a:pt x="76" y="65"/>
                    <a:pt x="71" y="65"/>
                  </a:cubicBezTo>
                  <a:cubicBezTo>
                    <a:pt x="52" y="65"/>
                    <a:pt x="52" y="65"/>
                    <a:pt x="52" y="65"/>
                  </a:cubicBezTo>
                  <a:cubicBezTo>
                    <a:pt x="33" y="65"/>
                    <a:pt x="33" y="65"/>
                    <a:pt x="33" y="65"/>
                  </a:cubicBezTo>
                  <a:close/>
                  <a:moveTo>
                    <a:pt x="33" y="128"/>
                  </a:moveTo>
                  <a:cubicBezTo>
                    <a:pt x="33" y="93"/>
                    <a:pt x="33" y="93"/>
                    <a:pt x="33" y="93"/>
                  </a:cubicBezTo>
                  <a:cubicBezTo>
                    <a:pt x="79" y="93"/>
                    <a:pt x="79" y="93"/>
                    <a:pt x="79" y="93"/>
                  </a:cubicBezTo>
                  <a:cubicBezTo>
                    <a:pt x="84" y="93"/>
                    <a:pt x="88" y="95"/>
                    <a:pt x="92" y="98"/>
                  </a:cubicBezTo>
                  <a:cubicBezTo>
                    <a:pt x="95" y="101"/>
                    <a:pt x="97" y="106"/>
                    <a:pt x="97" y="111"/>
                  </a:cubicBezTo>
                  <a:cubicBezTo>
                    <a:pt x="97" y="116"/>
                    <a:pt x="95" y="120"/>
                    <a:pt x="92" y="123"/>
                  </a:cubicBezTo>
                  <a:cubicBezTo>
                    <a:pt x="88" y="126"/>
                    <a:pt x="84" y="128"/>
                    <a:pt x="79" y="128"/>
                  </a:cubicBezTo>
                  <a:cubicBezTo>
                    <a:pt x="56" y="128"/>
                    <a:pt x="56" y="128"/>
                    <a:pt x="56" y="128"/>
                  </a:cubicBezTo>
                  <a:cubicBezTo>
                    <a:pt x="33" y="128"/>
                    <a:pt x="33" y="128"/>
                    <a:pt x="33" y="1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50759059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66.xml><?xml version="1.0" encoding="utf-8"?>
<p:sldLayout xmlns:a="http://schemas.openxmlformats.org/drawingml/2006/main" xmlns:r="http://schemas.openxmlformats.org/officeDocument/2006/relationships" xmlns:p="http://schemas.openxmlformats.org/presentationml/2006/main" preserve="1">
  <p:cSld name="Layout guide">
    <p:spTree>
      <p:nvGrpSpPr>
        <p:cNvPr id="1" name=""/>
        <p:cNvGrpSpPr/>
        <p:nvPr/>
      </p:nvGrpSpPr>
      <p:grpSpPr>
        <a:xfrm>
          <a:off x="0" y="0"/>
          <a:ext cx="0" cy="0"/>
          <a:chOff x="0" y="0"/>
          <a:chExt cx="0" cy="0"/>
        </a:xfrm>
      </p:grpSpPr>
      <p:grpSp>
        <p:nvGrpSpPr>
          <p:cNvPr id="49" name="Group 48"/>
          <p:cNvGrpSpPr/>
          <p:nvPr userDrawn="1"/>
        </p:nvGrpSpPr>
        <p:grpSpPr>
          <a:xfrm>
            <a:off x="-600" y="-1"/>
            <a:ext cx="12193800" cy="6858001"/>
            <a:chOff x="-600" y="-1"/>
            <a:chExt cx="12193800" cy="6858001"/>
          </a:xfrm>
        </p:grpSpPr>
        <p:sp>
          <p:nvSpPr>
            <p:cNvPr id="50" name="No fly zone"/>
            <p:cNvSpPr/>
            <p:nvPr/>
          </p:nvSpPr>
          <p:spPr>
            <a:xfrm>
              <a:off x="0" y="-1"/>
              <a:ext cx="12193200" cy="6858000"/>
            </a:xfrm>
            <a:custGeom>
              <a:avLst/>
              <a:gdLst>
                <a:gd name="connsiteX0" fmla="*/ 630001 w 12193200"/>
                <a:gd name="connsiteY0" fmla="*/ 622800 h 6858000"/>
                <a:gd name="connsiteX1" fmla="*/ 630001 w 12193200"/>
                <a:gd name="connsiteY1" fmla="*/ 6160597 h 6858000"/>
                <a:gd name="connsiteX2" fmla="*/ 11562000 w 12193200"/>
                <a:gd name="connsiteY2" fmla="*/ 6160597 h 6858000"/>
                <a:gd name="connsiteX3" fmla="*/ 11562000 w 12193200"/>
                <a:gd name="connsiteY3" fmla="*/ 622800 h 6858000"/>
                <a:gd name="connsiteX4" fmla="*/ 0 w 12193200"/>
                <a:gd name="connsiteY4" fmla="*/ 0 h 6858000"/>
                <a:gd name="connsiteX5" fmla="*/ 12193200 w 12193200"/>
                <a:gd name="connsiteY5" fmla="*/ 0 h 6858000"/>
                <a:gd name="connsiteX6" fmla="*/ 12193200 w 12193200"/>
                <a:gd name="connsiteY6" fmla="*/ 622800 h 6858000"/>
                <a:gd name="connsiteX7" fmla="*/ 12192000 w 12193200"/>
                <a:gd name="connsiteY7" fmla="*/ 622800 h 6858000"/>
                <a:gd name="connsiteX8" fmla="*/ 12192000 w 12193200"/>
                <a:gd name="connsiteY8" fmla="*/ 6160597 h 6858000"/>
                <a:gd name="connsiteX9" fmla="*/ 12193200 w 12193200"/>
                <a:gd name="connsiteY9" fmla="*/ 6160597 h 6858000"/>
                <a:gd name="connsiteX10" fmla="*/ 12193200 w 12193200"/>
                <a:gd name="connsiteY10" fmla="*/ 6858000 h 6858000"/>
                <a:gd name="connsiteX11" fmla="*/ 12192000 w 12193200"/>
                <a:gd name="connsiteY11" fmla="*/ 6858000 h 6858000"/>
                <a:gd name="connsiteX12" fmla="*/ 11562000 w 12193200"/>
                <a:gd name="connsiteY12" fmla="*/ 6858000 h 6858000"/>
                <a:gd name="connsiteX13" fmla="*/ 630001 w 12193200"/>
                <a:gd name="connsiteY13" fmla="*/ 6858000 h 6858000"/>
                <a:gd name="connsiteX14" fmla="*/ 1 w 12193200"/>
                <a:gd name="connsiteY14" fmla="*/ 6858000 h 6858000"/>
                <a:gd name="connsiteX15" fmla="*/ 1 w 12193200"/>
                <a:gd name="connsiteY15" fmla="*/ 6160597 h 6858000"/>
                <a:gd name="connsiteX16" fmla="*/ 1 w 12193200"/>
                <a:gd name="connsiteY16" fmla="*/ 622800 h 6858000"/>
                <a:gd name="connsiteX17" fmla="*/ 0 w 12193200"/>
                <a:gd name="connsiteY17" fmla="*/ 6228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193200" h="6858000">
                  <a:moveTo>
                    <a:pt x="630001" y="622800"/>
                  </a:moveTo>
                  <a:lnTo>
                    <a:pt x="630001" y="6160597"/>
                  </a:lnTo>
                  <a:lnTo>
                    <a:pt x="11562000" y="6160597"/>
                  </a:lnTo>
                  <a:lnTo>
                    <a:pt x="11562000" y="622800"/>
                  </a:lnTo>
                  <a:close/>
                  <a:moveTo>
                    <a:pt x="0" y="0"/>
                  </a:moveTo>
                  <a:lnTo>
                    <a:pt x="12193200" y="0"/>
                  </a:lnTo>
                  <a:lnTo>
                    <a:pt x="12193200" y="622800"/>
                  </a:lnTo>
                  <a:lnTo>
                    <a:pt x="12192000" y="622800"/>
                  </a:lnTo>
                  <a:lnTo>
                    <a:pt x="12192000" y="6160597"/>
                  </a:lnTo>
                  <a:lnTo>
                    <a:pt x="12193200" y="6160597"/>
                  </a:lnTo>
                  <a:lnTo>
                    <a:pt x="12193200" y="6858000"/>
                  </a:lnTo>
                  <a:lnTo>
                    <a:pt x="12192000" y="6858000"/>
                  </a:lnTo>
                  <a:lnTo>
                    <a:pt x="11562000" y="6858000"/>
                  </a:lnTo>
                  <a:lnTo>
                    <a:pt x="630001" y="6858000"/>
                  </a:lnTo>
                  <a:lnTo>
                    <a:pt x="1" y="6858000"/>
                  </a:lnTo>
                  <a:lnTo>
                    <a:pt x="1" y="6160597"/>
                  </a:lnTo>
                  <a:lnTo>
                    <a:pt x="1" y="622800"/>
                  </a:lnTo>
                  <a:lnTo>
                    <a:pt x="0" y="622800"/>
                  </a:lnTo>
                  <a:close/>
                </a:path>
              </a:pathLst>
            </a:custGeom>
            <a:solidFill>
              <a:srgbClr val="FFEFEF">
                <a:alpha val="4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tx1"/>
                </a:solidFill>
                <a:latin typeface="+mn-lt"/>
              </a:endParaRPr>
            </a:p>
          </p:txBody>
        </p:sp>
        <p:grpSp>
          <p:nvGrpSpPr>
            <p:cNvPr id="51" name="Baselines / anchors"/>
            <p:cNvGrpSpPr/>
            <p:nvPr userDrawn="1"/>
          </p:nvGrpSpPr>
          <p:grpSpPr>
            <a:xfrm>
              <a:off x="-600" y="622800"/>
              <a:ext cx="12193200" cy="5536800"/>
              <a:chOff x="12623800" y="622800"/>
              <a:chExt cx="11176000" cy="5536800"/>
            </a:xfrm>
          </p:grpSpPr>
          <p:cxnSp>
            <p:nvCxnSpPr>
              <p:cNvPr id="77" name="Straight Connector 76"/>
              <p:cNvCxnSpPr/>
              <p:nvPr/>
            </p:nvCxnSpPr>
            <p:spPr>
              <a:xfrm>
                <a:off x="12623800" y="6228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a:off x="12623800" y="91421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a:off x="12623800" y="120562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a:off x="12623800" y="1497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a:off x="12623800" y="178844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a:off x="12623800" y="207985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a:off x="12623800" y="237126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a:off x="12623800" y="266267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a:off x="12623800" y="295408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a:off x="12623800" y="3245499"/>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a:off x="12623800" y="353691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a:off x="12623800" y="382832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a:off x="12623800" y="411973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a:off x="12623800" y="4411143"/>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a:off x="12623800" y="470255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a:off x="12623800" y="499396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a:xfrm>
                <a:off x="12623800" y="528537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a:xfrm>
                <a:off x="12623800" y="557678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a:xfrm>
                <a:off x="12623800" y="586819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a:xfrm>
                <a:off x="12623800" y="6159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grpSp>
        <p:grpSp>
          <p:nvGrpSpPr>
            <p:cNvPr id="52" name="Gutter space"/>
            <p:cNvGrpSpPr/>
            <p:nvPr userDrawn="1"/>
          </p:nvGrpSpPr>
          <p:grpSpPr>
            <a:xfrm>
              <a:off x="1277000" y="623550"/>
              <a:ext cx="9638000" cy="5537047"/>
              <a:chOff x="1277000" y="623550"/>
              <a:chExt cx="9638000" cy="5537047"/>
            </a:xfrm>
          </p:grpSpPr>
          <p:sp>
            <p:nvSpPr>
              <p:cNvPr id="66" name="Rectangle 34"/>
              <p:cNvSpPr>
                <a:spLocks noChangeArrowheads="1"/>
              </p:cNvSpPr>
              <p:nvPr/>
            </p:nvSpPr>
            <p:spPr bwMode="auto">
              <a:xfrm>
                <a:off x="688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7" name="Rectangle 35"/>
              <p:cNvSpPr>
                <a:spLocks noChangeArrowheads="1"/>
              </p:cNvSpPr>
              <p:nvPr/>
            </p:nvSpPr>
            <p:spPr bwMode="auto">
              <a:xfrm>
                <a:off x="875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8" name="Rectangle 36"/>
              <p:cNvSpPr>
                <a:spLocks noChangeArrowheads="1"/>
              </p:cNvSpPr>
              <p:nvPr/>
            </p:nvSpPr>
            <p:spPr bwMode="auto">
              <a:xfrm>
                <a:off x="782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9" name="Rectangle 37"/>
              <p:cNvSpPr>
                <a:spLocks noChangeArrowheads="1"/>
              </p:cNvSpPr>
              <p:nvPr/>
            </p:nvSpPr>
            <p:spPr bwMode="auto">
              <a:xfrm>
                <a:off x="969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0" name="Rectangle 38"/>
              <p:cNvSpPr>
                <a:spLocks noChangeArrowheads="1"/>
              </p:cNvSpPr>
              <p:nvPr/>
            </p:nvSpPr>
            <p:spPr bwMode="auto">
              <a:xfrm>
                <a:off x="1062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1" name="Rectangle 39"/>
              <p:cNvSpPr>
                <a:spLocks noChangeArrowheads="1"/>
              </p:cNvSpPr>
              <p:nvPr/>
            </p:nvSpPr>
            <p:spPr bwMode="auto">
              <a:xfrm>
                <a:off x="595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2" name="Rectangle 40"/>
              <p:cNvSpPr>
                <a:spLocks noChangeArrowheads="1"/>
              </p:cNvSpPr>
              <p:nvPr/>
            </p:nvSpPr>
            <p:spPr bwMode="auto">
              <a:xfrm>
                <a:off x="127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3" name="Rectangle 41"/>
              <p:cNvSpPr>
                <a:spLocks noChangeArrowheads="1"/>
              </p:cNvSpPr>
              <p:nvPr/>
            </p:nvSpPr>
            <p:spPr bwMode="auto">
              <a:xfrm>
                <a:off x="221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4" name="Rectangle 42"/>
              <p:cNvSpPr>
                <a:spLocks noChangeArrowheads="1"/>
              </p:cNvSpPr>
              <p:nvPr/>
            </p:nvSpPr>
            <p:spPr bwMode="auto">
              <a:xfrm>
                <a:off x="314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5" name="Rectangle 43"/>
              <p:cNvSpPr>
                <a:spLocks noChangeArrowheads="1"/>
              </p:cNvSpPr>
              <p:nvPr/>
            </p:nvSpPr>
            <p:spPr bwMode="auto">
              <a:xfrm>
                <a:off x="408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6" name="Rectangle 44"/>
              <p:cNvSpPr>
                <a:spLocks noChangeArrowheads="1"/>
              </p:cNvSpPr>
              <p:nvPr/>
            </p:nvSpPr>
            <p:spPr bwMode="auto">
              <a:xfrm>
                <a:off x="501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sp>
          <p:nvSpPr>
            <p:cNvPr id="53" name="Slide edges"/>
            <p:cNvSpPr>
              <a:spLocks/>
            </p:cNvSpPr>
            <p:nvPr/>
          </p:nvSpPr>
          <p:spPr bwMode="auto">
            <a:xfrm>
              <a:off x="-600" y="0"/>
              <a:ext cx="12193200" cy="6858000"/>
            </a:xfrm>
            <a:custGeom>
              <a:avLst/>
              <a:gdLst>
                <a:gd name="T0" fmla="*/ 6024 w 6026"/>
                <a:gd name="T1" fmla="*/ 3394 h 3396"/>
                <a:gd name="T2" fmla="*/ 6024 w 6026"/>
                <a:gd name="T3" fmla="*/ 3391 h 3396"/>
                <a:gd name="T4" fmla="*/ 5 w 6026"/>
                <a:gd name="T5" fmla="*/ 3391 h 3396"/>
                <a:gd name="T6" fmla="*/ 5 w 6026"/>
                <a:gd name="T7" fmla="*/ 5 h 3396"/>
                <a:gd name="T8" fmla="*/ 6021 w 6026"/>
                <a:gd name="T9" fmla="*/ 5 h 3396"/>
                <a:gd name="T10" fmla="*/ 6021 w 6026"/>
                <a:gd name="T11" fmla="*/ 3394 h 3396"/>
                <a:gd name="T12" fmla="*/ 6024 w 6026"/>
                <a:gd name="T13" fmla="*/ 3394 h 3396"/>
                <a:gd name="T14" fmla="*/ 6024 w 6026"/>
                <a:gd name="T15" fmla="*/ 3391 h 3396"/>
                <a:gd name="T16" fmla="*/ 6024 w 6026"/>
                <a:gd name="T17" fmla="*/ 3394 h 3396"/>
                <a:gd name="T18" fmla="*/ 6026 w 6026"/>
                <a:gd name="T19" fmla="*/ 3394 h 3396"/>
                <a:gd name="T20" fmla="*/ 6026 w 6026"/>
                <a:gd name="T21" fmla="*/ 0 h 3396"/>
                <a:gd name="T22" fmla="*/ 0 w 6026"/>
                <a:gd name="T23" fmla="*/ 0 h 3396"/>
                <a:gd name="T24" fmla="*/ 0 w 6026"/>
                <a:gd name="T25" fmla="*/ 3396 h 3396"/>
                <a:gd name="T26" fmla="*/ 6026 w 6026"/>
                <a:gd name="T27" fmla="*/ 3396 h 3396"/>
                <a:gd name="T28" fmla="*/ 6026 w 6026"/>
                <a:gd name="T29" fmla="*/ 3394 h 3396"/>
                <a:gd name="T30" fmla="*/ 6024 w 6026"/>
                <a:gd name="T31" fmla="*/ 3394 h 3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26" h="3396">
                  <a:moveTo>
                    <a:pt x="6024" y="3394"/>
                  </a:moveTo>
                  <a:lnTo>
                    <a:pt x="6024" y="3391"/>
                  </a:lnTo>
                  <a:lnTo>
                    <a:pt x="5" y="3391"/>
                  </a:lnTo>
                  <a:lnTo>
                    <a:pt x="5" y="5"/>
                  </a:lnTo>
                  <a:lnTo>
                    <a:pt x="6021" y="5"/>
                  </a:lnTo>
                  <a:lnTo>
                    <a:pt x="6021" y="3394"/>
                  </a:lnTo>
                  <a:lnTo>
                    <a:pt x="6024" y="3394"/>
                  </a:lnTo>
                  <a:lnTo>
                    <a:pt x="6024" y="3391"/>
                  </a:lnTo>
                  <a:lnTo>
                    <a:pt x="6024" y="3394"/>
                  </a:lnTo>
                  <a:lnTo>
                    <a:pt x="6026" y="3394"/>
                  </a:lnTo>
                  <a:lnTo>
                    <a:pt x="6026" y="0"/>
                  </a:lnTo>
                  <a:lnTo>
                    <a:pt x="0" y="0"/>
                  </a:lnTo>
                  <a:lnTo>
                    <a:pt x="0" y="3396"/>
                  </a:lnTo>
                  <a:lnTo>
                    <a:pt x="6026" y="3396"/>
                  </a:lnTo>
                  <a:lnTo>
                    <a:pt x="6026" y="3394"/>
                  </a:lnTo>
                  <a:lnTo>
                    <a:pt x="6024" y="3394"/>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75757"/>
                </a:solidFill>
                <a:effectLst/>
                <a:uLnTx/>
                <a:uFillTx/>
                <a:latin typeface="+mn-lt"/>
                <a:ea typeface="+mn-ea"/>
                <a:cs typeface="+mn-cs"/>
              </a:endParaRPr>
            </a:p>
          </p:txBody>
        </p:sp>
        <p:sp>
          <p:nvSpPr>
            <p:cNvPr id="54" name="Footnote measure"/>
            <p:cNvSpPr>
              <a:spLocks noChangeArrowheads="1"/>
            </p:cNvSpPr>
            <p:nvPr/>
          </p:nvSpPr>
          <p:spPr bwMode="auto">
            <a:xfrm>
              <a:off x="629400" y="6159600"/>
              <a:ext cx="10933200" cy="378584"/>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57" name="Whitespace measure"/>
            <p:cNvSpPr>
              <a:spLocks noChangeArrowheads="1"/>
            </p:cNvSpPr>
            <p:nvPr/>
          </p:nvSpPr>
          <p:spPr bwMode="auto">
            <a:xfrm>
              <a:off x="629400" y="1497600"/>
              <a:ext cx="10932229" cy="583200"/>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nvGrpSpPr>
            <p:cNvPr id="58" name="Five column measure"/>
            <p:cNvGrpSpPr/>
            <p:nvPr userDrawn="1"/>
          </p:nvGrpSpPr>
          <p:grpSpPr>
            <a:xfrm>
              <a:off x="629400" y="5975122"/>
              <a:ext cx="10933200" cy="79536"/>
              <a:chOff x="629400" y="5975122"/>
              <a:chExt cx="10933200" cy="79536"/>
            </a:xfrm>
          </p:grpSpPr>
          <p:sp>
            <p:nvSpPr>
              <p:cNvPr id="61" name="Rectangle 5"/>
              <p:cNvSpPr>
                <a:spLocks noChangeArrowheads="1"/>
              </p:cNvSpPr>
              <p:nvPr/>
            </p:nvSpPr>
            <p:spPr bwMode="auto">
              <a:xfrm>
                <a:off x="2880128" y="5975122"/>
                <a:ext cx="1930288"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2" name="Rectangle 7"/>
              <p:cNvSpPr>
                <a:spLocks noChangeArrowheads="1"/>
              </p:cNvSpPr>
              <p:nvPr/>
            </p:nvSpPr>
            <p:spPr bwMode="auto">
              <a:xfrm>
                <a:off x="9626194"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3" name="Rectangle 9"/>
              <p:cNvSpPr>
                <a:spLocks noChangeArrowheads="1"/>
              </p:cNvSpPr>
              <p:nvPr/>
            </p:nvSpPr>
            <p:spPr bwMode="auto">
              <a:xfrm>
                <a:off x="7372407"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4" name="Rectangle 11"/>
              <p:cNvSpPr>
                <a:spLocks noChangeArrowheads="1"/>
              </p:cNvSpPr>
              <p:nvPr/>
            </p:nvSpPr>
            <p:spPr bwMode="auto">
              <a:xfrm>
                <a:off x="5127797" y="5975122"/>
                <a:ext cx="1927229"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5" name="Rectangle 13"/>
              <p:cNvSpPr>
                <a:spLocks noChangeArrowheads="1"/>
              </p:cNvSpPr>
              <p:nvPr/>
            </p:nvSpPr>
            <p:spPr bwMode="auto">
              <a:xfrm>
                <a:off x="629400" y="5975122"/>
                <a:ext cx="1933347"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sp>
          <p:nvSpPr>
            <p:cNvPr id="59" name="Live area"/>
            <p:cNvSpPr/>
            <p:nvPr/>
          </p:nvSpPr>
          <p:spPr>
            <a:xfrm>
              <a:off x="629400" y="2080801"/>
              <a:ext cx="10933200" cy="4078800"/>
            </a:xfrm>
            <a:custGeom>
              <a:avLst/>
              <a:gdLst>
                <a:gd name="connsiteX0" fmla="*/ 0 w 10931999"/>
                <a:gd name="connsiteY0" fmla="*/ 0 h 5537797"/>
                <a:gd name="connsiteX1" fmla="*/ 10931999 w 10931999"/>
                <a:gd name="connsiteY1" fmla="*/ 0 h 5537797"/>
                <a:gd name="connsiteX2" fmla="*/ 10931999 w 10931999"/>
                <a:gd name="connsiteY2" fmla="*/ 5537797 h 5537797"/>
                <a:gd name="connsiteX3" fmla="*/ 0 w 10931999"/>
                <a:gd name="connsiteY3" fmla="*/ 5537797 h 5537797"/>
              </a:gdLst>
              <a:ahLst/>
              <a:cxnLst>
                <a:cxn ang="0">
                  <a:pos x="connsiteX0" y="connsiteY0"/>
                </a:cxn>
                <a:cxn ang="0">
                  <a:pos x="connsiteX1" y="connsiteY1"/>
                </a:cxn>
                <a:cxn ang="0">
                  <a:pos x="connsiteX2" y="connsiteY2"/>
                </a:cxn>
                <a:cxn ang="0">
                  <a:pos x="connsiteX3" y="connsiteY3"/>
                </a:cxn>
              </a:cxnLst>
              <a:rect l="l" t="t" r="r" b="b"/>
              <a:pathLst>
                <a:path w="10931999" h="5537797">
                  <a:moveTo>
                    <a:pt x="0" y="0"/>
                  </a:moveTo>
                  <a:lnTo>
                    <a:pt x="10931999" y="0"/>
                  </a:lnTo>
                  <a:lnTo>
                    <a:pt x="10931999" y="5537797"/>
                  </a:lnTo>
                  <a:lnTo>
                    <a:pt x="0" y="5537797"/>
                  </a:lnTo>
                  <a:close/>
                </a:path>
              </a:pathLst>
            </a:custGeom>
            <a:noFill/>
            <a:ln w="9525">
              <a:solidFill>
                <a:srgbClr val="E71C57">
                  <a:alpha val="35000"/>
                </a:srgb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schemeClr val="bg1"/>
                </a:solidFill>
                <a:latin typeface="+mn-lt"/>
              </a:endParaRPr>
            </a:p>
          </p:txBody>
        </p:sp>
        <p:sp>
          <p:nvSpPr>
            <p:cNvPr id="60" name="Footnote example"/>
            <p:cNvSpPr txBox="1"/>
            <p:nvPr/>
          </p:nvSpPr>
          <p:spPr>
            <a:xfrm>
              <a:off x="630000" y="6144442"/>
              <a:ext cx="9030914" cy="415498"/>
            </a:xfrm>
            <a:prstGeom prst="rect">
              <a:avLst/>
            </a:prstGeom>
            <a:noFill/>
          </p:spPr>
          <p:txBody>
            <a:bodyPr wrap="square" lIns="0" tIns="0" rIns="0" bIns="0" rtlCol="0" anchor="b">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1. xxxx  2. xxxx  3. List footnotes in numerical order. Footnote numbers are not bracketed. Use 10pt font</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Note: Do not put a period at the end of the note or the source</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Source: Include a source for every chart that you use. Separate sources with a semicolon; BCG-related sources go at the end</a:t>
              </a:r>
            </a:p>
          </p:txBody>
        </p:sp>
      </p:grpSp>
      <p:sp>
        <p:nvSpPr>
          <p:cNvPr id="2" name="Date Placeholder 1"/>
          <p:cNvSpPr>
            <a:spLocks noGrp="1"/>
          </p:cNvSpPr>
          <p:nvPr>
            <p:ph type="dt" sz="half" idx="10"/>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5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330686907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67.xml><?xml version="1.0" encoding="utf-8"?>
<p:sldLayout xmlns:a="http://schemas.openxmlformats.org/drawingml/2006/main" xmlns:r="http://schemas.openxmlformats.org/officeDocument/2006/relationships" xmlns:p="http://schemas.openxmlformats.org/presentationml/2006/main" showMasterSp="0" preserve="1" userDrawn="1">
  <p:cSld name="D. Title Slide">
    <p:spTree>
      <p:nvGrpSpPr>
        <p:cNvPr id="1" name=""/>
        <p:cNvGrpSpPr/>
        <p:nvPr/>
      </p:nvGrpSpPr>
      <p:grpSpPr>
        <a:xfrm>
          <a:off x="0" y="0"/>
          <a:ext cx="0" cy="0"/>
          <a:chOff x="0" y="0"/>
          <a:chExt cx="0" cy="0"/>
        </a:xfrm>
      </p:grpSpPr>
      <p:sp>
        <p:nvSpPr>
          <p:cNvPr id="14" name="Rectangle 13"/>
          <p:cNvSpPr/>
          <p:nvPr userDrawn="1"/>
        </p:nvSpPr>
        <p:spPr>
          <a:xfrm>
            <a:off x="0" y="5279183"/>
            <a:ext cx="12192000" cy="1578817"/>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pic>
        <p:nvPicPr>
          <p:cNvPr id="18" name="Picture 17"/>
          <p:cNvPicPr>
            <a:picLocks noChangeAspect="1"/>
          </p:cNvPicPr>
          <p:nvPr userDrawn="1"/>
        </p:nvPicPr>
        <p:blipFill rotWithShape="1">
          <a:blip r:embed="rId3">
            <a:extLst>
              <a:ext uri="{28A0092B-C50C-407E-A947-70E740481C1C}">
                <a14:useLocalDpi xmlns:a14="http://schemas.microsoft.com/office/drawing/2010/main" val="0"/>
              </a:ext>
            </a:extLst>
          </a:blip>
          <a:srcRect l="1731" t="8741" r="102" b="27"/>
          <a:stretch/>
        </p:blipFill>
        <p:spPr>
          <a:xfrm rot="16200000" flipH="1">
            <a:off x="8471921" y="1973272"/>
            <a:ext cx="580573" cy="6858000"/>
          </a:xfrm>
          <a:prstGeom prst="rect">
            <a:avLst/>
          </a:prstGeom>
        </p:spPr>
      </p:pic>
      <p:pic>
        <p:nvPicPr>
          <p:cNvPr id="15" name="TitleAndEndImages"/>
          <p:cNvPicPr>
            <a:picLocks noChangeAspect="1"/>
          </p:cNvPicPr>
          <p:nvPr userDrawn="1">
            <p:custDataLst>
              <p:tags r:id="rId1"/>
            </p:custDataLst>
          </p:nvPr>
        </p:nvPicPr>
        <p:blipFill rotWithShape="1">
          <a:blip r:embed="rId4">
            <a:extLst>
              <a:ext uri="{28A0092B-C50C-407E-A947-70E740481C1C}">
                <a14:useLocalDpi xmlns:a14="http://schemas.microsoft.com/office/drawing/2010/main" val="0"/>
              </a:ext>
            </a:extLst>
          </a:blip>
          <a:srcRect b="23056"/>
          <a:stretch/>
        </p:blipFill>
        <p:spPr>
          <a:xfrm flipH="1">
            <a:off x="0" y="0"/>
            <a:ext cx="12192000" cy="5276850"/>
          </a:xfrm>
          <a:prstGeom prst="rect">
            <a:avLst/>
          </a:prstGeom>
        </p:spPr>
      </p:pic>
      <p:sp>
        <p:nvSpPr>
          <p:cNvPr id="20" name="Picture Placeholder 8"/>
          <p:cNvSpPr>
            <a:spLocks noGrp="1"/>
          </p:cNvSpPr>
          <p:nvPr>
            <p:ph type="pic" sz="quarter" idx="13" hasCustomPrompt="1"/>
          </p:nvPr>
        </p:nvSpPr>
        <p:spPr>
          <a:xfrm>
            <a:off x="9366561" y="5570642"/>
            <a:ext cx="1867935" cy="896833"/>
          </a:xfrm>
          <a:prstGeom prst="rect">
            <a:avLst/>
          </a:prstGeom>
        </p:spPr>
        <p:txBody>
          <a:bodyPr anchor="b"/>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Logo</a:t>
            </a:r>
          </a:p>
        </p:txBody>
      </p:sp>
      <p:sp>
        <p:nvSpPr>
          <p:cNvPr id="21" name="Rectangle 20"/>
          <p:cNvSpPr/>
          <p:nvPr userDrawn="1"/>
        </p:nvSpPr>
        <p:spPr bwMode="black">
          <a:xfrm>
            <a:off x="630936" y="626200"/>
            <a:ext cx="8125200" cy="5529600"/>
          </a:xfrm>
          <a:prstGeom prst="rect">
            <a:avLst/>
          </a:prstGeom>
          <a:gradFill flip="none" rotWithShape="1">
            <a:gsLst>
              <a:gs pos="0">
                <a:schemeClr val="accent1">
                  <a:alpha val="90000"/>
                </a:schemeClr>
              </a:gs>
              <a:gs pos="100000">
                <a:schemeClr val="tx2">
                  <a:alpha val="90000"/>
                </a:scheme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22" name="Text Placeholder 6"/>
          <p:cNvSpPr>
            <a:spLocks noGrp="1"/>
          </p:cNvSpPr>
          <p:nvPr>
            <p:ph type="body" sz="quarter" idx="12" hasCustomPrompt="1"/>
          </p:nvPr>
        </p:nvSpPr>
        <p:spPr bwMode="black">
          <a:xfrm>
            <a:off x="957600" y="6207842"/>
            <a:ext cx="6868800" cy="327148"/>
          </a:xfrm>
          <a:prstGeom prst="rect">
            <a:avLst/>
          </a:prstGeom>
          <a:noFill/>
        </p:spPr>
        <p:txBody>
          <a:bodyPr anchor="ctr"/>
          <a:lstStyle>
            <a:lvl1pPr algn="l">
              <a:lnSpc>
                <a:spcPct val="110000"/>
              </a:lnSpc>
              <a:buNone/>
              <a:defRPr sz="1200" b="1" cap="all" baseline="0">
                <a:solidFill>
                  <a:schemeClr val="accent5"/>
                </a:solidFill>
                <a:latin typeface="+mn-lt"/>
                <a:sym typeface="Trebuchet MS" panose="020B0603020202020204" pitchFamily="34" charset="0"/>
              </a:defRPr>
            </a:lvl1pPr>
            <a:lvl2pPr algn="ctr">
              <a:buNone/>
              <a:defRPr/>
            </a:lvl2pPr>
            <a:lvl3pPr marL="0" indent="0" algn="ctr">
              <a:buNone/>
              <a:defRPr/>
            </a:lvl3pPr>
            <a:lvl4pPr marL="228600" indent="0" algn="ctr">
              <a:buNone/>
              <a:defRPr/>
            </a:lvl4pPr>
            <a:lvl5pPr marL="457200" indent="0" algn="ctr">
              <a:buNone/>
              <a:defRPr/>
            </a:lvl5pPr>
          </a:lstStyle>
          <a:p>
            <a:pPr lvl="0"/>
            <a:r>
              <a:rPr lang="en-US" dirty="0"/>
              <a:t>Click to edit date/place</a:t>
            </a:r>
          </a:p>
        </p:txBody>
      </p:sp>
      <p:sp>
        <p:nvSpPr>
          <p:cNvPr id="26" name="Subtitle 2"/>
          <p:cNvSpPr>
            <a:spLocks noGrp="1"/>
          </p:cNvSpPr>
          <p:nvPr>
            <p:ph type="subTitle" idx="1" hasCustomPrompt="1"/>
          </p:nvPr>
        </p:nvSpPr>
        <p:spPr bwMode="white">
          <a:xfrm>
            <a:off x="957600" y="5495706"/>
            <a:ext cx="6868800" cy="436195"/>
          </a:xfrm>
          <a:prstGeom prst="rect">
            <a:avLst/>
          </a:prstGeom>
        </p:spPr>
        <p:txBody>
          <a:bodyPr anchor="ctr"/>
          <a:lstStyle>
            <a:lvl1pPr marL="0" indent="0" algn="l">
              <a:lnSpc>
                <a:spcPct val="110000"/>
              </a:lnSpc>
              <a:buNone/>
              <a:defRPr sz="1600">
                <a:solidFill>
                  <a:schemeClr val="bg1"/>
                </a:solidFill>
                <a:latin typeface="+mn-lt"/>
                <a:sym typeface="Trebuchet MS" panose="020B0603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in sentence case</a:t>
            </a:r>
          </a:p>
        </p:txBody>
      </p:sp>
      <p:sp>
        <p:nvSpPr>
          <p:cNvPr id="27" name="Title 1"/>
          <p:cNvSpPr>
            <a:spLocks noGrp="1"/>
          </p:cNvSpPr>
          <p:nvPr>
            <p:ph type="ctrTitle" hasCustomPrompt="1"/>
          </p:nvPr>
        </p:nvSpPr>
        <p:spPr bwMode="ltGray">
          <a:xfrm>
            <a:off x="957600" y="1886242"/>
            <a:ext cx="6868800" cy="3138423"/>
          </a:xfrm>
        </p:spPr>
        <p:txBody>
          <a:bodyPr anchor="b">
            <a:normAutofit/>
          </a:bodyPr>
          <a:lstStyle>
            <a:lvl1pPr algn="l">
              <a:lnSpc>
                <a:spcPct val="93000"/>
              </a:lnSpc>
              <a:defRPr sz="5400">
                <a:solidFill>
                  <a:schemeClr val="bg1"/>
                </a:solidFill>
                <a:latin typeface="+mj-lt"/>
                <a:sym typeface="Trebuchet MS" panose="020B0603020202020204" pitchFamily="34" charset="0"/>
              </a:defRPr>
            </a:lvl1pPr>
          </a:lstStyle>
          <a:p>
            <a:r>
              <a:rPr lang="en-US" dirty="0"/>
              <a:t>Title in Title Case</a:t>
            </a:r>
          </a:p>
        </p:txBody>
      </p:sp>
      <p:grpSp>
        <p:nvGrpSpPr>
          <p:cNvPr id="13" name="Group 12"/>
          <p:cNvGrpSpPr>
            <a:grpSpLocks noChangeAspect="1"/>
          </p:cNvGrpSpPr>
          <p:nvPr userDrawn="1"/>
        </p:nvGrpSpPr>
        <p:grpSpPr>
          <a:xfrm>
            <a:off x="1129804" y="1125068"/>
            <a:ext cx="2344427" cy="497809"/>
            <a:chOff x="1129804" y="1125068"/>
            <a:chExt cx="2344427" cy="497809"/>
          </a:xfrm>
        </p:grpSpPr>
        <p:sp>
          <p:nvSpPr>
            <p:cNvPr id="16" name="Freeform 16"/>
            <p:cNvSpPr>
              <a:spLocks noEditPoints="1"/>
            </p:cNvSpPr>
            <p:nvPr/>
          </p:nvSpPr>
          <p:spPr bwMode="auto">
            <a:xfrm>
              <a:off x="2468738" y="1135408"/>
              <a:ext cx="1005493" cy="482068"/>
            </a:xfrm>
            <a:custGeom>
              <a:avLst/>
              <a:gdLst>
                <a:gd name="T0" fmla="*/ 5 w 328"/>
                <a:gd name="T1" fmla="*/ 149 h 155"/>
                <a:gd name="T2" fmla="*/ 27 w 328"/>
                <a:gd name="T3" fmla="*/ 124 h 155"/>
                <a:gd name="T4" fmla="*/ 9 w 328"/>
                <a:gd name="T5" fmla="*/ 146 h 155"/>
                <a:gd name="T6" fmla="*/ 20 w 328"/>
                <a:gd name="T7" fmla="*/ 135 h 155"/>
                <a:gd name="T8" fmla="*/ 92 w 328"/>
                <a:gd name="T9" fmla="*/ 119 h 155"/>
                <a:gd name="T10" fmla="*/ 123 w 328"/>
                <a:gd name="T11" fmla="*/ 141 h 155"/>
                <a:gd name="T12" fmla="*/ 145 w 328"/>
                <a:gd name="T13" fmla="*/ 120 h 155"/>
                <a:gd name="T14" fmla="*/ 117 w 328"/>
                <a:gd name="T15" fmla="*/ 120 h 155"/>
                <a:gd name="T16" fmla="*/ 60 w 328"/>
                <a:gd name="T17" fmla="*/ 141 h 155"/>
                <a:gd name="T18" fmla="*/ 48 w 328"/>
                <a:gd name="T19" fmla="*/ 142 h 155"/>
                <a:gd name="T20" fmla="*/ 177 w 328"/>
                <a:gd name="T21" fmla="*/ 123 h 155"/>
                <a:gd name="T22" fmla="*/ 155 w 328"/>
                <a:gd name="T23" fmla="*/ 154 h 155"/>
                <a:gd name="T24" fmla="*/ 83 w 328"/>
                <a:gd name="T25" fmla="*/ 128 h 155"/>
                <a:gd name="T26" fmla="*/ 169 w 328"/>
                <a:gd name="T27" fmla="*/ 137 h 155"/>
                <a:gd name="T28" fmla="*/ 161 w 328"/>
                <a:gd name="T29" fmla="*/ 137 h 155"/>
                <a:gd name="T30" fmla="*/ 56 w 328"/>
                <a:gd name="T31" fmla="*/ 125 h 155"/>
                <a:gd name="T32" fmla="*/ 328 w 328"/>
                <a:gd name="T33" fmla="*/ 78 h 155"/>
                <a:gd name="T34" fmla="*/ 312 w 328"/>
                <a:gd name="T35" fmla="*/ 59 h 155"/>
                <a:gd name="T36" fmla="*/ 312 w 328"/>
                <a:gd name="T37" fmla="*/ 64 h 155"/>
                <a:gd name="T38" fmla="*/ 323 w 328"/>
                <a:gd name="T39" fmla="*/ 80 h 155"/>
                <a:gd name="T40" fmla="*/ 152 w 328"/>
                <a:gd name="T41" fmla="*/ 81 h 155"/>
                <a:gd name="T42" fmla="*/ 175 w 328"/>
                <a:gd name="T43" fmla="*/ 60 h 155"/>
                <a:gd name="T44" fmla="*/ 146 w 328"/>
                <a:gd name="T45" fmla="*/ 60 h 155"/>
                <a:gd name="T46" fmla="*/ 128 w 328"/>
                <a:gd name="T47" fmla="*/ 75 h 155"/>
                <a:gd name="T48" fmla="*/ 134 w 328"/>
                <a:gd name="T49" fmla="*/ 67 h 155"/>
                <a:gd name="T50" fmla="*/ 115 w 328"/>
                <a:gd name="T51" fmla="*/ 69 h 155"/>
                <a:gd name="T52" fmla="*/ 127 w 328"/>
                <a:gd name="T53" fmla="*/ 90 h 155"/>
                <a:gd name="T54" fmla="*/ 127 w 328"/>
                <a:gd name="T55" fmla="*/ 95 h 155"/>
                <a:gd name="T56" fmla="*/ 39 w 328"/>
                <a:gd name="T57" fmla="*/ 65 h 155"/>
                <a:gd name="T58" fmla="*/ 18 w 328"/>
                <a:gd name="T59" fmla="*/ 95 h 155"/>
                <a:gd name="T60" fmla="*/ 18 w 328"/>
                <a:gd name="T61" fmla="*/ 90 h 155"/>
                <a:gd name="T62" fmla="*/ 27 w 328"/>
                <a:gd name="T63" fmla="*/ 68 h 155"/>
                <a:gd name="T64" fmla="*/ 0 w 328"/>
                <a:gd name="T65" fmla="*/ 77 h 155"/>
                <a:gd name="T66" fmla="*/ 265 w 328"/>
                <a:gd name="T67" fmla="*/ 60 h 155"/>
                <a:gd name="T68" fmla="*/ 280 w 328"/>
                <a:gd name="T69" fmla="*/ 94 h 155"/>
                <a:gd name="T70" fmla="*/ 265 w 328"/>
                <a:gd name="T71" fmla="*/ 60 h 155"/>
                <a:gd name="T72" fmla="*/ 106 w 328"/>
                <a:gd name="T73" fmla="*/ 94 h 155"/>
                <a:gd name="T74" fmla="*/ 78 w 328"/>
                <a:gd name="T75" fmla="*/ 60 h 155"/>
                <a:gd name="T76" fmla="*/ 184 w 328"/>
                <a:gd name="T77" fmla="*/ 60 h 155"/>
                <a:gd name="T78" fmla="*/ 222 w 328"/>
                <a:gd name="T79" fmla="*/ 94 h 155"/>
                <a:gd name="T80" fmla="*/ 52 w 328"/>
                <a:gd name="T81" fmla="*/ 90 h 155"/>
                <a:gd name="T82" fmla="*/ 65 w 328"/>
                <a:gd name="T83" fmla="*/ 77 h 155"/>
                <a:gd name="T84" fmla="*/ 64 w 328"/>
                <a:gd name="T85" fmla="*/ 5 h 155"/>
                <a:gd name="T86" fmla="*/ 87 w 328"/>
                <a:gd name="T87" fmla="*/ 0 h 155"/>
                <a:gd name="T88" fmla="*/ 87 w 328"/>
                <a:gd name="T89" fmla="*/ 5 h 155"/>
                <a:gd name="T90" fmla="*/ 99 w 328"/>
                <a:gd name="T91" fmla="*/ 25 h 155"/>
                <a:gd name="T92" fmla="*/ 82 w 328"/>
                <a:gd name="T93" fmla="*/ 29 h 155"/>
                <a:gd name="T94" fmla="*/ 79 w 328"/>
                <a:gd name="T95" fmla="*/ 17 h 155"/>
                <a:gd name="T96" fmla="*/ 165 w 328"/>
                <a:gd name="T97" fmla="*/ 30 h 155"/>
                <a:gd name="T98" fmla="*/ 139 w 328"/>
                <a:gd name="T99" fmla="*/ 30 h 155"/>
                <a:gd name="T100" fmla="*/ 22 w 328"/>
                <a:gd name="T101" fmla="*/ 16 h 155"/>
                <a:gd name="T102" fmla="*/ 2 w 328"/>
                <a:gd name="T103" fmla="*/ 0 h 155"/>
                <a:gd name="T104" fmla="*/ 114 w 328"/>
                <a:gd name="T105" fmla="*/ 34 h 155"/>
                <a:gd name="T106" fmla="*/ 193 w 328"/>
                <a:gd name="T107" fmla="*/ 13 h 155"/>
                <a:gd name="T108" fmla="*/ 191 w 328"/>
                <a:gd name="T109" fmla="*/ 21 h 155"/>
                <a:gd name="T110" fmla="*/ 51 w 328"/>
                <a:gd name="T111" fmla="*/ 30 h 155"/>
                <a:gd name="T112" fmla="*/ 64 w 328"/>
                <a:gd name="T113" fmla="*/ 17 h 155"/>
                <a:gd name="T114" fmla="*/ 143 w 328"/>
                <a:gd name="T115" fmla="*/ 8 h 155"/>
                <a:gd name="T116" fmla="*/ 16 w 328"/>
                <a:gd name="T117" fmla="*/ 29 h 155"/>
                <a:gd name="T118" fmla="*/ 7 w 328"/>
                <a:gd name="T119" fmla="*/ 29 h 155"/>
                <a:gd name="T120" fmla="*/ 15 w 328"/>
                <a:gd name="T121" fmla="*/ 5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28" h="155">
                  <a:moveTo>
                    <a:pt x="34" y="135"/>
                  </a:moveTo>
                  <a:cubicBezTo>
                    <a:pt x="34" y="135"/>
                    <a:pt x="34" y="136"/>
                    <a:pt x="34" y="136"/>
                  </a:cubicBezTo>
                  <a:cubicBezTo>
                    <a:pt x="34" y="137"/>
                    <a:pt x="34" y="137"/>
                    <a:pt x="34" y="137"/>
                  </a:cubicBezTo>
                  <a:cubicBezTo>
                    <a:pt x="34" y="142"/>
                    <a:pt x="33" y="147"/>
                    <a:pt x="30" y="150"/>
                  </a:cubicBezTo>
                  <a:cubicBezTo>
                    <a:pt x="27" y="153"/>
                    <a:pt x="23" y="155"/>
                    <a:pt x="18" y="155"/>
                  </a:cubicBezTo>
                  <a:cubicBezTo>
                    <a:pt x="13" y="155"/>
                    <a:pt x="8" y="153"/>
                    <a:pt x="5" y="149"/>
                  </a:cubicBezTo>
                  <a:cubicBezTo>
                    <a:pt x="2" y="146"/>
                    <a:pt x="0" y="142"/>
                    <a:pt x="0" y="137"/>
                  </a:cubicBezTo>
                  <a:cubicBezTo>
                    <a:pt x="0" y="132"/>
                    <a:pt x="2" y="127"/>
                    <a:pt x="5" y="124"/>
                  </a:cubicBezTo>
                  <a:cubicBezTo>
                    <a:pt x="8" y="121"/>
                    <a:pt x="13" y="119"/>
                    <a:pt x="18" y="119"/>
                  </a:cubicBezTo>
                  <a:cubicBezTo>
                    <a:pt x="20" y="119"/>
                    <a:pt x="22" y="119"/>
                    <a:pt x="24" y="120"/>
                  </a:cubicBezTo>
                  <a:cubicBezTo>
                    <a:pt x="25" y="120"/>
                    <a:pt x="27" y="121"/>
                    <a:pt x="29" y="122"/>
                  </a:cubicBezTo>
                  <a:cubicBezTo>
                    <a:pt x="27" y="124"/>
                    <a:pt x="27" y="124"/>
                    <a:pt x="27" y="124"/>
                  </a:cubicBezTo>
                  <a:cubicBezTo>
                    <a:pt x="26" y="127"/>
                    <a:pt x="26" y="127"/>
                    <a:pt x="26" y="127"/>
                  </a:cubicBezTo>
                  <a:cubicBezTo>
                    <a:pt x="25" y="126"/>
                    <a:pt x="23" y="125"/>
                    <a:pt x="22" y="125"/>
                  </a:cubicBezTo>
                  <a:cubicBezTo>
                    <a:pt x="21" y="124"/>
                    <a:pt x="19" y="124"/>
                    <a:pt x="18" y="124"/>
                  </a:cubicBezTo>
                  <a:cubicBezTo>
                    <a:pt x="14" y="124"/>
                    <a:pt x="11" y="126"/>
                    <a:pt x="9" y="128"/>
                  </a:cubicBezTo>
                  <a:cubicBezTo>
                    <a:pt x="7" y="130"/>
                    <a:pt x="6" y="133"/>
                    <a:pt x="6" y="137"/>
                  </a:cubicBezTo>
                  <a:cubicBezTo>
                    <a:pt x="6" y="140"/>
                    <a:pt x="7" y="144"/>
                    <a:pt x="9" y="146"/>
                  </a:cubicBezTo>
                  <a:cubicBezTo>
                    <a:pt x="11" y="148"/>
                    <a:pt x="14" y="149"/>
                    <a:pt x="18" y="149"/>
                  </a:cubicBezTo>
                  <a:cubicBezTo>
                    <a:pt x="21" y="149"/>
                    <a:pt x="23" y="148"/>
                    <a:pt x="25" y="147"/>
                  </a:cubicBezTo>
                  <a:cubicBezTo>
                    <a:pt x="27" y="145"/>
                    <a:pt x="28" y="143"/>
                    <a:pt x="29" y="140"/>
                  </a:cubicBezTo>
                  <a:cubicBezTo>
                    <a:pt x="17" y="140"/>
                    <a:pt x="17" y="140"/>
                    <a:pt x="17" y="140"/>
                  </a:cubicBezTo>
                  <a:cubicBezTo>
                    <a:pt x="19" y="138"/>
                    <a:pt x="19" y="138"/>
                    <a:pt x="19" y="138"/>
                  </a:cubicBezTo>
                  <a:cubicBezTo>
                    <a:pt x="20" y="135"/>
                    <a:pt x="20" y="135"/>
                    <a:pt x="20" y="135"/>
                  </a:cubicBezTo>
                  <a:cubicBezTo>
                    <a:pt x="34" y="135"/>
                    <a:pt x="34" y="135"/>
                    <a:pt x="34" y="135"/>
                  </a:cubicBezTo>
                  <a:close/>
                  <a:moveTo>
                    <a:pt x="92" y="155"/>
                  </a:moveTo>
                  <a:cubicBezTo>
                    <a:pt x="97" y="155"/>
                    <a:pt x="101" y="153"/>
                    <a:pt x="105" y="149"/>
                  </a:cubicBezTo>
                  <a:cubicBezTo>
                    <a:pt x="108" y="146"/>
                    <a:pt x="110" y="142"/>
                    <a:pt x="110" y="137"/>
                  </a:cubicBezTo>
                  <a:cubicBezTo>
                    <a:pt x="110" y="132"/>
                    <a:pt x="108" y="127"/>
                    <a:pt x="105" y="124"/>
                  </a:cubicBezTo>
                  <a:cubicBezTo>
                    <a:pt x="101" y="121"/>
                    <a:pt x="97" y="119"/>
                    <a:pt x="92" y="119"/>
                  </a:cubicBezTo>
                  <a:cubicBezTo>
                    <a:pt x="87" y="119"/>
                    <a:pt x="82" y="121"/>
                    <a:pt x="79" y="124"/>
                  </a:cubicBezTo>
                  <a:cubicBezTo>
                    <a:pt x="76" y="127"/>
                    <a:pt x="74" y="132"/>
                    <a:pt x="74" y="137"/>
                  </a:cubicBezTo>
                  <a:cubicBezTo>
                    <a:pt x="74" y="142"/>
                    <a:pt x="76" y="146"/>
                    <a:pt x="79" y="149"/>
                  </a:cubicBezTo>
                  <a:cubicBezTo>
                    <a:pt x="82" y="153"/>
                    <a:pt x="87" y="155"/>
                    <a:pt x="92" y="155"/>
                  </a:cubicBezTo>
                  <a:close/>
                  <a:moveTo>
                    <a:pt x="123" y="120"/>
                  </a:moveTo>
                  <a:cubicBezTo>
                    <a:pt x="123" y="141"/>
                    <a:pt x="123" y="141"/>
                    <a:pt x="123" y="141"/>
                  </a:cubicBezTo>
                  <a:cubicBezTo>
                    <a:pt x="123" y="143"/>
                    <a:pt x="123" y="145"/>
                    <a:pt x="125" y="147"/>
                  </a:cubicBezTo>
                  <a:cubicBezTo>
                    <a:pt x="126" y="149"/>
                    <a:pt x="129" y="149"/>
                    <a:pt x="131" y="149"/>
                  </a:cubicBezTo>
                  <a:cubicBezTo>
                    <a:pt x="134" y="149"/>
                    <a:pt x="136" y="149"/>
                    <a:pt x="138" y="147"/>
                  </a:cubicBezTo>
                  <a:cubicBezTo>
                    <a:pt x="139" y="145"/>
                    <a:pt x="140" y="143"/>
                    <a:pt x="140" y="141"/>
                  </a:cubicBezTo>
                  <a:cubicBezTo>
                    <a:pt x="140" y="120"/>
                    <a:pt x="140" y="120"/>
                    <a:pt x="140" y="120"/>
                  </a:cubicBezTo>
                  <a:cubicBezTo>
                    <a:pt x="145" y="120"/>
                    <a:pt x="145" y="120"/>
                    <a:pt x="145" y="120"/>
                  </a:cubicBezTo>
                  <a:cubicBezTo>
                    <a:pt x="145" y="141"/>
                    <a:pt x="145" y="141"/>
                    <a:pt x="145" y="141"/>
                  </a:cubicBezTo>
                  <a:cubicBezTo>
                    <a:pt x="145" y="145"/>
                    <a:pt x="144" y="148"/>
                    <a:pt x="141" y="151"/>
                  </a:cubicBezTo>
                  <a:cubicBezTo>
                    <a:pt x="139" y="153"/>
                    <a:pt x="135" y="155"/>
                    <a:pt x="131" y="155"/>
                  </a:cubicBezTo>
                  <a:cubicBezTo>
                    <a:pt x="127" y="155"/>
                    <a:pt x="124" y="153"/>
                    <a:pt x="121" y="151"/>
                  </a:cubicBezTo>
                  <a:cubicBezTo>
                    <a:pt x="119" y="148"/>
                    <a:pt x="117" y="145"/>
                    <a:pt x="117" y="141"/>
                  </a:cubicBezTo>
                  <a:cubicBezTo>
                    <a:pt x="117" y="120"/>
                    <a:pt x="117" y="120"/>
                    <a:pt x="117" y="120"/>
                  </a:cubicBezTo>
                  <a:cubicBezTo>
                    <a:pt x="123" y="120"/>
                    <a:pt x="123" y="120"/>
                    <a:pt x="123" y="120"/>
                  </a:cubicBezTo>
                  <a:close/>
                  <a:moveTo>
                    <a:pt x="56" y="120"/>
                  </a:moveTo>
                  <a:cubicBezTo>
                    <a:pt x="59" y="120"/>
                    <a:pt x="62" y="121"/>
                    <a:pt x="64" y="123"/>
                  </a:cubicBezTo>
                  <a:cubicBezTo>
                    <a:pt x="66" y="125"/>
                    <a:pt x="67" y="128"/>
                    <a:pt x="67" y="131"/>
                  </a:cubicBezTo>
                  <a:cubicBezTo>
                    <a:pt x="67" y="133"/>
                    <a:pt x="67" y="135"/>
                    <a:pt x="65" y="137"/>
                  </a:cubicBezTo>
                  <a:cubicBezTo>
                    <a:pt x="64" y="139"/>
                    <a:pt x="62" y="140"/>
                    <a:pt x="60" y="141"/>
                  </a:cubicBezTo>
                  <a:cubicBezTo>
                    <a:pt x="64" y="147"/>
                    <a:pt x="64" y="147"/>
                    <a:pt x="64" y="147"/>
                  </a:cubicBezTo>
                  <a:cubicBezTo>
                    <a:pt x="68" y="154"/>
                    <a:pt x="68" y="154"/>
                    <a:pt x="68" y="154"/>
                  </a:cubicBezTo>
                  <a:cubicBezTo>
                    <a:pt x="62" y="154"/>
                    <a:pt x="62" y="154"/>
                    <a:pt x="62" y="154"/>
                  </a:cubicBezTo>
                  <a:cubicBezTo>
                    <a:pt x="58" y="148"/>
                    <a:pt x="58" y="148"/>
                    <a:pt x="58" y="148"/>
                  </a:cubicBezTo>
                  <a:cubicBezTo>
                    <a:pt x="54" y="142"/>
                    <a:pt x="54" y="142"/>
                    <a:pt x="54" y="142"/>
                  </a:cubicBezTo>
                  <a:cubicBezTo>
                    <a:pt x="48" y="142"/>
                    <a:pt x="48" y="142"/>
                    <a:pt x="48" y="142"/>
                  </a:cubicBezTo>
                  <a:cubicBezTo>
                    <a:pt x="48" y="154"/>
                    <a:pt x="48" y="154"/>
                    <a:pt x="48" y="154"/>
                  </a:cubicBezTo>
                  <a:cubicBezTo>
                    <a:pt x="42" y="154"/>
                    <a:pt x="42" y="154"/>
                    <a:pt x="42" y="154"/>
                  </a:cubicBezTo>
                  <a:cubicBezTo>
                    <a:pt x="42" y="120"/>
                    <a:pt x="42" y="120"/>
                    <a:pt x="42" y="120"/>
                  </a:cubicBezTo>
                  <a:cubicBezTo>
                    <a:pt x="56" y="120"/>
                    <a:pt x="56" y="120"/>
                    <a:pt x="56" y="120"/>
                  </a:cubicBezTo>
                  <a:close/>
                  <a:moveTo>
                    <a:pt x="169" y="120"/>
                  </a:moveTo>
                  <a:cubicBezTo>
                    <a:pt x="172" y="120"/>
                    <a:pt x="175" y="121"/>
                    <a:pt x="177" y="123"/>
                  </a:cubicBezTo>
                  <a:cubicBezTo>
                    <a:pt x="179" y="125"/>
                    <a:pt x="180" y="128"/>
                    <a:pt x="180" y="131"/>
                  </a:cubicBezTo>
                  <a:cubicBezTo>
                    <a:pt x="180" y="134"/>
                    <a:pt x="179" y="137"/>
                    <a:pt x="177" y="139"/>
                  </a:cubicBezTo>
                  <a:cubicBezTo>
                    <a:pt x="175" y="141"/>
                    <a:pt x="172" y="142"/>
                    <a:pt x="169" y="142"/>
                  </a:cubicBezTo>
                  <a:cubicBezTo>
                    <a:pt x="161" y="142"/>
                    <a:pt x="161" y="142"/>
                    <a:pt x="161" y="142"/>
                  </a:cubicBezTo>
                  <a:cubicBezTo>
                    <a:pt x="161" y="154"/>
                    <a:pt x="161" y="154"/>
                    <a:pt x="161" y="154"/>
                  </a:cubicBezTo>
                  <a:cubicBezTo>
                    <a:pt x="155" y="154"/>
                    <a:pt x="155" y="154"/>
                    <a:pt x="155" y="154"/>
                  </a:cubicBezTo>
                  <a:cubicBezTo>
                    <a:pt x="155" y="120"/>
                    <a:pt x="155" y="120"/>
                    <a:pt x="155" y="120"/>
                  </a:cubicBezTo>
                  <a:cubicBezTo>
                    <a:pt x="169" y="120"/>
                    <a:pt x="169" y="120"/>
                    <a:pt x="169" y="120"/>
                  </a:cubicBezTo>
                  <a:close/>
                  <a:moveTo>
                    <a:pt x="92" y="149"/>
                  </a:moveTo>
                  <a:cubicBezTo>
                    <a:pt x="88" y="149"/>
                    <a:pt x="85" y="148"/>
                    <a:pt x="83" y="146"/>
                  </a:cubicBezTo>
                  <a:cubicBezTo>
                    <a:pt x="81" y="143"/>
                    <a:pt x="79" y="140"/>
                    <a:pt x="79" y="137"/>
                  </a:cubicBezTo>
                  <a:cubicBezTo>
                    <a:pt x="79" y="133"/>
                    <a:pt x="81" y="130"/>
                    <a:pt x="83" y="128"/>
                  </a:cubicBezTo>
                  <a:cubicBezTo>
                    <a:pt x="85" y="126"/>
                    <a:pt x="88" y="124"/>
                    <a:pt x="92" y="124"/>
                  </a:cubicBezTo>
                  <a:cubicBezTo>
                    <a:pt x="95" y="124"/>
                    <a:pt x="98" y="126"/>
                    <a:pt x="101" y="128"/>
                  </a:cubicBezTo>
                  <a:cubicBezTo>
                    <a:pt x="103" y="130"/>
                    <a:pt x="104" y="133"/>
                    <a:pt x="104" y="137"/>
                  </a:cubicBezTo>
                  <a:cubicBezTo>
                    <a:pt x="104" y="140"/>
                    <a:pt x="103" y="144"/>
                    <a:pt x="101" y="146"/>
                  </a:cubicBezTo>
                  <a:cubicBezTo>
                    <a:pt x="98" y="148"/>
                    <a:pt x="95" y="149"/>
                    <a:pt x="92" y="149"/>
                  </a:cubicBezTo>
                  <a:close/>
                  <a:moveTo>
                    <a:pt x="169" y="137"/>
                  </a:moveTo>
                  <a:cubicBezTo>
                    <a:pt x="170" y="137"/>
                    <a:pt x="172" y="136"/>
                    <a:pt x="173" y="135"/>
                  </a:cubicBezTo>
                  <a:cubicBezTo>
                    <a:pt x="174" y="134"/>
                    <a:pt x="175" y="133"/>
                    <a:pt x="175" y="131"/>
                  </a:cubicBezTo>
                  <a:cubicBezTo>
                    <a:pt x="175" y="129"/>
                    <a:pt x="174" y="128"/>
                    <a:pt x="173" y="126"/>
                  </a:cubicBezTo>
                  <a:cubicBezTo>
                    <a:pt x="172" y="125"/>
                    <a:pt x="170" y="125"/>
                    <a:pt x="169" y="125"/>
                  </a:cubicBezTo>
                  <a:cubicBezTo>
                    <a:pt x="161" y="125"/>
                    <a:pt x="161" y="125"/>
                    <a:pt x="161" y="125"/>
                  </a:cubicBezTo>
                  <a:cubicBezTo>
                    <a:pt x="161" y="137"/>
                    <a:pt x="161" y="137"/>
                    <a:pt x="161" y="137"/>
                  </a:cubicBezTo>
                  <a:cubicBezTo>
                    <a:pt x="169" y="137"/>
                    <a:pt x="169" y="137"/>
                    <a:pt x="169" y="137"/>
                  </a:cubicBezTo>
                  <a:close/>
                  <a:moveTo>
                    <a:pt x="56" y="137"/>
                  </a:moveTo>
                  <a:cubicBezTo>
                    <a:pt x="58" y="137"/>
                    <a:pt x="59" y="136"/>
                    <a:pt x="60" y="135"/>
                  </a:cubicBezTo>
                  <a:cubicBezTo>
                    <a:pt x="61" y="134"/>
                    <a:pt x="62" y="133"/>
                    <a:pt x="62" y="131"/>
                  </a:cubicBezTo>
                  <a:cubicBezTo>
                    <a:pt x="62" y="129"/>
                    <a:pt x="61" y="127"/>
                    <a:pt x="60" y="126"/>
                  </a:cubicBezTo>
                  <a:cubicBezTo>
                    <a:pt x="59" y="125"/>
                    <a:pt x="58" y="125"/>
                    <a:pt x="56" y="125"/>
                  </a:cubicBezTo>
                  <a:cubicBezTo>
                    <a:pt x="48" y="125"/>
                    <a:pt x="48" y="125"/>
                    <a:pt x="48" y="125"/>
                  </a:cubicBezTo>
                  <a:cubicBezTo>
                    <a:pt x="48" y="137"/>
                    <a:pt x="48" y="137"/>
                    <a:pt x="48" y="137"/>
                  </a:cubicBezTo>
                  <a:cubicBezTo>
                    <a:pt x="56" y="137"/>
                    <a:pt x="56" y="137"/>
                    <a:pt x="56" y="137"/>
                  </a:cubicBezTo>
                  <a:close/>
                  <a:moveTo>
                    <a:pt x="328" y="75"/>
                  </a:moveTo>
                  <a:cubicBezTo>
                    <a:pt x="328" y="76"/>
                    <a:pt x="328" y="76"/>
                    <a:pt x="328" y="76"/>
                  </a:cubicBezTo>
                  <a:cubicBezTo>
                    <a:pt x="328" y="77"/>
                    <a:pt x="328" y="77"/>
                    <a:pt x="328" y="78"/>
                  </a:cubicBezTo>
                  <a:cubicBezTo>
                    <a:pt x="328" y="83"/>
                    <a:pt x="327" y="87"/>
                    <a:pt x="324" y="90"/>
                  </a:cubicBezTo>
                  <a:cubicBezTo>
                    <a:pt x="321" y="93"/>
                    <a:pt x="317" y="95"/>
                    <a:pt x="312" y="95"/>
                  </a:cubicBezTo>
                  <a:cubicBezTo>
                    <a:pt x="307" y="95"/>
                    <a:pt x="302" y="93"/>
                    <a:pt x="299" y="90"/>
                  </a:cubicBezTo>
                  <a:cubicBezTo>
                    <a:pt x="296" y="86"/>
                    <a:pt x="294" y="82"/>
                    <a:pt x="294" y="77"/>
                  </a:cubicBezTo>
                  <a:cubicBezTo>
                    <a:pt x="294" y="72"/>
                    <a:pt x="296" y="68"/>
                    <a:pt x="299" y="64"/>
                  </a:cubicBezTo>
                  <a:cubicBezTo>
                    <a:pt x="303" y="61"/>
                    <a:pt x="307" y="59"/>
                    <a:pt x="312" y="59"/>
                  </a:cubicBezTo>
                  <a:cubicBezTo>
                    <a:pt x="314" y="59"/>
                    <a:pt x="316" y="60"/>
                    <a:pt x="318" y="60"/>
                  </a:cubicBezTo>
                  <a:cubicBezTo>
                    <a:pt x="320" y="61"/>
                    <a:pt x="321" y="61"/>
                    <a:pt x="323" y="62"/>
                  </a:cubicBezTo>
                  <a:cubicBezTo>
                    <a:pt x="321" y="65"/>
                    <a:pt x="321" y="65"/>
                    <a:pt x="321" y="65"/>
                  </a:cubicBezTo>
                  <a:cubicBezTo>
                    <a:pt x="320" y="67"/>
                    <a:pt x="320" y="67"/>
                    <a:pt x="320" y="67"/>
                  </a:cubicBezTo>
                  <a:cubicBezTo>
                    <a:pt x="319" y="66"/>
                    <a:pt x="317" y="65"/>
                    <a:pt x="316" y="65"/>
                  </a:cubicBezTo>
                  <a:cubicBezTo>
                    <a:pt x="315" y="65"/>
                    <a:pt x="313" y="64"/>
                    <a:pt x="312" y="64"/>
                  </a:cubicBezTo>
                  <a:cubicBezTo>
                    <a:pt x="309" y="64"/>
                    <a:pt x="305" y="66"/>
                    <a:pt x="303" y="68"/>
                  </a:cubicBezTo>
                  <a:cubicBezTo>
                    <a:pt x="301" y="70"/>
                    <a:pt x="300" y="73"/>
                    <a:pt x="300" y="77"/>
                  </a:cubicBezTo>
                  <a:cubicBezTo>
                    <a:pt x="300" y="81"/>
                    <a:pt x="301" y="84"/>
                    <a:pt x="303" y="86"/>
                  </a:cubicBezTo>
                  <a:cubicBezTo>
                    <a:pt x="305" y="88"/>
                    <a:pt x="308" y="90"/>
                    <a:pt x="312" y="90"/>
                  </a:cubicBezTo>
                  <a:cubicBezTo>
                    <a:pt x="315" y="90"/>
                    <a:pt x="317" y="89"/>
                    <a:pt x="319" y="87"/>
                  </a:cubicBezTo>
                  <a:cubicBezTo>
                    <a:pt x="321" y="85"/>
                    <a:pt x="322" y="83"/>
                    <a:pt x="323" y="80"/>
                  </a:cubicBezTo>
                  <a:cubicBezTo>
                    <a:pt x="311" y="80"/>
                    <a:pt x="311" y="80"/>
                    <a:pt x="311" y="80"/>
                  </a:cubicBezTo>
                  <a:cubicBezTo>
                    <a:pt x="313" y="78"/>
                    <a:pt x="313" y="78"/>
                    <a:pt x="313" y="78"/>
                  </a:cubicBezTo>
                  <a:cubicBezTo>
                    <a:pt x="315" y="75"/>
                    <a:pt x="315" y="75"/>
                    <a:pt x="315" y="75"/>
                  </a:cubicBezTo>
                  <a:cubicBezTo>
                    <a:pt x="328" y="75"/>
                    <a:pt x="328" y="75"/>
                    <a:pt x="328" y="75"/>
                  </a:cubicBezTo>
                  <a:close/>
                  <a:moveTo>
                    <a:pt x="152" y="60"/>
                  </a:moveTo>
                  <a:cubicBezTo>
                    <a:pt x="152" y="81"/>
                    <a:pt x="152" y="81"/>
                    <a:pt x="152" y="81"/>
                  </a:cubicBezTo>
                  <a:cubicBezTo>
                    <a:pt x="152" y="83"/>
                    <a:pt x="153" y="86"/>
                    <a:pt x="154" y="87"/>
                  </a:cubicBezTo>
                  <a:cubicBezTo>
                    <a:pt x="156" y="89"/>
                    <a:pt x="158" y="90"/>
                    <a:pt x="161" y="90"/>
                  </a:cubicBezTo>
                  <a:cubicBezTo>
                    <a:pt x="163" y="90"/>
                    <a:pt x="165" y="89"/>
                    <a:pt x="167" y="87"/>
                  </a:cubicBezTo>
                  <a:cubicBezTo>
                    <a:pt x="168" y="86"/>
                    <a:pt x="169" y="83"/>
                    <a:pt x="169" y="81"/>
                  </a:cubicBezTo>
                  <a:cubicBezTo>
                    <a:pt x="169" y="60"/>
                    <a:pt x="169" y="60"/>
                    <a:pt x="169" y="60"/>
                  </a:cubicBezTo>
                  <a:cubicBezTo>
                    <a:pt x="175" y="60"/>
                    <a:pt x="175" y="60"/>
                    <a:pt x="175" y="60"/>
                  </a:cubicBezTo>
                  <a:cubicBezTo>
                    <a:pt x="175" y="81"/>
                    <a:pt x="175" y="81"/>
                    <a:pt x="175" y="81"/>
                  </a:cubicBezTo>
                  <a:cubicBezTo>
                    <a:pt x="175" y="85"/>
                    <a:pt x="173" y="88"/>
                    <a:pt x="171" y="91"/>
                  </a:cubicBezTo>
                  <a:cubicBezTo>
                    <a:pt x="168" y="93"/>
                    <a:pt x="165" y="95"/>
                    <a:pt x="161" y="95"/>
                  </a:cubicBezTo>
                  <a:cubicBezTo>
                    <a:pt x="157" y="95"/>
                    <a:pt x="153" y="93"/>
                    <a:pt x="150" y="91"/>
                  </a:cubicBezTo>
                  <a:cubicBezTo>
                    <a:pt x="148" y="88"/>
                    <a:pt x="146" y="85"/>
                    <a:pt x="146" y="81"/>
                  </a:cubicBezTo>
                  <a:cubicBezTo>
                    <a:pt x="146" y="60"/>
                    <a:pt x="146" y="60"/>
                    <a:pt x="146" y="60"/>
                  </a:cubicBezTo>
                  <a:cubicBezTo>
                    <a:pt x="152" y="60"/>
                    <a:pt x="152" y="60"/>
                    <a:pt x="152" y="60"/>
                  </a:cubicBezTo>
                  <a:close/>
                  <a:moveTo>
                    <a:pt x="127" y="95"/>
                  </a:moveTo>
                  <a:cubicBezTo>
                    <a:pt x="130" y="95"/>
                    <a:pt x="133" y="94"/>
                    <a:pt x="135" y="92"/>
                  </a:cubicBezTo>
                  <a:cubicBezTo>
                    <a:pt x="137" y="90"/>
                    <a:pt x="139" y="87"/>
                    <a:pt x="139" y="84"/>
                  </a:cubicBezTo>
                  <a:cubicBezTo>
                    <a:pt x="139" y="81"/>
                    <a:pt x="137" y="79"/>
                    <a:pt x="135" y="78"/>
                  </a:cubicBezTo>
                  <a:cubicBezTo>
                    <a:pt x="133" y="76"/>
                    <a:pt x="131" y="75"/>
                    <a:pt x="128" y="75"/>
                  </a:cubicBezTo>
                  <a:cubicBezTo>
                    <a:pt x="126" y="74"/>
                    <a:pt x="124" y="73"/>
                    <a:pt x="123" y="73"/>
                  </a:cubicBezTo>
                  <a:cubicBezTo>
                    <a:pt x="122" y="72"/>
                    <a:pt x="121" y="71"/>
                    <a:pt x="121" y="69"/>
                  </a:cubicBezTo>
                  <a:cubicBezTo>
                    <a:pt x="121" y="68"/>
                    <a:pt x="121" y="67"/>
                    <a:pt x="122" y="66"/>
                  </a:cubicBezTo>
                  <a:cubicBezTo>
                    <a:pt x="123" y="65"/>
                    <a:pt x="125" y="64"/>
                    <a:pt x="127" y="64"/>
                  </a:cubicBezTo>
                  <a:cubicBezTo>
                    <a:pt x="128" y="64"/>
                    <a:pt x="129" y="64"/>
                    <a:pt x="131" y="65"/>
                  </a:cubicBezTo>
                  <a:cubicBezTo>
                    <a:pt x="132" y="65"/>
                    <a:pt x="133" y="66"/>
                    <a:pt x="134" y="67"/>
                  </a:cubicBezTo>
                  <a:cubicBezTo>
                    <a:pt x="136" y="65"/>
                    <a:pt x="136" y="65"/>
                    <a:pt x="136" y="65"/>
                  </a:cubicBezTo>
                  <a:cubicBezTo>
                    <a:pt x="137" y="63"/>
                    <a:pt x="137" y="63"/>
                    <a:pt x="137" y="63"/>
                  </a:cubicBezTo>
                  <a:cubicBezTo>
                    <a:pt x="136" y="62"/>
                    <a:pt x="134" y="61"/>
                    <a:pt x="132" y="60"/>
                  </a:cubicBezTo>
                  <a:cubicBezTo>
                    <a:pt x="131" y="60"/>
                    <a:pt x="129" y="59"/>
                    <a:pt x="127" y="59"/>
                  </a:cubicBezTo>
                  <a:cubicBezTo>
                    <a:pt x="123" y="59"/>
                    <a:pt x="120" y="60"/>
                    <a:pt x="118" y="62"/>
                  </a:cubicBezTo>
                  <a:cubicBezTo>
                    <a:pt x="116" y="64"/>
                    <a:pt x="115" y="66"/>
                    <a:pt x="115" y="69"/>
                  </a:cubicBezTo>
                  <a:cubicBezTo>
                    <a:pt x="115" y="73"/>
                    <a:pt x="117" y="75"/>
                    <a:pt x="119" y="76"/>
                  </a:cubicBezTo>
                  <a:cubicBezTo>
                    <a:pt x="120" y="78"/>
                    <a:pt x="123" y="79"/>
                    <a:pt x="126" y="79"/>
                  </a:cubicBezTo>
                  <a:cubicBezTo>
                    <a:pt x="128" y="80"/>
                    <a:pt x="130" y="81"/>
                    <a:pt x="131" y="81"/>
                  </a:cubicBezTo>
                  <a:cubicBezTo>
                    <a:pt x="132" y="82"/>
                    <a:pt x="133" y="83"/>
                    <a:pt x="133" y="85"/>
                  </a:cubicBezTo>
                  <a:cubicBezTo>
                    <a:pt x="133" y="86"/>
                    <a:pt x="133" y="87"/>
                    <a:pt x="131" y="88"/>
                  </a:cubicBezTo>
                  <a:cubicBezTo>
                    <a:pt x="130" y="89"/>
                    <a:pt x="129" y="90"/>
                    <a:pt x="127" y="90"/>
                  </a:cubicBezTo>
                  <a:cubicBezTo>
                    <a:pt x="125" y="90"/>
                    <a:pt x="123" y="90"/>
                    <a:pt x="122" y="89"/>
                  </a:cubicBezTo>
                  <a:cubicBezTo>
                    <a:pt x="120" y="88"/>
                    <a:pt x="119" y="88"/>
                    <a:pt x="117" y="87"/>
                  </a:cubicBezTo>
                  <a:cubicBezTo>
                    <a:pt x="116" y="89"/>
                    <a:pt x="116" y="89"/>
                    <a:pt x="116" y="89"/>
                  </a:cubicBezTo>
                  <a:cubicBezTo>
                    <a:pt x="115" y="91"/>
                    <a:pt x="115" y="91"/>
                    <a:pt x="115" y="91"/>
                  </a:cubicBezTo>
                  <a:cubicBezTo>
                    <a:pt x="116" y="92"/>
                    <a:pt x="118" y="93"/>
                    <a:pt x="120" y="94"/>
                  </a:cubicBezTo>
                  <a:cubicBezTo>
                    <a:pt x="122" y="94"/>
                    <a:pt x="124" y="95"/>
                    <a:pt x="127" y="95"/>
                  </a:cubicBezTo>
                  <a:close/>
                  <a:moveTo>
                    <a:pt x="52" y="95"/>
                  </a:moveTo>
                  <a:cubicBezTo>
                    <a:pt x="57" y="95"/>
                    <a:pt x="62" y="93"/>
                    <a:pt x="65" y="90"/>
                  </a:cubicBezTo>
                  <a:cubicBezTo>
                    <a:pt x="68" y="86"/>
                    <a:pt x="70" y="82"/>
                    <a:pt x="70" y="77"/>
                  </a:cubicBezTo>
                  <a:cubicBezTo>
                    <a:pt x="70" y="72"/>
                    <a:pt x="68" y="68"/>
                    <a:pt x="65" y="65"/>
                  </a:cubicBezTo>
                  <a:cubicBezTo>
                    <a:pt x="62" y="61"/>
                    <a:pt x="57" y="59"/>
                    <a:pt x="52" y="59"/>
                  </a:cubicBezTo>
                  <a:cubicBezTo>
                    <a:pt x="47" y="59"/>
                    <a:pt x="43" y="61"/>
                    <a:pt x="39" y="65"/>
                  </a:cubicBezTo>
                  <a:cubicBezTo>
                    <a:pt x="36" y="68"/>
                    <a:pt x="34" y="72"/>
                    <a:pt x="34" y="77"/>
                  </a:cubicBezTo>
                  <a:cubicBezTo>
                    <a:pt x="34" y="82"/>
                    <a:pt x="36" y="86"/>
                    <a:pt x="39" y="90"/>
                  </a:cubicBezTo>
                  <a:cubicBezTo>
                    <a:pt x="43" y="93"/>
                    <a:pt x="47" y="95"/>
                    <a:pt x="52" y="95"/>
                  </a:cubicBezTo>
                  <a:close/>
                  <a:moveTo>
                    <a:pt x="0" y="77"/>
                  </a:moveTo>
                  <a:cubicBezTo>
                    <a:pt x="0" y="82"/>
                    <a:pt x="2" y="86"/>
                    <a:pt x="5" y="90"/>
                  </a:cubicBezTo>
                  <a:cubicBezTo>
                    <a:pt x="9" y="93"/>
                    <a:pt x="13" y="95"/>
                    <a:pt x="18" y="95"/>
                  </a:cubicBezTo>
                  <a:cubicBezTo>
                    <a:pt x="21" y="95"/>
                    <a:pt x="23" y="94"/>
                    <a:pt x="24" y="94"/>
                  </a:cubicBezTo>
                  <a:cubicBezTo>
                    <a:pt x="26" y="93"/>
                    <a:pt x="28" y="92"/>
                    <a:pt x="29" y="91"/>
                  </a:cubicBezTo>
                  <a:cubicBezTo>
                    <a:pt x="28" y="89"/>
                    <a:pt x="28" y="89"/>
                    <a:pt x="28" y="89"/>
                  </a:cubicBezTo>
                  <a:cubicBezTo>
                    <a:pt x="27" y="87"/>
                    <a:pt x="27" y="87"/>
                    <a:pt x="27" y="87"/>
                  </a:cubicBezTo>
                  <a:cubicBezTo>
                    <a:pt x="25" y="88"/>
                    <a:pt x="24" y="88"/>
                    <a:pt x="23" y="89"/>
                  </a:cubicBezTo>
                  <a:cubicBezTo>
                    <a:pt x="21" y="89"/>
                    <a:pt x="20" y="90"/>
                    <a:pt x="18" y="90"/>
                  </a:cubicBezTo>
                  <a:cubicBezTo>
                    <a:pt x="14" y="90"/>
                    <a:pt x="11" y="88"/>
                    <a:pt x="9" y="86"/>
                  </a:cubicBezTo>
                  <a:cubicBezTo>
                    <a:pt x="7" y="84"/>
                    <a:pt x="6" y="81"/>
                    <a:pt x="6" y="77"/>
                  </a:cubicBezTo>
                  <a:cubicBezTo>
                    <a:pt x="6" y="73"/>
                    <a:pt x="7" y="70"/>
                    <a:pt x="9" y="68"/>
                  </a:cubicBezTo>
                  <a:cubicBezTo>
                    <a:pt x="11" y="66"/>
                    <a:pt x="14" y="64"/>
                    <a:pt x="18" y="64"/>
                  </a:cubicBezTo>
                  <a:cubicBezTo>
                    <a:pt x="20" y="64"/>
                    <a:pt x="21" y="65"/>
                    <a:pt x="23" y="65"/>
                  </a:cubicBezTo>
                  <a:cubicBezTo>
                    <a:pt x="24" y="66"/>
                    <a:pt x="25" y="66"/>
                    <a:pt x="27" y="68"/>
                  </a:cubicBezTo>
                  <a:cubicBezTo>
                    <a:pt x="28" y="65"/>
                    <a:pt x="28" y="65"/>
                    <a:pt x="28" y="65"/>
                  </a:cubicBezTo>
                  <a:cubicBezTo>
                    <a:pt x="29" y="63"/>
                    <a:pt x="29" y="63"/>
                    <a:pt x="29" y="63"/>
                  </a:cubicBezTo>
                  <a:cubicBezTo>
                    <a:pt x="28" y="62"/>
                    <a:pt x="26" y="61"/>
                    <a:pt x="24" y="60"/>
                  </a:cubicBezTo>
                  <a:cubicBezTo>
                    <a:pt x="23" y="60"/>
                    <a:pt x="21" y="59"/>
                    <a:pt x="18" y="59"/>
                  </a:cubicBezTo>
                  <a:cubicBezTo>
                    <a:pt x="13" y="59"/>
                    <a:pt x="9" y="61"/>
                    <a:pt x="5" y="64"/>
                  </a:cubicBezTo>
                  <a:cubicBezTo>
                    <a:pt x="2" y="68"/>
                    <a:pt x="0" y="72"/>
                    <a:pt x="0" y="77"/>
                  </a:cubicBezTo>
                  <a:close/>
                  <a:moveTo>
                    <a:pt x="246" y="60"/>
                  </a:moveTo>
                  <a:cubicBezTo>
                    <a:pt x="246" y="94"/>
                    <a:pt x="246" y="94"/>
                    <a:pt x="246" y="94"/>
                  </a:cubicBezTo>
                  <a:cubicBezTo>
                    <a:pt x="241" y="94"/>
                    <a:pt x="241" y="94"/>
                    <a:pt x="241" y="94"/>
                  </a:cubicBezTo>
                  <a:cubicBezTo>
                    <a:pt x="241" y="60"/>
                    <a:pt x="241" y="60"/>
                    <a:pt x="241" y="60"/>
                  </a:cubicBezTo>
                  <a:cubicBezTo>
                    <a:pt x="246" y="60"/>
                    <a:pt x="246" y="60"/>
                    <a:pt x="246" y="60"/>
                  </a:cubicBezTo>
                  <a:close/>
                  <a:moveTo>
                    <a:pt x="265" y="60"/>
                  </a:moveTo>
                  <a:cubicBezTo>
                    <a:pt x="273" y="73"/>
                    <a:pt x="273" y="73"/>
                    <a:pt x="273" y="73"/>
                  </a:cubicBezTo>
                  <a:cubicBezTo>
                    <a:pt x="281" y="86"/>
                    <a:pt x="281" y="86"/>
                    <a:pt x="281" y="86"/>
                  </a:cubicBezTo>
                  <a:cubicBezTo>
                    <a:pt x="281" y="60"/>
                    <a:pt x="281" y="60"/>
                    <a:pt x="281" y="60"/>
                  </a:cubicBezTo>
                  <a:cubicBezTo>
                    <a:pt x="286" y="60"/>
                    <a:pt x="286" y="60"/>
                    <a:pt x="286" y="60"/>
                  </a:cubicBezTo>
                  <a:cubicBezTo>
                    <a:pt x="286" y="94"/>
                    <a:pt x="286" y="94"/>
                    <a:pt x="286" y="94"/>
                  </a:cubicBezTo>
                  <a:cubicBezTo>
                    <a:pt x="280" y="94"/>
                    <a:pt x="280" y="94"/>
                    <a:pt x="280" y="94"/>
                  </a:cubicBezTo>
                  <a:cubicBezTo>
                    <a:pt x="272" y="81"/>
                    <a:pt x="272" y="81"/>
                    <a:pt x="272" y="81"/>
                  </a:cubicBezTo>
                  <a:cubicBezTo>
                    <a:pt x="264" y="68"/>
                    <a:pt x="264" y="68"/>
                    <a:pt x="264" y="68"/>
                  </a:cubicBezTo>
                  <a:cubicBezTo>
                    <a:pt x="264" y="94"/>
                    <a:pt x="264" y="94"/>
                    <a:pt x="264" y="94"/>
                  </a:cubicBezTo>
                  <a:cubicBezTo>
                    <a:pt x="259" y="94"/>
                    <a:pt x="259" y="94"/>
                    <a:pt x="259" y="94"/>
                  </a:cubicBezTo>
                  <a:cubicBezTo>
                    <a:pt x="259" y="60"/>
                    <a:pt x="259" y="60"/>
                    <a:pt x="259" y="60"/>
                  </a:cubicBezTo>
                  <a:cubicBezTo>
                    <a:pt x="265" y="60"/>
                    <a:pt x="265" y="60"/>
                    <a:pt x="265" y="60"/>
                  </a:cubicBezTo>
                  <a:close/>
                  <a:moveTo>
                    <a:pt x="85" y="60"/>
                  </a:moveTo>
                  <a:cubicBezTo>
                    <a:pt x="93" y="73"/>
                    <a:pt x="93" y="73"/>
                    <a:pt x="93" y="73"/>
                  </a:cubicBezTo>
                  <a:cubicBezTo>
                    <a:pt x="101" y="86"/>
                    <a:pt x="101" y="86"/>
                    <a:pt x="101" y="86"/>
                  </a:cubicBezTo>
                  <a:cubicBezTo>
                    <a:pt x="101" y="60"/>
                    <a:pt x="101" y="60"/>
                    <a:pt x="101" y="60"/>
                  </a:cubicBezTo>
                  <a:cubicBezTo>
                    <a:pt x="106" y="60"/>
                    <a:pt x="106" y="60"/>
                    <a:pt x="106" y="60"/>
                  </a:cubicBezTo>
                  <a:cubicBezTo>
                    <a:pt x="106" y="94"/>
                    <a:pt x="106" y="94"/>
                    <a:pt x="106" y="94"/>
                  </a:cubicBezTo>
                  <a:cubicBezTo>
                    <a:pt x="99" y="94"/>
                    <a:pt x="99" y="94"/>
                    <a:pt x="99" y="94"/>
                  </a:cubicBezTo>
                  <a:cubicBezTo>
                    <a:pt x="91" y="81"/>
                    <a:pt x="91" y="81"/>
                    <a:pt x="91" y="81"/>
                  </a:cubicBezTo>
                  <a:cubicBezTo>
                    <a:pt x="83" y="68"/>
                    <a:pt x="83" y="68"/>
                    <a:pt x="83" y="68"/>
                  </a:cubicBezTo>
                  <a:cubicBezTo>
                    <a:pt x="83" y="94"/>
                    <a:pt x="83" y="94"/>
                    <a:pt x="83" y="94"/>
                  </a:cubicBezTo>
                  <a:cubicBezTo>
                    <a:pt x="78" y="94"/>
                    <a:pt x="78" y="94"/>
                    <a:pt x="78" y="94"/>
                  </a:cubicBezTo>
                  <a:cubicBezTo>
                    <a:pt x="78" y="60"/>
                    <a:pt x="78" y="60"/>
                    <a:pt x="78" y="60"/>
                  </a:cubicBezTo>
                  <a:cubicBezTo>
                    <a:pt x="85" y="60"/>
                    <a:pt x="85" y="60"/>
                    <a:pt x="85" y="60"/>
                  </a:cubicBezTo>
                  <a:close/>
                  <a:moveTo>
                    <a:pt x="190" y="89"/>
                  </a:moveTo>
                  <a:cubicBezTo>
                    <a:pt x="207" y="89"/>
                    <a:pt x="207" y="89"/>
                    <a:pt x="207" y="89"/>
                  </a:cubicBezTo>
                  <a:cubicBezTo>
                    <a:pt x="207" y="94"/>
                    <a:pt x="207" y="94"/>
                    <a:pt x="207" y="94"/>
                  </a:cubicBezTo>
                  <a:cubicBezTo>
                    <a:pt x="184" y="94"/>
                    <a:pt x="184" y="94"/>
                    <a:pt x="184" y="94"/>
                  </a:cubicBezTo>
                  <a:cubicBezTo>
                    <a:pt x="184" y="60"/>
                    <a:pt x="184" y="60"/>
                    <a:pt x="184" y="60"/>
                  </a:cubicBezTo>
                  <a:cubicBezTo>
                    <a:pt x="190" y="60"/>
                    <a:pt x="190" y="60"/>
                    <a:pt x="190" y="60"/>
                  </a:cubicBezTo>
                  <a:cubicBezTo>
                    <a:pt x="190" y="89"/>
                    <a:pt x="190" y="89"/>
                    <a:pt x="190" y="89"/>
                  </a:cubicBezTo>
                  <a:close/>
                  <a:moveTo>
                    <a:pt x="233" y="60"/>
                  </a:moveTo>
                  <a:cubicBezTo>
                    <a:pt x="233" y="65"/>
                    <a:pt x="233" y="65"/>
                    <a:pt x="233" y="65"/>
                  </a:cubicBezTo>
                  <a:cubicBezTo>
                    <a:pt x="222" y="65"/>
                    <a:pt x="222" y="65"/>
                    <a:pt x="222" y="65"/>
                  </a:cubicBezTo>
                  <a:cubicBezTo>
                    <a:pt x="222" y="94"/>
                    <a:pt x="222" y="94"/>
                    <a:pt x="222" y="94"/>
                  </a:cubicBezTo>
                  <a:cubicBezTo>
                    <a:pt x="216" y="94"/>
                    <a:pt x="216" y="94"/>
                    <a:pt x="216" y="94"/>
                  </a:cubicBezTo>
                  <a:cubicBezTo>
                    <a:pt x="216" y="65"/>
                    <a:pt x="216" y="65"/>
                    <a:pt x="216" y="65"/>
                  </a:cubicBezTo>
                  <a:cubicBezTo>
                    <a:pt x="206" y="65"/>
                    <a:pt x="206" y="65"/>
                    <a:pt x="206" y="65"/>
                  </a:cubicBezTo>
                  <a:cubicBezTo>
                    <a:pt x="206" y="60"/>
                    <a:pt x="206" y="60"/>
                    <a:pt x="206" y="60"/>
                  </a:cubicBezTo>
                  <a:cubicBezTo>
                    <a:pt x="233" y="60"/>
                    <a:pt x="233" y="60"/>
                    <a:pt x="233" y="60"/>
                  </a:cubicBezTo>
                  <a:close/>
                  <a:moveTo>
                    <a:pt x="52" y="90"/>
                  </a:moveTo>
                  <a:cubicBezTo>
                    <a:pt x="49" y="90"/>
                    <a:pt x="46" y="88"/>
                    <a:pt x="43" y="86"/>
                  </a:cubicBezTo>
                  <a:cubicBezTo>
                    <a:pt x="41" y="84"/>
                    <a:pt x="40" y="81"/>
                    <a:pt x="40" y="77"/>
                  </a:cubicBezTo>
                  <a:cubicBezTo>
                    <a:pt x="40" y="74"/>
                    <a:pt x="41" y="70"/>
                    <a:pt x="43" y="68"/>
                  </a:cubicBezTo>
                  <a:cubicBezTo>
                    <a:pt x="46" y="66"/>
                    <a:pt x="49" y="64"/>
                    <a:pt x="52" y="64"/>
                  </a:cubicBezTo>
                  <a:cubicBezTo>
                    <a:pt x="56" y="64"/>
                    <a:pt x="59" y="66"/>
                    <a:pt x="61" y="68"/>
                  </a:cubicBezTo>
                  <a:cubicBezTo>
                    <a:pt x="63" y="70"/>
                    <a:pt x="65" y="74"/>
                    <a:pt x="65" y="77"/>
                  </a:cubicBezTo>
                  <a:cubicBezTo>
                    <a:pt x="65" y="81"/>
                    <a:pt x="63" y="84"/>
                    <a:pt x="61" y="86"/>
                  </a:cubicBezTo>
                  <a:cubicBezTo>
                    <a:pt x="59" y="88"/>
                    <a:pt x="56" y="90"/>
                    <a:pt x="52" y="90"/>
                  </a:cubicBezTo>
                  <a:close/>
                  <a:moveTo>
                    <a:pt x="51" y="35"/>
                  </a:moveTo>
                  <a:cubicBezTo>
                    <a:pt x="56" y="35"/>
                    <a:pt x="61" y="33"/>
                    <a:pt x="64" y="30"/>
                  </a:cubicBezTo>
                  <a:cubicBezTo>
                    <a:pt x="67" y="27"/>
                    <a:pt x="69" y="22"/>
                    <a:pt x="69" y="17"/>
                  </a:cubicBezTo>
                  <a:cubicBezTo>
                    <a:pt x="69" y="12"/>
                    <a:pt x="67" y="8"/>
                    <a:pt x="64" y="5"/>
                  </a:cubicBezTo>
                  <a:cubicBezTo>
                    <a:pt x="61" y="2"/>
                    <a:pt x="56" y="0"/>
                    <a:pt x="51" y="0"/>
                  </a:cubicBezTo>
                  <a:cubicBezTo>
                    <a:pt x="46" y="0"/>
                    <a:pt x="42" y="2"/>
                    <a:pt x="39" y="5"/>
                  </a:cubicBezTo>
                  <a:cubicBezTo>
                    <a:pt x="35" y="8"/>
                    <a:pt x="33" y="12"/>
                    <a:pt x="33" y="17"/>
                  </a:cubicBezTo>
                  <a:cubicBezTo>
                    <a:pt x="33" y="22"/>
                    <a:pt x="35" y="27"/>
                    <a:pt x="39" y="30"/>
                  </a:cubicBezTo>
                  <a:cubicBezTo>
                    <a:pt x="42" y="33"/>
                    <a:pt x="46" y="35"/>
                    <a:pt x="51" y="35"/>
                  </a:cubicBezTo>
                  <a:close/>
                  <a:moveTo>
                    <a:pt x="87" y="0"/>
                  </a:moveTo>
                  <a:cubicBezTo>
                    <a:pt x="89" y="0"/>
                    <a:pt x="91" y="0"/>
                    <a:pt x="92" y="0"/>
                  </a:cubicBezTo>
                  <a:cubicBezTo>
                    <a:pt x="94" y="1"/>
                    <a:pt x="96" y="2"/>
                    <a:pt x="97" y="3"/>
                  </a:cubicBezTo>
                  <a:cubicBezTo>
                    <a:pt x="96" y="5"/>
                    <a:pt x="96" y="5"/>
                    <a:pt x="96" y="5"/>
                  </a:cubicBezTo>
                  <a:cubicBezTo>
                    <a:pt x="94" y="7"/>
                    <a:pt x="94" y="7"/>
                    <a:pt x="94" y="7"/>
                  </a:cubicBezTo>
                  <a:cubicBezTo>
                    <a:pt x="93" y="6"/>
                    <a:pt x="92" y="6"/>
                    <a:pt x="91" y="5"/>
                  </a:cubicBezTo>
                  <a:cubicBezTo>
                    <a:pt x="89" y="5"/>
                    <a:pt x="88" y="5"/>
                    <a:pt x="87" y="5"/>
                  </a:cubicBezTo>
                  <a:cubicBezTo>
                    <a:pt x="85" y="5"/>
                    <a:pt x="83" y="5"/>
                    <a:pt x="82" y="6"/>
                  </a:cubicBezTo>
                  <a:cubicBezTo>
                    <a:pt x="81" y="7"/>
                    <a:pt x="81" y="8"/>
                    <a:pt x="81" y="9"/>
                  </a:cubicBezTo>
                  <a:cubicBezTo>
                    <a:pt x="81" y="11"/>
                    <a:pt x="82" y="12"/>
                    <a:pt x="83" y="13"/>
                  </a:cubicBezTo>
                  <a:cubicBezTo>
                    <a:pt x="84" y="14"/>
                    <a:pt x="86" y="14"/>
                    <a:pt x="88" y="15"/>
                  </a:cubicBezTo>
                  <a:cubicBezTo>
                    <a:pt x="91" y="16"/>
                    <a:pt x="93" y="16"/>
                    <a:pt x="95" y="18"/>
                  </a:cubicBezTo>
                  <a:cubicBezTo>
                    <a:pt x="97" y="19"/>
                    <a:pt x="99" y="21"/>
                    <a:pt x="99" y="25"/>
                  </a:cubicBezTo>
                  <a:cubicBezTo>
                    <a:pt x="99" y="28"/>
                    <a:pt x="97" y="30"/>
                    <a:pt x="95" y="32"/>
                  </a:cubicBezTo>
                  <a:cubicBezTo>
                    <a:pt x="93" y="34"/>
                    <a:pt x="90" y="35"/>
                    <a:pt x="87" y="35"/>
                  </a:cubicBezTo>
                  <a:cubicBezTo>
                    <a:pt x="84" y="35"/>
                    <a:pt x="82" y="35"/>
                    <a:pt x="80" y="34"/>
                  </a:cubicBezTo>
                  <a:cubicBezTo>
                    <a:pt x="78" y="33"/>
                    <a:pt x="76" y="32"/>
                    <a:pt x="75" y="31"/>
                  </a:cubicBezTo>
                  <a:cubicBezTo>
                    <a:pt x="77" y="27"/>
                    <a:pt x="77" y="27"/>
                    <a:pt x="77" y="27"/>
                  </a:cubicBezTo>
                  <a:cubicBezTo>
                    <a:pt x="79" y="28"/>
                    <a:pt x="80" y="29"/>
                    <a:pt x="82" y="29"/>
                  </a:cubicBezTo>
                  <a:cubicBezTo>
                    <a:pt x="83" y="30"/>
                    <a:pt x="85" y="30"/>
                    <a:pt x="87" y="30"/>
                  </a:cubicBezTo>
                  <a:cubicBezTo>
                    <a:pt x="89" y="30"/>
                    <a:pt x="90" y="30"/>
                    <a:pt x="91" y="29"/>
                  </a:cubicBezTo>
                  <a:cubicBezTo>
                    <a:pt x="93" y="28"/>
                    <a:pt x="93" y="26"/>
                    <a:pt x="93" y="25"/>
                  </a:cubicBezTo>
                  <a:cubicBezTo>
                    <a:pt x="93" y="23"/>
                    <a:pt x="92" y="22"/>
                    <a:pt x="91" y="22"/>
                  </a:cubicBezTo>
                  <a:cubicBezTo>
                    <a:pt x="90" y="21"/>
                    <a:pt x="88" y="20"/>
                    <a:pt x="86" y="20"/>
                  </a:cubicBezTo>
                  <a:cubicBezTo>
                    <a:pt x="83" y="19"/>
                    <a:pt x="80" y="18"/>
                    <a:pt x="79" y="17"/>
                  </a:cubicBezTo>
                  <a:cubicBezTo>
                    <a:pt x="77" y="15"/>
                    <a:pt x="75" y="13"/>
                    <a:pt x="75" y="10"/>
                  </a:cubicBezTo>
                  <a:cubicBezTo>
                    <a:pt x="75" y="7"/>
                    <a:pt x="76" y="4"/>
                    <a:pt x="78" y="2"/>
                  </a:cubicBezTo>
                  <a:cubicBezTo>
                    <a:pt x="80" y="1"/>
                    <a:pt x="83" y="0"/>
                    <a:pt x="87" y="0"/>
                  </a:cubicBezTo>
                  <a:cubicBezTo>
                    <a:pt x="87" y="0"/>
                    <a:pt x="87" y="0"/>
                    <a:pt x="87" y="0"/>
                  </a:cubicBezTo>
                  <a:close/>
                  <a:moveTo>
                    <a:pt x="152" y="35"/>
                  </a:moveTo>
                  <a:cubicBezTo>
                    <a:pt x="157" y="35"/>
                    <a:pt x="162" y="33"/>
                    <a:pt x="165" y="30"/>
                  </a:cubicBezTo>
                  <a:cubicBezTo>
                    <a:pt x="168" y="27"/>
                    <a:pt x="170" y="22"/>
                    <a:pt x="170" y="17"/>
                  </a:cubicBezTo>
                  <a:cubicBezTo>
                    <a:pt x="170" y="12"/>
                    <a:pt x="168" y="8"/>
                    <a:pt x="165" y="5"/>
                  </a:cubicBezTo>
                  <a:cubicBezTo>
                    <a:pt x="162" y="2"/>
                    <a:pt x="157" y="0"/>
                    <a:pt x="152" y="0"/>
                  </a:cubicBezTo>
                  <a:cubicBezTo>
                    <a:pt x="147" y="0"/>
                    <a:pt x="143" y="2"/>
                    <a:pt x="139" y="5"/>
                  </a:cubicBezTo>
                  <a:cubicBezTo>
                    <a:pt x="136" y="8"/>
                    <a:pt x="134" y="12"/>
                    <a:pt x="134" y="17"/>
                  </a:cubicBezTo>
                  <a:cubicBezTo>
                    <a:pt x="134" y="22"/>
                    <a:pt x="136" y="27"/>
                    <a:pt x="139" y="30"/>
                  </a:cubicBezTo>
                  <a:cubicBezTo>
                    <a:pt x="143" y="33"/>
                    <a:pt x="147" y="35"/>
                    <a:pt x="152" y="35"/>
                  </a:cubicBezTo>
                  <a:close/>
                  <a:moveTo>
                    <a:pt x="15" y="0"/>
                  </a:moveTo>
                  <a:cubicBezTo>
                    <a:pt x="18" y="0"/>
                    <a:pt x="21" y="1"/>
                    <a:pt x="23" y="3"/>
                  </a:cubicBezTo>
                  <a:cubicBezTo>
                    <a:pt x="25" y="4"/>
                    <a:pt x="26" y="7"/>
                    <a:pt x="26" y="9"/>
                  </a:cubicBezTo>
                  <a:cubicBezTo>
                    <a:pt x="26" y="11"/>
                    <a:pt x="25" y="12"/>
                    <a:pt x="25" y="13"/>
                  </a:cubicBezTo>
                  <a:cubicBezTo>
                    <a:pt x="24" y="15"/>
                    <a:pt x="23" y="16"/>
                    <a:pt x="22" y="16"/>
                  </a:cubicBezTo>
                  <a:cubicBezTo>
                    <a:pt x="23" y="17"/>
                    <a:pt x="25" y="18"/>
                    <a:pt x="26" y="20"/>
                  </a:cubicBezTo>
                  <a:cubicBezTo>
                    <a:pt x="27" y="21"/>
                    <a:pt x="27" y="23"/>
                    <a:pt x="27" y="25"/>
                  </a:cubicBezTo>
                  <a:cubicBezTo>
                    <a:pt x="27" y="27"/>
                    <a:pt x="26" y="30"/>
                    <a:pt x="24" y="31"/>
                  </a:cubicBezTo>
                  <a:cubicBezTo>
                    <a:pt x="22" y="33"/>
                    <a:pt x="19" y="34"/>
                    <a:pt x="16" y="34"/>
                  </a:cubicBezTo>
                  <a:cubicBezTo>
                    <a:pt x="2" y="34"/>
                    <a:pt x="2" y="34"/>
                    <a:pt x="2" y="34"/>
                  </a:cubicBezTo>
                  <a:cubicBezTo>
                    <a:pt x="2" y="0"/>
                    <a:pt x="2" y="0"/>
                    <a:pt x="2" y="0"/>
                  </a:cubicBezTo>
                  <a:cubicBezTo>
                    <a:pt x="15" y="0"/>
                    <a:pt x="15" y="0"/>
                    <a:pt x="15" y="0"/>
                  </a:cubicBezTo>
                  <a:close/>
                  <a:moveTo>
                    <a:pt x="131" y="0"/>
                  </a:moveTo>
                  <a:cubicBezTo>
                    <a:pt x="131" y="5"/>
                    <a:pt x="131" y="5"/>
                    <a:pt x="131" y="5"/>
                  </a:cubicBezTo>
                  <a:cubicBezTo>
                    <a:pt x="120" y="5"/>
                    <a:pt x="120" y="5"/>
                    <a:pt x="120" y="5"/>
                  </a:cubicBezTo>
                  <a:cubicBezTo>
                    <a:pt x="120" y="34"/>
                    <a:pt x="120" y="34"/>
                    <a:pt x="120" y="34"/>
                  </a:cubicBezTo>
                  <a:cubicBezTo>
                    <a:pt x="114" y="34"/>
                    <a:pt x="114" y="34"/>
                    <a:pt x="114" y="34"/>
                  </a:cubicBezTo>
                  <a:cubicBezTo>
                    <a:pt x="114" y="5"/>
                    <a:pt x="114" y="5"/>
                    <a:pt x="114" y="5"/>
                  </a:cubicBezTo>
                  <a:cubicBezTo>
                    <a:pt x="104" y="5"/>
                    <a:pt x="104" y="5"/>
                    <a:pt x="104" y="5"/>
                  </a:cubicBezTo>
                  <a:cubicBezTo>
                    <a:pt x="104" y="0"/>
                    <a:pt x="104" y="0"/>
                    <a:pt x="104" y="0"/>
                  </a:cubicBezTo>
                  <a:cubicBezTo>
                    <a:pt x="131" y="0"/>
                    <a:pt x="131" y="0"/>
                    <a:pt x="131" y="0"/>
                  </a:cubicBezTo>
                  <a:close/>
                  <a:moveTo>
                    <a:pt x="185" y="0"/>
                  </a:moveTo>
                  <a:cubicBezTo>
                    <a:pt x="193" y="13"/>
                    <a:pt x="193" y="13"/>
                    <a:pt x="193" y="13"/>
                  </a:cubicBezTo>
                  <a:cubicBezTo>
                    <a:pt x="201" y="26"/>
                    <a:pt x="201" y="26"/>
                    <a:pt x="201" y="26"/>
                  </a:cubicBezTo>
                  <a:cubicBezTo>
                    <a:pt x="201" y="0"/>
                    <a:pt x="201" y="0"/>
                    <a:pt x="201" y="0"/>
                  </a:cubicBezTo>
                  <a:cubicBezTo>
                    <a:pt x="206" y="0"/>
                    <a:pt x="206" y="0"/>
                    <a:pt x="206" y="0"/>
                  </a:cubicBezTo>
                  <a:cubicBezTo>
                    <a:pt x="206" y="34"/>
                    <a:pt x="206" y="34"/>
                    <a:pt x="206" y="34"/>
                  </a:cubicBezTo>
                  <a:cubicBezTo>
                    <a:pt x="199" y="34"/>
                    <a:pt x="199" y="34"/>
                    <a:pt x="199" y="34"/>
                  </a:cubicBezTo>
                  <a:cubicBezTo>
                    <a:pt x="191" y="21"/>
                    <a:pt x="191" y="21"/>
                    <a:pt x="191" y="21"/>
                  </a:cubicBezTo>
                  <a:cubicBezTo>
                    <a:pt x="183" y="8"/>
                    <a:pt x="183" y="8"/>
                    <a:pt x="183" y="8"/>
                  </a:cubicBezTo>
                  <a:cubicBezTo>
                    <a:pt x="183" y="34"/>
                    <a:pt x="183" y="34"/>
                    <a:pt x="183" y="34"/>
                  </a:cubicBezTo>
                  <a:cubicBezTo>
                    <a:pt x="178" y="34"/>
                    <a:pt x="178" y="34"/>
                    <a:pt x="178" y="34"/>
                  </a:cubicBezTo>
                  <a:cubicBezTo>
                    <a:pt x="178" y="0"/>
                    <a:pt x="178" y="0"/>
                    <a:pt x="178" y="0"/>
                  </a:cubicBezTo>
                  <a:cubicBezTo>
                    <a:pt x="185" y="0"/>
                    <a:pt x="185" y="0"/>
                    <a:pt x="185" y="0"/>
                  </a:cubicBezTo>
                  <a:close/>
                  <a:moveTo>
                    <a:pt x="51" y="30"/>
                  </a:moveTo>
                  <a:cubicBezTo>
                    <a:pt x="48" y="30"/>
                    <a:pt x="45" y="29"/>
                    <a:pt x="42" y="26"/>
                  </a:cubicBezTo>
                  <a:cubicBezTo>
                    <a:pt x="40" y="24"/>
                    <a:pt x="39" y="21"/>
                    <a:pt x="39" y="17"/>
                  </a:cubicBezTo>
                  <a:cubicBezTo>
                    <a:pt x="39" y="14"/>
                    <a:pt x="40" y="11"/>
                    <a:pt x="42" y="8"/>
                  </a:cubicBezTo>
                  <a:cubicBezTo>
                    <a:pt x="45" y="6"/>
                    <a:pt x="48" y="5"/>
                    <a:pt x="51" y="5"/>
                  </a:cubicBezTo>
                  <a:cubicBezTo>
                    <a:pt x="55" y="5"/>
                    <a:pt x="58" y="6"/>
                    <a:pt x="60" y="8"/>
                  </a:cubicBezTo>
                  <a:cubicBezTo>
                    <a:pt x="62" y="11"/>
                    <a:pt x="64" y="14"/>
                    <a:pt x="64" y="17"/>
                  </a:cubicBezTo>
                  <a:cubicBezTo>
                    <a:pt x="64" y="21"/>
                    <a:pt x="62" y="24"/>
                    <a:pt x="60" y="26"/>
                  </a:cubicBezTo>
                  <a:cubicBezTo>
                    <a:pt x="58" y="29"/>
                    <a:pt x="55" y="30"/>
                    <a:pt x="51" y="30"/>
                  </a:cubicBezTo>
                  <a:close/>
                  <a:moveTo>
                    <a:pt x="152" y="30"/>
                  </a:moveTo>
                  <a:cubicBezTo>
                    <a:pt x="149" y="30"/>
                    <a:pt x="146" y="29"/>
                    <a:pt x="143" y="26"/>
                  </a:cubicBezTo>
                  <a:cubicBezTo>
                    <a:pt x="141" y="24"/>
                    <a:pt x="140" y="21"/>
                    <a:pt x="140" y="17"/>
                  </a:cubicBezTo>
                  <a:cubicBezTo>
                    <a:pt x="140" y="14"/>
                    <a:pt x="141" y="11"/>
                    <a:pt x="143" y="8"/>
                  </a:cubicBezTo>
                  <a:cubicBezTo>
                    <a:pt x="146" y="6"/>
                    <a:pt x="149" y="5"/>
                    <a:pt x="152" y="5"/>
                  </a:cubicBezTo>
                  <a:cubicBezTo>
                    <a:pt x="156" y="5"/>
                    <a:pt x="159" y="6"/>
                    <a:pt x="161" y="8"/>
                  </a:cubicBezTo>
                  <a:cubicBezTo>
                    <a:pt x="163" y="11"/>
                    <a:pt x="164" y="14"/>
                    <a:pt x="164" y="17"/>
                  </a:cubicBezTo>
                  <a:cubicBezTo>
                    <a:pt x="164" y="21"/>
                    <a:pt x="163" y="24"/>
                    <a:pt x="161" y="26"/>
                  </a:cubicBezTo>
                  <a:cubicBezTo>
                    <a:pt x="159" y="29"/>
                    <a:pt x="156" y="30"/>
                    <a:pt x="152" y="30"/>
                  </a:cubicBezTo>
                  <a:close/>
                  <a:moveTo>
                    <a:pt x="16" y="29"/>
                  </a:moveTo>
                  <a:cubicBezTo>
                    <a:pt x="18" y="29"/>
                    <a:pt x="19" y="29"/>
                    <a:pt x="20" y="28"/>
                  </a:cubicBezTo>
                  <a:cubicBezTo>
                    <a:pt x="21" y="27"/>
                    <a:pt x="21" y="26"/>
                    <a:pt x="21" y="24"/>
                  </a:cubicBezTo>
                  <a:cubicBezTo>
                    <a:pt x="21" y="23"/>
                    <a:pt x="21" y="22"/>
                    <a:pt x="20" y="21"/>
                  </a:cubicBezTo>
                  <a:cubicBezTo>
                    <a:pt x="19" y="20"/>
                    <a:pt x="18" y="19"/>
                    <a:pt x="16" y="19"/>
                  </a:cubicBezTo>
                  <a:cubicBezTo>
                    <a:pt x="7" y="19"/>
                    <a:pt x="7" y="19"/>
                    <a:pt x="7" y="19"/>
                  </a:cubicBezTo>
                  <a:cubicBezTo>
                    <a:pt x="7" y="29"/>
                    <a:pt x="7" y="29"/>
                    <a:pt x="7" y="29"/>
                  </a:cubicBezTo>
                  <a:cubicBezTo>
                    <a:pt x="16" y="29"/>
                    <a:pt x="16" y="29"/>
                    <a:pt x="16" y="29"/>
                  </a:cubicBezTo>
                  <a:close/>
                  <a:moveTo>
                    <a:pt x="15" y="15"/>
                  </a:moveTo>
                  <a:cubicBezTo>
                    <a:pt x="17" y="15"/>
                    <a:pt x="18" y="14"/>
                    <a:pt x="19" y="13"/>
                  </a:cubicBezTo>
                  <a:cubicBezTo>
                    <a:pt x="20" y="12"/>
                    <a:pt x="20" y="11"/>
                    <a:pt x="20" y="10"/>
                  </a:cubicBezTo>
                  <a:cubicBezTo>
                    <a:pt x="20" y="9"/>
                    <a:pt x="20" y="7"/>
                    <a:pt x="19" y="7"/>
                  </a:cubicBezTo>
                  <a:cubicBezTo>
                    <a:pt x="18" y="6"/>
                    <a:pt x="17" y="5"/>
                    <a:pt x="15" y="5"/>
                  </a:cubicBezTo>
                  <a:cubicBezTo>
                    <a:pt x="7" y="5"/>
                    <a:pt x="7" y="5"/>
                    <a:pt x="7" y="5"/>
                  </a:cubicBezTo>
                  <a:cubicBezTo>
                    <a:pt x="7" y="15"/>
                    <a:pt x="7" y="15"/>
                    <a:pt x="7" y="15"/>
                  </a:cubicBezTo>
                  <a:cubicBezTo>
                    <a:pt x="15" y="15"/>
                    <a:pt x="15" y="15"/>
                    <a:pt x="15" y="1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3"/>
            <p:cNvSpPr>
              <a:spLocks noEditPoints="1"/>
            </p:cNvSpPr>
            <p:nvPr userDrawn="1"/>
          </p:nvSpPr>
          <p:spPr bwMode="auto">
            <a:xfrm>
              <a:off x="1129804" y="1125068"/>
              <a:ext cx="1213573" cy="497809"/>
            </a:xfrm>
            <a:custGeom>
              <a:avLst/>
              <a:gdLst>
                <a:gd name="T0" fmla="*/ 395 w 395"/>
                <a:gd name="T1" fmla="*/ 73 h 160"/>
                <a:gd name="T2" fmla="*/ 363 w 395"/>
                <a:gd name="T3" fmla="*/ 67 h 160"/>
                <a:gd name="T4" fmla="*/ 323 w 395"/>
                <a:gd name="T5" fmla="*/ 81 h 160"/>
                <a:gd name="T6" fmla="*/ 361 w 395"/>
                <a:gd name="T7" fmla="*/ 96 h 160"/>
                <a:gd name="T8" fmla="*/ 318 w 395"/>
                <a:gd name="T9" fmla="*/ 130 h 160"/>
                <a:gd name="T10" fmla="*/ 270 w 395"/>
                <a:gd name="T11" fmla="*/ 80 h 160"/>
                <a:gd name="T12" fmla="*/ 318 w 395"/>
                <a:gd name="T13" fmla="*/ 31 h 160"/>
                <a:gd name="T14" fmla="*/ 349 w 395"/>
                <a:gd name="T15" fmla="*/ 41 h 160"/>
                <a:gd name="T16" fmla="*/ 365 w 395"/>
                <a:gd name="T17" fmla="*/ 14 h 160"/>
                <a:gd name="T18" fmla="*/ 319 w 395"/>
                <a:gd name="T19" fmla="*/ 0 h 160"/>
                <a:gd name="T20" fmla="*/ 261 w 395"/>
                <a:gd name="T21" fmla="*/ 23 h 160"/>
                <a:gd name="T22" fmla="*/ 219 w 395"/>
                <a:gd name="T23" fmla="*/ 115 h 160"/>
                <a:gd name="T24" fmla="*/ 184 w 395"/>
                <a:gd name="T25" fmla="*/ 129 h 160"/>
                <a:gd name="T26" fmla="*/ 134 w 395"/>
                <a:gd name="T27" fmla="*/ 80 h 160"/>
                <a:gd name="T28" fmla="*/ 184 w 395"/>
                <a:gd name="T29" fmla="*/ 30 h 160"/>
                <a:gd name="T30" fmla="*/ 214 w 395"/>
                <a:gd name="T31" fmla="*/ 40 h 160"/>
                <a:gd name="T32" fmla="*/ 231 w 395"/>
                <a:gd name="T33" fmla="*/ 14 h 160"/>
                <a:gd name="T34" fmla="*/ 184 w 395"/>
                <a:gd name="T35" fmla="*/ 0 h 160"/>
                <a:gd name="T36" fmla="*/ 118 w 395"/>
                <a:gd name="T37" fmla="*/ 33 h 160"/>
                <a:gd name="T38" fmla="*/ 72 w 395"/>
                <a:gd name="T39" fmla="*/ 3 h 160"/>
                <a:gd name="T40" fmla="*/ 0 w 395"/>
                <a:gd name="T41" fmla="*/ 3 h 160"/>
                <a:gd name="T42" fmla="*/ 0 w 395"/>
                <a:gd name="T43" fmla="*/ 157 h 160"/>
                <a:gd name="T44" fmla="*/ 105 w 395"/>
                <a:gd name="T45" fmla="*/ 150 h 160"/>
                <a:gd name="T46" fmla="*/ 149 w 395"/>
                <a:gd name="T47" fmla="*/ 153 h 160"/>
                <a:gd name="T48" fmla="*/ 222 w 395"/>
                <a:gd name="T49" fmla="*/ 151 h 160"/>
                <a:gd name="T50" fmla="*/ 278 w 395"/>
                <a:gd name="T51" fmla="*/ 151 h 160"/>
                <a:gd name="T52" fmla="*/ 373 w 395"/>
                <a:gd name="T53" fmla="*/ 137 h 160"/>
                <a:gd name="T54" fmla="*/ 33 w 395"/>
                <a:gd name="T55" fmla="*/ 65 h 160"/>
                <a:gd name="T56" fmla="*/ 71 w 395"/>
                <a:gd name="T57" fmla="*/ 32 h 160"/>
                <a:gd name="T58" fmla="*/ 88 w 395"/>
                <a:gd name="T59" fmla="*/ 48 h 160"/>
                <a:gd name="T60" fmla="*/ 71 w 395"/>
                <a:gd name="T61" fmla="*/ 65 h 160"/>
                <a:gd name="T62" fmla="*/ 33 w 395"/>
                <a:gd name="T63" fmla="*/ 65 h 160"/>
                <a:gd name="T64" fmla="*/ 33 w 395"/>
                <a:gd name="T65" fmla="*/ 93 h 160"/>
                <a:gd name="T66" fmla="*/ 92 w 395"/>
                <a:gd name="T67" fmla="*/ 98 h 160"/>
                <a:gd name="T68" fmla="*/ 92 w 395"/>
                <a:gd name="T69" fmla="*/ 123 h 160"/>
                <a:gd name="T70" fmla="*/ 56 w 395"/>
                <a:gd name="T71" fmla="*/ 128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95" h="160">
                  <a:moveTo>
                    <a:pt x="395" y="80"/>
                  </a:moveTo>
                  <a:cubicBezTo>
                    <a:pt x="395" y="78"/>
                    <a:pt x="395" y="75"/>
                    <a:pt x="395" y="73"/>
                  </a:cubicBezTo>
                  <a:cubicBezTo>
                    <a:pt x="395" y="71"/>
                    <a:pt x="395" y="69"/>
                    <a:pt x="394" y="67"/>
                  </a:cubicBezTo>
                  <a:cubicBezTo>
                    <a:pt x="363" y="67"/>
                    <a:pt x="363" y="67"/>
                    <a:pt x="363" y="67"/>
                  </a:cubicBezTo>
                  <a:cubicBezTo>
                    <a:pt x="332" y="67"/>
                    <a:pt x="332" y="67"/>
                    <a:pt x="332" y="67"/>
                  </a:cubicBezTo>
                  <a:cubicBezTo>
                    <a:pt x="323" y="81"/>
                    <a:pt x="323" y="81"/>
                    <a:pt x="323" y="81"/>
                  </a:cubicBezTo>
                  <a:cubicBezTo>
                    <a:pt x="313" y="96"/>
                    <a:pt x="313" y="96"/>
                    <a:pt x="313" y="96"/>
                  </a:cubicBezTo>
                  <a:cubicBezTo>
                    <a:pt x="361" y="96"/>
                    <a:pt x="361" y="96"/>
                    <a:pt x="361" y="96"/>
                  </a:cubicBezTo>
                  <a:cubicBezTo>
                    <a:pt x="358" y="106"/>
                    <a:pt x="353" y="114"/>
                    <a:pt x="346" y="120"/>
                  </a:cubicBezTo>
                  <a:cubicBezTo>
                    <a:pt x="338" y="126"/>
                    <a:pt x="329" y="130"/>
                    <a:pt x="318" y="130"/>
                  </a:cubicBezTo>
                  <a:cubicBezTo>
                    <a:pt x="305" y="130"/>
                    <a:pt x="292" y="124"/>
                    <a:pt x="284" y="115"/>
                  </a:cubicBezTo>
                  <a:cubicBezTo>
                    <a:pt x="275" y="106"/>
                    <a:pt x="270" y="93"/>
                    <a:pt x="270" y="80"/>
                  </a:cubicBezTo>
                  <a:cubicBezTo>
                    <a:pt x="270" y="66"/>
                    <a:pt x="275" y="54"/>
                    <a:pt x="284" y="45"/>
                  </a:cubicBezTo>
                  <a:cubicBezTo>
                    <a:pt x="293" y="36"/>
                    <a:pt x="305" y="31"/>
                    <a:pt x="318" y="31"/>
                  </a:cubicBezTo>
                  <a:cubicBezTo>
                    <a:pt x="324" y="31"/>
                    <a:pt x="330" y="32"/>
                    <a:pt x="335" y="33"/>
                  </a:cubicBezTo>
                  <a:cubicBezTo>
                    <a:pt x="340" y="35"/>
                    <a:pt x="345" y="37"/>
                    <a:pt x="349" y="41"/>
                  </a:cubicBezTo>
                  <a:cubicBezTo>
                    <a:pt x="357" y="27"/>
                    <a:pt x="357" y="27"/>
                    <a:pt x="357" y="27"/>
                  </a:cubicBezTo>
                  <a:cubicBezTo>
                    <a:pt x="365" y="14"/>
                    <a:pt x="365" y="14"/>
                    <a:pt x="365" y="14"/>
                  </a:cubicBezTo>
                  <a:cubicBezTo>
                    <a:pt x="359" y="10"/>
                    <a:pt x="352" y="6"/>
                    <a:pt x="344" y="4"/>
                  </a:cubicBezTo>
                  <a:cubicBezTo>
                    <a:pt x="336" y="1"/>
                    <a:pt x="328" y="0"/>
                    <a:pt x="319" y="0"/>
                  </a:cubicBezTo>
                  <a:cubicBezTo>
                    <a:pt x="307" y="0"/>
                    <a:pt x="296" y="2"/>
                    <a:pt x="286" y="6"/>
                  </a:cubicBezTo>
                  <a:cubicBezTo>
                    <a:pt x="277" y="10"/>
                    <a:pt x="268" y="16"/>
                    <a:pt x="261" y="23"/>
                  </a:cubicBezTo>
                  <a:cubicBezTo>
                    <a:pt x="244" y="40"/>
                    <a:pt x="239" y="57"/>
                    <a:pt x="236" y="73"/>
                  </a:cubicBezTo>
                  <a:cubicBezTo>
                    <a:pt x="232" y="89"/>
                    <a:pt x="230" y="103"/>
                    <a:pt x="219" y="115"/>
                  </a:cubicBezTo>
                  <a:cubicBezTo>
                    <a:pt x="214" y="119"/>
                    <a:pt x="209" y="123"/>
                    <a:pt x="203" y="126"/>
                  </a:cubicBezTo>
                  <a:cubicBezTo>
                    <a:pt x="197" y="128"/>
                    <a:pt x="191" y="129"/>
                    <a:pt x="184" y="129"/>
                  </a:cubicBezTo>
                  <a:cubicBezTo>
                    <a:pt x="170" y="129"/>
                    <a:pt x="158" y="124"/>
                    <a:pt x="149" y="115"/>
                  </a:cubicBezTo>
                  <a:cubicBezTo>
                    <a:pt x="140" y="106"/>
                    <a:pt x="134" y="93"/>
                    <a:pt x="134" y="80"/>
                  </a:cubicBezTo>
                  <a:cubicBezTo>
                    <a:pt x="134" y="67"/>
                    <a:pt x="140" y="54"/>
                    <a:pt x="149" y="45"/>
                  </a:cubicBezTo>
                  <a:cubicBezTo>
                    <a:pt x="158" y="36"/>
                    <a:pt x="170" y="31"/>
                    <a:pt x="184" y="30"/>
                  </a:cubicBezTo>
                  <a:cubicBezTo>
                    <a:pt x="190" y="31"/>
                    <a:pt x="195" y="31"/>
                    <a:pt x="200" y="33"/>
                  </a:cubicBezTo>
                  <a:cubicBezTo>
                    <a:pt x="205" y="35"/>
                    <a:pt x="210" y="37"/>
                    <a:pt x="214" y="40"/>
                  </a:cubicBezTo>
                  <a:cubicBezTo>
                    <a:pt x="222" y="27"/>
                    <a:pt x="222" y="27"/>
                    <a:pt x="222" y="27"/>
                  </a:cubicBezTo>
                  <a:cubicBezTo>
                    <a:pt x="231" y="14"/>
                    <a:pt x="231" y="14"/>
                    <a:pt x="231" y="14"/>
                  </a:cubicBezTo>
                  <a:cubicBezTo>
                    <a:pt x="224" y="9"/>
                    <a:pt x="217" y="6"/>
                    <a:pt x="209" y="3"/>
                  </a:cubicBezTo>
                  <a:cubicBezTo>
                    <a:pt x="202" y="1"/>
                    <a:pt x="193" y="0"/>
                    <a:pt x="184" y="0"/>
                  </a:cubicBezTo>
                  <a:cubicBezTo>
                    <a:pt x="170" y="0"/>
                    <a:pt x="157" y="3"/>
                    <a:pt x="146" y="9"/>
                  </a:cubicBezTo>
                  <a:cubicBezTo>
                    <a:pt x="135" y="15"/>
                    <a:pt x="125" y="23"/>
                    <a:pt x="118" y="33"/>
                  </a:cubicBezTo>
                  <a:cubicBezTo>
                    <a:pt x="115" y="25"/>
                    <a:pt x="109" y="17"/>
                    <a:pt x="101" y="12"/>
                  </a:cubicBezTo>
                  <a:cubicBezTo>
                    <a:pt x="93" y="6"/>
                    <a:pt x="83" y="3"/>
                    <a:pt x="72" y="3"/>
                  </a:cubicBezTo>
                  <a:cubicBezTo>
                    <a:pt x="36" y="3"/>
                    <a:pt x="36" y="3"/>
                    <a:pt x="36" y="3"/>
                  </a:cubicBezTo>
                  <a:cubicBezTo>
                    <a:pt x="0" y="3"/>
                    <a:pt x="0" y="3"/>
                    <a:pt x="0" y="3"/>
                  </a:cubicBezTo>
                  <a:cubicBezTo>
                    <a:pt x="0" y="80"/>
                    <a:pt x="0" y="80"/>
                    <a:pt x="0" y="80"/>
                  </a:cubicBezTo>
                  <a:cubicBezTo>
                    <a:pt x="0" y="157"/>
                    <a:pt x="0" y="157"/>
                    <a:pt x="0" y="157"/>
                  </a:cubicBezTo>
                  <a:cubicBezTo>
                    <a:pt x="79" y="157"/>
                    <a:pt x="79" y="157"/>
                    <a:pt x="79" y="157"/>
                  </a:cubicBezTo>
                  <a:cubicBezTo>
                    <a:pt x="89" y="157"/>
                    <a:pt x="98" y="154"/>
                    <a:pt x="105" y="150"/>
                  </a:cubicBezTo>
                  <a:cubicBezTo>
                    <a:pt x="113" y="146"/>
                    <a:pt x="119" y="140"/>
                    <a:pt x="123" y="133"/>
                  </a:cubicBezTo>
                  <a:cubicBezTo>
                    <a:pt x="130" y="142"/>
                    <a:pt x="139" y="148"/>
                    <a:pt x="149" y="153"/>
                  </a:cubicBezTo>
                  <a:cubicBezTo>
                    <a:pt x="159" y="157"/>
                    <a:pt x="171" y="160"/>
                    <a:pt x="183" y="160"/>
                  </a:cubicBezTo>
                  <a:cubicBezTo>
                    <a:pt x="197" y="160"/>
                    <a:pt x="210" y="157"/>
                    <a:pt x="222" y="151"/>
                  </a:cubicBezTo>
                  <a:cubicBezTo>
                    <a:pt x="233" y="145"/>
                    <a:pt x="243" y="136"/>
                    <a:pt x="250" y="126"/>
                  </a:cubicBezTo>
                  <a:cubicBezTo>
                    <a:pt x="257" y="136"/>
                    <a:pt x="267" y="145"/>
                    <a:pt x="278" y="151"/>
                  </a:cubicBezTo>
                  <a:cubicBezTo>
                    <a:pt x="290" y="157"/>
                    <a:pt x="303" y="160"/>
                    <a:pt x="317" y="160"/>
                  </a:cubicBezTo>
                  <a:cubicBezTo>
                    <a:pt x="339" y="160"/>
                    <a:pt x="359" y="151"/>
                    <a:pt x="373" y="137"/>
                  </a:cubicBezTo>
                  <a:cubicBezTo>
                    <a:pt x="387" y="122"/>
                    <a:pt x="395" y="102"/>
                    <a:pt x="395" y="80"/>
                  </a:cubicBezTo>
                  <a:close/>
                  <a:moveTo>
                    <a:pt x="33" y="65"/>
                  </a:moveTo>
                  <a:cubicBezTo>
                    <a:pt x="33" y="32"/>
                    <a:pt x="33" y="32"/>
                    <a:pt x="33" y="32"/>
                  </a:cubicBezTo>
                  <a:cubicBezTo>
                    <a:pt x="71" y="32"/>
                    <a:pt x="71" y="32"/>
                    <a:pt x="71" y="32"/>
                  </a:cubicBezTo>
                  <a:cubicBezTo>
                    <a:pt x="76" y="32"/>
                    <a:pt x="80" y="34"/>
                    <a:pt x="83" y="36"/>
                  </a:cubicBezTo>
                  <a:cubicBezTo>
                    <a:pt x="86" y="39"/>
                    <a:pt x="88" y="44"/>
                    <a:pt x="88" y="48"/>
                  </a:cubicBezTo>
                  <a:cubicBezTo>
                    <a:pt x="88" y="53"/>
                    <a:pt x="86" y="57"/>
                    <a:pt x="83" y="60"/>
                  </a:cubicBezTo>
                  <a:cubicBezTo>
                    <a:pt x="80" y="64"/>
                    <a:pt x="76" y="65"/>
                    <a:pt x="71" y="65"/>
                  </a:cubicBezTo>
                  <a:cubicBezTo>
                    <a:pt x="52" y="65"/>
                    <a:pt x="52" y="65"/>
                    <a:pt x="52" y="65"/>
                  </a:cubicBezTo>
                  <a:cubicBezTo>
                    <a:pt x="33" y="65"/>
                    <a:pt x="33" y="65"/>
                    <a:pt x="33" y="65"/>
                  </a:cubicBezTo>
                  <a:close/>
                  <a:moveTo>
                    <a:pt x="33" y="128"/>
                  </a:moveTo>
                  <a:cubicBezTo>
                    <a:pt x="33" y="93"/>
                    <a:pt x="33" y="93"/>
                    <a:pt x="33" y="93"/>
                  </a:cubicBezTo>
                  <a:cubicBezTo>
                    <a:pt x="79" y="93"/>
                    <a:pt x="79" y="93"/>
                    <a:pt x="79" y="93"/>
                  </a:cubicBezTo>
                  <a:cubicBezTo>
                    <a:pt x="84" y="93"/>
                    <a:pt x="88" y="95"/>
                    <a:pt x="92" y="98"/>
                  </a:cubicBezTo>
                  <a:cubicBezTo>
                    <a:pt x="95" y="101"/>
                    <a:pt x="97" y="106"/>
                    <a:pt x="97" y="111"/>
                  </a:cubicBezTo>
                  <a:cubicBezTo>
                    <a:pt x="97" y="116"/>
                    <a:pt x="95" y="120"/>
                    <a:pt x="92" y="123"/>
                  </a:cubicBezTo>
                  <a:cubicBezTo>
                    <a:pt x="88" y="126"/>
                    <a:pt x="84" y="128"/>
                    <a:pt x="79" y="128"/>
                  </a:cubicBezTo>
                  <a:cubicBezTo>
                    <a:pt x="56" y="128"/>
                    <a:pt x="56" y="128"/>
                    <a:pt x="56" y="128"/>
                  </a:cubicBezTo>
                  <a:cubicBezTo>
                    <a:pt x="33" y="128"/>
                    <a:pt x="33" y="128"/>
                    <a:pt x="33" y="1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216739223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ext>
  </p:extLst>
</p:sldLayout>
</file>

<file path=ppt/slideLayouts/slideLayout168.xml><?xml version="1.0" encoding="utf-8"?>
<p:sldLayout xmlns:a="http://schemas.openxmlformats.org/drawingml/2006/main" xmlns:r="http://schemas.openxmlformats.org/officeDocument/2006/relationships" xmlns:p="http://schemas.openxmlformats.org/presentationml/2006/main" preserve="1" userDrawn="1">
  <p:cSld name="D. Title Only">
    <p:spTree>
      <p:nvGrpSpPr>
        <p:cNvPr id="1" name=""/>
        <p:cNvGrpSpPr/>
        <p:nvPr/>
      </p:nvGrpSpPr>
      <p:grpSpPr>
        <a:xfrm>
          <a:off x="0" y="0"/>
          <a:ext cx="0" cy="0"/>
          <a:chOff x="0" y="0"/>
          <a:chExt cx="0" cy="0"/>
        </a:xfrm>
      </p:grpSpPr>
      <p:sp>
        <p:nvSpPr>
          <p:cNvPr id="57" name="Date Placeholder 56"/>
          <p:cNvSpPr>
            <a:spLocks noGrp="1"/>
          </p:cNvSpPr>
          <p:nvPr>
            <p:ph type="dt" sz="half" idx="14"/>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
        <p:nvSpPr>
          <p:cNvPr id="8" name="Title 7"/>
          <p:cNvSpPr>
            <a:spLocks noGrp="1"/>
          </p:cNvSpPr>
          <p:nvPr>
            <p:ph type="title" hasCustomPrompt="1"/>
          </p:nvPr>
        </p:nvSpPr>
        <p:spPr>
          <a:xfrm>
            <a:off x="630000" y="622800"/>
            <a:ext cx="10933350" cy="332399"/>
          </a:xfrm>
        </p:spPr>
        <p:txBody>
          <a:bodyPr/>
          <a:lstStyle>
            <a:lvl1pPr>
              <a:defRPr>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333958634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4320">
          <p15:clr>
            <a:srgbClr val="FBAE40"/>
          </p15:clr>
        </p15:guide>
      </p15:sldGuideLst>
    </p:ext>
  </p:extLst>
</p:sldLayout>
</file>

<file path=ppt/slideLayouts/slideLayout169.xml><?xml version="1.0" encoding="utf-8"?>
<p:sldLayout xmlns:a="http://schemas.openxmlformats.org/drawingml/2006/main" xmlns:r="http://schemas.openxmlformats.org/officeDocument/2006/relationships" xmlns:p="http://schemas.openxmlformats.org/presentationml/2006/main" preserve="1" userDrawn="1">
  <p:cSld name="D. Title an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083126-25E7-42D8-B799-608CFD4DF6C3}"/>
              </a:ext>
            </a:extLst>
          </p:cNvPr>
          <p:cNvSpPr>
            <a:spLocks noGrp="1"/>
          </p:cNvSpPr>
          <p:nvPr>
            <p:ph type="title" hasCustomPrompt="1"/>
          </p:nvPr>
        </p:nvSpPr>
        <p:spPr/>
        <p:txBody>
          <a:bodyPr/>
          <a:lstStyle/>
          <a:p>
            <a:r>
              <a:rPr lang="en-US" dirty="0"/>
              <a:t>Click to add title</a:t>
            </a:r>
          </a:p>
        </p:txBody>
      </p:sp>
      <p:sp>
        <p:nvSpPr>
          <p:cNvPr id="6" name="Text Placeholder 5">
            <a:extLst>
              <a:ext uri="{FF2B5EF4-FFF2-40B4-BE49-F238E27FC236}">
                <a16:creationId xmlns:a16="http://schemas.microsoft.com/office/drawing/2014/main" id="{FAD1DA01-0E73-44DE-A132-B4FF1E70A315}"/>
              </a:ext>
            </a:extLst>
          </p:cNvPr>
          <p:cNvSpPr>
            <a:spLocks noGrp="1"/>
          </p:cNvSpPr>
          <p:nvPr>
            <p:ph type="body" sz="quarter" idx="10"/>
          </p:nvPr>
        </p:nvSpPr>
        <p:spPr>
          <a:xfrm>
            <a:off x="629400" y="2085628"/>
            <a:ext cx="10933950" cy="4072976"/>
          </a:xfrm>
        </p:spPr>
        <p:txBody>
          <a:bodyPr/>
          <a:lstStyle>
            <a:lvl1pPr>
              <a:lnSpc>
                <a:spcPct val="100000"/>
              </a:lnSpc>
              <a:spcBef>
                <a:spcPts val="0"/>
              </a:spcBef>
              <a:spcAft>
                <a:spcPts val="0"/>
              </a:spcAft>
              <a:defRPr/>
            </a:lvl1pPr>
            <a:lvl2pPr>
              <a:lnSpc>
                <a:spcPct val="100000"/>
              </a:lnSpc>
              <a:spcBef>
                <a:spcPts val="0"/>
              </a:spcBef>
              <a:spcAft>
                <a:spcPts val="0"/>
              </a:spcAft>
              <a:defRPr/>
            </a:lvl2pPr>
            <a:lvl3pPr>
              <a:lnSpc>
                <a:spcPct val="100000"/>
              </a:lnSpc>
              <a:spcBef>
                <a:spcPts val="0"/>
              </a:spcBef>
              <a:spcAft>
                <a:spcPts val="0"/>
              </a:spcAft>
              <a:defRPr/>
            </a:lvl3pPr>
            <a:lvl4pPr>
              <a:lnSpc>
                <a:spcPct val="100000"/>
              </a:lnSpc>
              <a:spcBef>
                <a:spcPts val="0"/>
              </a:spcBef>
              <a:spcAft>
                <a:spcPts val="0"/>
              </a:spcAft>
              <a:defRPr/>
            </a:lvl4pPr>
            <a:lvl5pPr>
              <a:lnSpc>
                <a:spcPct val="100000"/>
              </a:lnSpc>
              <a:spcBef>
                <a:spcPts val="0"/>
              </a:spcBef>
              <a:spcAft>
                <a:spcPts val="0"/>
              </a:spcAf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125276260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Green arrow half">
    <p:bg>
      <p:bgPr>
        <a:solidFill>
          <a:srgbClr val="F2F2F2"/>
        </a:solidFill>
        <a:effectLst/>
      </p:bgPr>
    </p:bg>
    <p:spTree>
      <p:nvGrpSpPr>
        <p:cNvPr id="1" name=""/>
        <p:cNvGrpSpPr/>
        <p:nvPr/>
      </p:nvGrpSpPr>
      <p:grpSpPr>
        <a:xfrm>
          <a:off x="0" y="0"/>
          <a:ext cx="0" cy="0"/>
          <a:chOff x="0" y="0"/>
          <a:chExt cx="0" cy="0"/>
        </a:xfrm>
      </p:grpSpPr>
      <p:sp>
        <p:nvSpPr>
          <p:cNvPr id="14" name="Pentagon 8"/>
          <p:cNvSpPr/>
          <p:nvPr userDrawn="1"/>
        </p:nvSpPr>
        <p:spPr bwMode="white">
          <a:xfrm>
            <a:off x="0" y="0"/>
            <a:ext cx="6363546"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6" name="Title 2"/>
          <p:cNvSpPr>
            <a:spLocks noGrp="1"/>
          </p:cNvSpPr>
          <p:nvPr>
            <p:ph type="title" hasCustomPrompt="1"/>
          </p:nvPr>
        </p:nvSpPr>
        <p:spPr>
          <a:xfrm>
            <a:off x="630000" y="622800"/>
            <a:ext cx="4673646"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rgbClr val="FFFFFF"/>
                </a:solidFill>
                <a:latin typeface="+mj-lt"/>
                <a:sym typeface="Trebuchet MS" panose="020B0603020202020204" pitchFamily="34" charset="0"/>
              </a:defRPr>
            </a:lvl1pPr>
          </a:lstStyle>
          <a:p>
            <a:pPr lvl="0"/>
            <a:r>
              <a:rPr lang="en-US" dirty="0"/>
              <a:t>Click to add title</a:t>
            </a:r>
          </a:p>
        </p:txBody>
      </p:sp>
      <p:sp>
        <p:nvSpPr>
          <p:cNvPr id="12"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3" name="TextBox 12"/>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9052" b="6867"/>
          <a:stretch/>
        </p:blipFill>
        <p:spPr>
          <a:xfrm rot="120000">
            <a:off x="4460172" y="3407803"/>
            <a:ext cx="2694666" cy="3456551"/>
          </a:xfrm>
          <a:custGeom>
            <a:avLst/>
            <a:gdLst>
              <a:gd name="connsiteX0" fmla="*/ 2136534 w 2694666"/>
              <a:gd name="connsiteY0" fmla="*/ 0 h 3456551"/>
              <a:gd name="connsiteX1" fmla="*/ 2694666 w 2694666"/>
              <a:gd name="connsiteY1" fmla="*/ 0 h 3456551"/>
              <a:gd name="connsiteX2" fmla="*/ 2694666 w 2694666"/>
              <a:gd name="connsiteY2" fmla="*/ 3456551 h 3456551"/>
              <a:gd name="connsiteX3" fmla="*/ 1957033 w 2694666"/>
              <a:gd name="connsiteY3" fmla="*/ 3456551 h 3456551"/>
              <a:gd name="connsiteX4" fmla="*/ 1856842 w 2694666"/>
              <a:gd name="connsiteY4" fmla="*/ 432620 h 3456551"/>
              <a:gd name="connsiteX5" fmla="*/ 1914577 w 2694666"/>
              <a:gd name="connsiteY5" fmla="*/ 426057 h 3456551"/>
              <a:gd name="connsiteX6" fmla="*/ 0 w 2694666"/>
              <a:gd name="connsiteY6" fmla="*/ 0 h 3456551"/>
              <a:gd name="connsiteX7" fmla="*/ 1841687 w 2694666"/>
              <a:gd name="connsiteY7" fmla="*/ 0 h 3456551"/>
              <a:gd name="connsiteX8" fmla="*/ 1142595 w 2694666"/>
              <a:gd name="connsiteY8" fmla="*/ 3456551 h 3456551"/>
              <a:gd name="connsiteX9" fmla="*/ 0 w 2694666"/>
              <a:gd name="connsiteY9"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94666" h="3456551">
                <a:moveTo>
                  <a:pt x="2136534" y="0"/>
                </a:moveTo>
                <a:lnTo>
                  <a:pt x="2694666" y="0"/>
                </a:lnTo>
                <a:lnTo>
                  <a:pt x="2694666" y="3456551"/>
                </a:lnTo>
                <a:lnTo>
                  <a:pt x="1957033" y="3456551"/>
                </a:lnTo>
                <a:lnTo>
                  <a:pt x="1856842" y="432620"/>
                </a:lnTo>
                <a:lnTo>
                  <a:pt x="1914577" y="426057"/>
                </a:lnTo>
                <a:close/>
                <a:moveTo>
                  <a:pt x="0" y="0"/>
                </a:moveTo>
                <a:lnTo>
                  <a:pt x="1841687" y="0"/>
                </a:lnTo>
                <a:lnTo>
                  <a:pt x="1142595" y="3456551"/>
                </a:lnTo>
                <a:lnTo>
                  <a:pt x="0" y="3456551"/>
                </a:lnTo>
                <a:close/>
              </a:path>
            </a:pathLst>
          </a:custGeom>
        </p:spPr>
      </p:pic>
    </p:spTree>
    <p:extLst>
      <p:ext uri="{BB962C8B-B14F-4D97-AF65-F5344CB8AC3E}">
        <p14:creationId xmlns:p14="http://schemas.microsoft.com/office/powerpoint/2010/main" val="243807868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ext>
  </p:extLst>
</p:sldLayout>
</file>

<file path=ppt/slideLayouts/slideLayout170.xml><?xml version="1.0" encoding="utf-8"?>
<p:sldLayout xmlns:a="http://schemas.openxmlformats.org/drawingml/2006/main" xmlns:r="http://schemas.openxmlformats.org/officeDocument/2006/relationships" xmlns:p="http://schemas.openxmlformats.org/presentationml/2006/main" preserve="1" userDrawn="1">
  <p:cSld name="D. Gray slice heading">
    <p:bg>
      <p:bgPr>
        <a:solidFill>
          <a:schemeClr val="bg1"/>
        </a:solidFill>
        <a:effectLst/>
      </p:bgPr>
    </p:bg>
    <p:spTree>
      <p:nvGrpSpPr>
        <p:cNvPr id="1" name=""/>
        <p:cNvGrpSpPr/>
        <p:nvPr/>
      </p:nvGrpSpPr>
      <p:grpSpPr>
        <a:xfrm>
          <a:off x="0" y="0"/>
          <a:ext cx="0" cy="0"/>
          <a:chOff x="0" y="0"/>
          <a:chExt cx="0" cy="0"/>
        </a:xfrm>
      </p:grpSpPr>
      <p:sp>
        <p:nvSpPr>
          <p:cNvPr id="4" name="Date Placeholder 3"/>
          <p:cNvSpPr>
            <a:spLocks noGrp="1"/>
          </p:cNvSpPr>
          <p:nvPr>
            <p:ph type="dt" sz="half" idx="14"/>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
        <p:nvSpPr>
          <p:cNvPr id="7" name="Rectangle 6"/>
          <p:cNvSpPr/>
          <p:nvPr userDrawn="1"/>
        </p:nvSpPr>
        <p:spPr bwMode="white">
          <a:xfrm>
            <a:off x="1" y="-1309"/>
            <a:ext cx="4694400" cy="6859309"/>
          </a:xfrm>
          <a:prstGeom prst="rect">
            <a:avLst/>
          </a:prstGeom>
          <a:solidFill>
            <a:srgbClr val="F2F2F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8" name="Subtitle 2"/>
          <p:cNvSpPr>
            <a:spLocks noGrp="1"/>
          </p:cNvSpPr>
          <p:nvPr>
            <p:ph type="subTitle" idx="13" hasCustomPrompt="1"/>
          </p:nvPr>
        </p:nvSpPr>
        <p:spPr>
          <a:xfrm>
            <a:off x="630000" y="2158987"/>
            <a:ext cx="3744000" cy="541687"/>
          </a:xfrm>
          <a:prstGeom prst="rect">
            <a:avLst/>
          </a:prstGeom>
        </p:spPr>
        <p:txBody>
          <a:bodyPr>
            <a:noAutofit/>
          </a:bodyPr>
          <a:lstStyle>
            <a:lvl1pPr marL="0" indent="0" algn="l">
              <a:buNone/>
              <a:defRPr sz="1600">
                <a:solidFill>
                  <a:schemeClr val="tx2"/>
                </a:solidFill>
                <a:latin typeface="+mn-lt"/>
                <a:sym typeface="Trebuchet MS" panose="020B0603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9" name="Title 4"/>
          <p:cNvSpPr>
            <a:spLocks noGrp="1"/>
          </p:cNvSpPr>
          <p:nvPr>
            <p:ph type="title" hasCustomPrompt="1"/>
          </p:nvPr>
        </p:nvSpPr>
        <p:spPr>
          <a:xfrm>
            <a:off x="630000" y="1227048"/>
            <a:ext cx="3744000" cy="664797"/>
          </a:xfrm>
        </p:spPr>
        <p:txBody>
          <a:bodyPr anchor="t">
            <a:noAutofit/>
          </a:bodyPr>
          <a:lstStyle>
            <a:lvl1pPr>
              <a:defRPr sz="2400">
                <a:solidFill>
                  <a:schemeClr val="tx2"/>
                </a:solidFill>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28590903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71.xml><?xml version="1.0" encoding="utf-8"?>
<p:sldLayout xmlns:a="http://schemas.openxmlformats.org/drawingml/2006/main" xmlns:r="http://schemas.openxmlformats.org/officeDocument/2006/relationships" xmlns:p="http://schemas.openxmlformats.org/presentationml/2006/main" preserve="1" userDrawn="1">
  <p:cSld name="D. Section header box">
    <p:spTree>
      <p:nvGrpSpPr>
        <p:cNvPr id="1" name=""/>
        <p:cNvGrpSpPr/>
        <p:nvPr/>
      </p:nvGrpSpPr>
      <p:grpSpPr>
        <a:xfrm>
          <a:off x="0" y="0"/>
          <a:ext cx="0" cy="0"/>
          <a:chOff x="0" y="0"/>
          <a:chExt cx="0" cy="0"/>
        </a:xfrm>
      </p:grpSpPr>
      <p:sp>
        <p:nvSpPr>
          <p:cNvPr id="9" name="Date Placeholder 8"/>
          <p:cNvSpPr>
            <a:spLocks noGrp="1"/>
          </p:cNvSpPr>
          <p:nvPr>
            <p:ph type="dt" sz="half" idx="10"/>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
        <p:nvSpPr>
          <p:cNvPr id="8" name="Title 1"/>
          <p:cNvSpPr>
            <a:spLocks noGrp="1"/>
          </p:cNvSpPr>
          <p:nvPr>
            <p:ph type="title" hasCustomPrompt="1"/>
          </p:nvPr>
        </p:nvSpPr>
        <p:spPr bwMode="blackWhite">
          <a:xfrm>
            <a:off x="1284742" y="2668041"/>
            <a:ext cx="9620491" cy="3201026"/>
          </a:xfrm>
          <a:prstGeom prst="rect">
            <a:avLst/>
          </a:prstGeom>
          <a:ln w="9525">
            <a:noFill/>
          </a:ln>
          <a:extLst>
            <a:ext uri="{91240B29-F687-4F45-9708-019B960494DF}">
              <a14:hiddenLine xmlns:a14="http://schemas.microsoft.com/office/drawing/2010/main" w="9525">
                <a:solidFill>
                  <a:schemeClr val="bg1"/>
                </a:solidFill>
              </a14:hiddenLine>
            </a:ext>
          </a:extLst>
        </p:spPr>
        <p:txBody>
          <a:bodyPr lIns="274320" tIns="274320" rIns="274320" bIns="137160"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tx2"/>
                </a:solidFill>
                <a:latin typeface="+mj-lt"/>
                <a:ea typeface="+mn-ea"/>
                <a:cs typeface="Arial" panose="020B0604020202020204" pitchFamily="34" charset="0"/>
                <a:sym typeface="Trebuchet MS" panose="020B0603020202020204" pitchFamily="34" charset="0"/>
              </a:defRPr>
            </a:lvl1pPr>
          </a:lstStyle>
          <a:p>
            <a:r>
              <a:rPr lang="en-US" dirty="0"/>
              <a:t>Click to add section title</a:t>
            </a:r>
          </a:p>
        </p:txBody>
      </p:sp>
      <p:sp>
        <p:nvSpPr>
          <p:cNvPr id="11" name="Rectangle 10"/>
          <p:cNvSpPr/>
          <p:nvPr userDrawn="1"/>
        </p:nvSpPr>
        <p:spPr bwMode="white">
          <a:xfrm>
            <a:off x="1280693" y="1424081"/>
            <a:ext cx="951721" cy="951721"/>
          </a:xfrm>
          <a:prstGeom prst="rect">
            <a:avLst/>
          </a:prstGeom>
          <a:noFill/>
          <a:ln>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202949389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72.xml><?xml version="1.0" encoding="utf-8"?>
<p:sldLayout xmlns:a="http://schemas.openxmlformats.org/drawingml/2006/main" xmlns:r="http://schemas.openxmlformats.org/officeDocument/2006/relationships" xmlns:p="http://schemas.openxmlformats.org/presentationml/2006/main" preserve="1" userDrawn="1">
  <p:cSld name="D. Section header line">
    <p:bg bwMode="blackWhite">
      <p:bgPr>
        <a:solidFill>
          <a:schemeClr val="bg1"/>
        </a:solidFill>
        <a:effectLst/>
      </p:bgPr>
    </p:bg>
    <p:spTree>
      <p:nvGrpSpPr>
        <p:cNvPr id="1" name=""/>
        <p:cNvGrpSpPr/>
        <p:nvPr/>
      </p:nvGrpSpPr>
      <p:grpSpPr>
        <a:xfrm>
          <a:off x="0" y="0"/>
          <a:ext cx="0" cy="0"/>
          <a:chOff x="0" y="0"/>
          <a:chExt cx="0" cy="0"/>
        </a:xfrm>
      </p:grpSpPr>
      <p:sp>
        <p:nvSpPr>
          <p:cNvPr id="9" name="Date Placeholder 8"/>
          <p:cNvSpPr>
            <a:spLocks noGrp="1"/>
          </p:cNvSpPr>
          <p:nvPr>
            <p:ph type="dt" sz="half" idx="10"/>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7" name="Title 1"/>
          <p:cNvSpPr>
            <a:spLocks noGrp="1"/>
          </p:cNvSpPr>
          <p:nvPr>
            <p:ph type="title" hasCustomPrompt="1"/>
          </p:nvPr>
        </p:nvSpPr>
        <p:spPr bwMode="blackWhite">
          <a:xfrm>
            <a:off x="630000" y="3826800"/>
            <a:ext cx="10936800" cy="2041200"/>
          </a:xfrm>
        </p:spPr>
        <p:txBody>
          <a:bodyPr anchor="t">
            <a:noAutofit/>
          </a:bodyPr>
          <a:lstStyle>
            <a:lvl1pPr>
              <a:defRPr sz="5400">
                <a:solidFill>
                  <a:schemeClr val="tx2"/>
                </a:solidFill>
                <a:latin typeface="+mj-lt"/>
                <a:sym typeface="Trebuchet MS" panose="020B0603020202020204" pitchFamily="34" charset="0"/>
              </a:defRPr>
            </a:lvl1pPr>
          </a:lstStyle>
          <a:p>
            <a:r>
              <a:rPr lang="en-US" dirty="0"/>
              <a:t>Click to add section title</a:t>
            </a:r>
          </a:p>
        </p:txBody>
      </p:sp>
      <p:cxnSp>
        <p:nvCxnSpPr>
          <p:cNvPr id="10" name="Straight Connector 9"/>
          <p:cNvCxnSpPr/>
          <p:nvPr userDrawn="1"/>
        </p:nvCxnSpPr>
        <p:spPr bwMode="white">
          <a:xfrm>
            <a:off x="630000" y="3680016"/>
            <a:ext cx="11558587" cy="0"/>
          </a:xfrm>
          <a:prstGeom prst="line">
            <a:avLst/>
          </a:prstGeom>
          <a:ln w="19050" cmpd="sng">
            <a:solidFill>
              <a:schemeClr val="tx2"/>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6464297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73.xml><?xml version="1.0" encoding="utf-8"?>
<p:sldLayout xmlns:a="http://schemas.openxmlformats.org/drawingml/2006/main" xmlns:r="http://schemas.openxmlformats.org/officeDocument/2006/relationships" xmlns:p="http://schemas.openxmlformats.org/presentationml/2006/main" showMasterSp="0" preserve="1" userDrawn="1">
  <p:cSld name="D. White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V="1">
            <a:off x="4064994" y="0"/>
            <a:ext cx="416951" cy="6858000"/>
          </a:xfrm>
          <a:prstGeom prst="rect">
            <a:avLst/>
          </a:prstGeom>
        </p:spPr>
      </p:pic>
      <p:sp>
        <p:nvSpPr>
          <p:cNvPr id="18" name="Date Placeholder 1"/>
          <p:cNvSpPr>
            <a:spLocks noGrp="1"/>
          </p:cNvSpPr>
          <p:nvPr>
            <p:ph type="dt" sz="half" idx="31"/>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0" name="TextBox 19"/>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2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mn-lt"/>
                <a:sym typeface="Trebuchet MS" panose="020B0603020202020204" pitchFamily="34" charset="0"/>
              </a:rPr>
              <a:t>Copyright © 2020 by Boston Consulting Group, Inc. All rights reserved.</a:t>
            </a:r>
            <a:endParaRPr lang="en-US" sz="700" dirty="0">
              <a:solidFill>
                <a:schemeClr val="bg1"/>
              </a:solidFill>
              <a:latin typeface="+mn-lt"/>
              <a:sym typeface="Trebuchet MS" panose="020B0603020202020204" pitchFamily="34" charset="0"/>
            </a:endParaRPr>
          </a:p>
        </p:txBody>
      </p:sp>
      <p:sp>
        <p:nvSpPr>
          <p:cNvPr id="24" name="Rectangle 23"/>
          <p:cNvSpPr/>
          <p:nvPr userDrawn="1"/>
        </p:nvSpPr>
        <p:spPr bwMode="white">
          <a:xfrm>
            <a:off x="0" y="0"/>
            <a:ext cx="4079508"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25" name="Title 4"/>
          <p:cNvSpPr>
            <a:spLocks noGrp="1"/>
          </p:cNvSpPr>
          <p:nvPr>
            <p:ph type="title" hasCustomPrompt="1"/>
          </p:nvPr>
        </p:nvSpPr>
        <p:spPr>
          <a:xfrm>
            <a:off x="630000" y="2681103"/>
            <a:ext cx="3127881" cy="1495794"/>
          </a:xfrm>
          <a:prstGeom prst="rect">
            <a:avLst/>
          </a:prstGeom>
        </p:spPr>
        <p:txBody>
          <a:bodyPr anchor="ctr">
            <a:noAutofit/>
          </a:bodyPr>
          <a:lstStyle>
            <a:lvl1pPr>
              <a:defRPr sz="2400">
                <a:solidFill>
                  <a:schemeClr val="tx2"/>
                </a:solidFill>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72866759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74.xml><?xml version="1.0" encoding="utf-8"?>
<p:sldLayout xmlns:a="http://schemas.openxmlformats.org/drawingml/2006/main" xmlns:r="http://schemas.openxmlformats.org/officeDocument/2006/relationships" xmlns:p="http://schemas.openxmlformats.org/presentationml/2006/main" showMasterSp="0" preserve="1" userDrawn="1">
  <p:cSld name="D. Green highlight">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V="1">
            <a:off x="7165606" y="0"/>
            <a:ext cx="416951" cy="6858000"/>
          </a:xfrm>
          <a:prstGeom prst="rect">
            <a:avLst/>
          </a:prstGeom>
        </p:spPr>
      </p:pic>
      <p:sp>
        <p:nvSpPr>
          <p:cNvPr id="14" name="Rectangle 13"/>
          <p:cNvSpPr/>
          <p:nvPr userDrawn="1"/>
        </p:nvSpPr>
        <p:spPr bwMode="white">
          <a:xfrm>
            <a:off x="0" y="0"/>
            <a:ext cx="7171956"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8"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9" name="TextBox 18"/>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2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mn-lt"/>
                <a:sym typeface="Trebuchet MS" panose="020B0603020202020204" pitchFamily="34" charset="0"/>
              </a:rPr>
              <a:t>Copyright © 2020 by Boston Consulting Group, Inc. All rights reserved.</a:t>
            </a:r>
            <a:endParaRPr lang="en-US" sz="700" dirty="0">
              <a:solidFill>
                <a:schemeClr val="bg1"/>
              </a:solidFill>
              <a:latin typeface="+mn-lt"/>
              <a:sym typeface="Trebuchet MS" panose="020B0603020202020204" pitchFamily="34" charset="0"/>
            </a:endParaRPr>
          </a:p>
        </p:txBody>
      </p:sp>
      <p:sp>
        <p:nvSpPr>
          <p:cNvPr id="2" name="Title 1"/>
          <p:cNvSpPr>
            <a:spLocks noGrp="1"/>
          </p:cNvSpPr>
          <p:nvPr>
            <p:ph type="title" hasCustomPrompt="1"/>
          </p:nvPr>
        </p:nvSpPr>
        <p:spPr>
          <a:xfrm>
            <a:off x="630000" y="622800"/>
            <a:ext cx="6276529" cy="332399"/>
          </a:xfrm>
          <a:prstGeom prst="rect">
            <a:avLst/>
          </a:prstGeom>
        </p:spPr>
        <p:txBody>
          <a:bodyPr/>
          <a:lstStyle>
            <a:lvl1pPr>
              <a:defRPr>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372178381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75.xml><?xml version="1.0" encoding="utf-8"?>
<p:sldLayout xmlns:a="http://schemas.openxmlformats.org/drawingml/2006/main" xmlns:r="http://schemas.openxmlformats.org/officeDocument/2006/relationships" xmlns:p="http://schemas.openxmlformats.org/presentationml/2006/main" showMasterSp="0" preserve="1" userDrawn="1">
  <p:cSld name="D. Four column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6" name="Picture 15"/>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V="1">
            <a:off x="9029246" y="0"/>
            <a:ext cx="416951" cy="6858000"/>
          </a:xfrm>
          <a:prstGeom prst="rect">
            <a:avLst/>
          </a:prstGeom>
        </p:spPr>
      </p:pic>
      <p:sp>
        <p:nvSpPr>
          <p:cNvPr id="10" name="Rectangle 9"/>
          <p:cNvSpPr/>
          <p:nvPr userDrawn="1"/>
        </p:nvSpPr>
        <p:spPr bwMode="white">
          <a:xfrm>
            <a:off x="0" y="0"/>
            <a:ext cx="9034272"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mn-lt"/>
                <a:sym typeface="Trebuchet MS" panose="020B0603020202020204" pitchFamily="34" charset="0"/>
              </a:rPr>
              <a:t>Copyright © 2020 by Boston Consulting Group, Inc. All rights reserved.</a:t>
            </a:r>
            <a:endParaRPr lang="en-US" sz="700" dirty="0">
              <a:solidFill>
                <a:schemeClr val="bg1"/>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2" name="Title 1"/>
          <p:cNvSpPr>
            <a:spLocks noGrp="1"/>
          </p:cNvSpPr>
          <p:nvPr>
            <p:ph type="title" hasCustomPrompt="1"/>
          </p:nvPr>
        </p:nvSpPr>
        <p:spPr>
          <a:xfrm>
            <a:off x="630000" y="622800"/>
            <a:ext cx="8101584" cy="332399"/>
          </a:xfrm>
          <a:prstGeom prst="rect">
            <a:avLst/>
          </a:prstGeom>
        </p:spPr>
        <p:txBody>
          <a:bodyPr/>
          <a:lstStyle>
            <a:lvl1pPr>
              <a:defRPr>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33086880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76.xml><?xml version="1.0" encoding="utf-8"?>
<p:sldLayout xmlns:a="http://schemas.openxmlformats.org/drawingml/2006/main" xmlns:r="http://schemas.openxmlformats.org/officeDocument/2006/relationships" xmlns:p="http://schemas.openxmlformats.org/presentationml/2006/main" showMasterSp="0" preserve="1" userDrawn="1">
  <p:cSld name="D. Green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23" name="Picture 22"/>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24" name="Title 4"/>
          <p:cNvSpPr>
            <a:spLocks noGrp="1"/>
          </p:cNvSpPr>
          <p:nvPr>
            <p:ph type="title" hasCustomPrompt="1"/>
          </p:nvPr>
        </p:nvSpPr>
        <p:spPr>
          <a:xfrm>
            <a:off x="630000" y="2681103"/>
            <a:ext cx="3127881" cy="1495794"/>
          </a:xfrm>
          <a:prstGeom prst="rect">
            <a:avLst/>
          </a:prstGeom>
        </p:spPr>
        <p:txBody>
          <a:bodyPr anchor="ctr">
            <a:noAutofit/>
          </a:bodyPr>
          <a:lstStyle>
            <a:lvl1pPr>
              <a:defRPr sz="2400">
                <a:solidFill>
                  <a:schemeClr val="bg1"/>
                </a:solidFill>
                <a:latin typeface="+mj-lt"/>
                <a:sym typeface="Trebuchet MS" panose="020B0603020202020204" pitchFamily="34" charset="0"/>
              </a:defRPr>
            </a:lvl1pPr>
          </a:lstStyle>
          <a:p>
            <a:r>
              <a:rPr lang="en-US" dirty="0"/>
              <a:t>Click to add title</a:t>
            </a:r>
          </a:p>
        </p:txBody>
      </p:sp>
      <p:sp>
        <p:nvSpPr>
          <p:cNvPr id="26" name="Rectangle 25"/>
          <p:cNvSpPr/>
          <p:nvPr userDrawn="1"/>
        </p:nvSpPr>
        <p:spPr bwMode="ltGray">
          <a:xfrm>
            <a:off x="4080763" y="-1309"/>
            <a:ext cx="8111237" cy="68593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25" name="Date Placeholder 1"/>
          <p:cNvSpPr>
            <a:spLocks noGrp="1"/>
          </p:cNvSpPr>
          <p:nvPr>
            <p:ph type="dt" sz="half" idx="29"/>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2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
        <p:nvSpPr>
          <p:cNvPr id="28" name="TextBox 2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268139884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77.xml><?xml version="1.0" encoding="utf-8"?>
<p:sldLayout xmlns:a="http://schemas.openxmlformats.org/drawingml/2006/main" xmlns:r="http://schemas.openxmlformats.org/officeDocument/2006/relationships" xmlns:p="http://schemas.openxmlformats.org/presentationml/2006/main" showMasterSp="0" preserve="1" userDrawn="1">
  <p:cSld name="D. Green half">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5689582" y="0"/>
            <a:ext cx="416951" cy="6858000"/>
          </a:xfrm>
          <a:prstGeom prst="rect">
            <a:avLst/>
          </a:prstGeom>
        </p:spPr>
      </p:pic>
      <p:sp>
        <p:nvSpPr>
          <p:cNvPr id="11" name="Rectangle 10"/>
          <p:cNvSpPr/>
          <p:nvPr userDrawn="1"/>
        </p:nvSpPr>
        <p:spPr>
          <a:xfrm>
            <a:off x="6096000" y="0"/>
            <a:ext cx="6096000" cy="6858000"/>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2" name="Picture Placeholder 18"/>
          <p:cNvSpPr>
            <a:spLocks noGrp="1"/>
          </p:cNvSpPr>
          <p:nvPr>
            <p:ph type="pic" sz="quarter" idx="14" hasCustomPrompt="1"/>
          </p:nvPr>
        </p:nvSpPr>
        <p:spPr>
          <a:xfrm>
            <a:off x="6092021" y="0"/>
            <a:ext cx="6099977" cy="6858000"/>
          </a:xfrm>
          <a:prstGeom prst="rect">
            <a:avLst/>
          </a:prstGeom>
          <a:noFill/>
        </p:spPr>
        <p:txBody>
          <a:bodyPr lIns="914400" tIns="914400" rIns="914400" bIns="914400"/>
          <a:lstStyle>
            <a:lvl1pPr algn="ctr">
              <a:defRPr sz="1800" baseline="0">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3" name="Title 1"/>
          <p:cNvSpPr>
            <a:spLocks noGrp="1"/>
          </p:cNvSpPr>
          <p:nvPr>
            <p:ph type="title" hasCustomPrompt="1"/>
          </p:nvPr>
        </p:nvSpPr>
        <p:spPr bwMode="blackWhite">
          <a:xfrm>
            <a:off x="630000" y="1785600"/>
            <a:ext cx="4388400" cy="3286800"/>
          </a:xfrm>
          <a:prstGeom prst="rect">
            <a:avLst/>
          </a:prstGeom>
          <a:noFill/>
        </p:spPr>
        <p:txBody>
          <a:bodyPr wrap="square" lIns="0" tIns="0" rIns="320040" bIns="0" anchor="ctr">
            <a:noAutofit/>
          </a:bodyPr>
          <a:lstStyle>
            <a:lvl1pPr>
              <a:defRPr sz="4400">
                <a:solidFill>
                  <a:schemeClr val="bg1"/>
                </a:solidFill>
                <a:latin typeface="+mj-lt"/>
                <a:sym typeface="Trebuchet MS" panose="020B0603020202020204" pitchFamily="34" charset="0"/>
              </a:defRPr>
            </a:lvl1pPr>
          </a:lstStyle>
          <a:p>
            <a:r>
              <a:rPr lang="en-US" dirty="0"/>
              <a:t>Click to add title</a:t>
            </a:r>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800" kern="1200" dirty="0">
              <a:solidFill>
                <a:schemeClr val="bg1">
                  <a:lumMod val="50000"/>
                </a:schemeClr>
              </a:solidFill>
              <a:latin typeface="+mn-lt"/>
              <a:ea typeface="+mn-ea"/>
              <a:cs typeface="+mn-cs"/>
              <a:sym typeface="Trebuchet MS" panose="020B0603020202020204" pitchFamily="34" charset="0"/>
            </a:endParaRPr>
          </a:p>
        </p:txBody>
      </p:sp>
      <p:sp>
        <p:nvSpPr>
          <p:cNvPr id="15" name="Date Placeholder 2"/>
          <p:cNvSpPr>
            <a:spLocks noGrp="1"/>
          </p:cNvSpPr>
          <p:nvPr>
            <p:ph type="dt" sz="half" idx="15"/>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75735617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78.xml><?xml version="1.0" encoding="utf-8"?>
<p:sldLayout xmlns:a="http://schemas.openxmlformats.org/drawingml/2006/main" xmlns:r="http://schemas.openxmlformats.org/officeDocument/2006/relationships" xmlns:p="http://schemas.openxmlformats.org/presentationml/2006/main" showMasterSp="0" preserve="1" userDrawn="1">
  <p:cSld name="D. Green two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7409849" y="0"/>
            <a:ext cx="416951" cy="6858000"/>
          </a:xfrm>
          <a:prstGeom prst="rect">
            <a:avLst/>
          </a:prstGeom>
        </p:spPr>
      </p:pic>
      <p:sp>
        <p:nvSpPr>
          <p:cNvPr id="11" name="Rectangle 10"/>
          <p:cNvSpPr/>
          <p:nvPr userDrawn="1"/>
        </p:nvSpPr>
        <p:spPr bwMode="gray">
          <a:xfrm>
            <a:off x="7819543" y="0"/>
            <a:ext cx="4372457"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2" name="Picture Placeholder 5"/>
          <p:cNvSpPr>
            <a:spLocks noGrp="1"/>
          </p:cNvSpPr>
          <p:nvPr>
            <p:ph type="pic" sz="quarter" idx="11" hasCustomPrompt="1"/>
          </p:nvPr>
        </p:nvSpPr>
        <p:spPr>
          <a:xfrm>
            <a:off x="7820025" y="0"/>
            <a:ext cx="4371975" cy="6858000"/>
          </a:xfrm>
          <a:prstGeom prst="rect">
            <a:avLst/>
          </a:prstGeom>
          <a:noFill/>
        </p:spPr>
        <p:txBody>
          <a:bodyPr lIns="182880" tIns="914400" rIns="182880" bIns="914400"/>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3" name="Date Placeholder 2"/>
          <p:cNvSpPr>
            <a:spLocks noGrp="1"/>
          </p:cNvSpPr>
          <p:nvPr>
            <p:ph type="dt" sz="half" idx="12"/>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
        <p:nvSpPr>
          <p:cNvPr id="15" name="Title 1"/>
          <p:cNvSpPr>
            <a:spLocks noGrp="1"/>
          </p:cNvSpPr>
          <p:nvPr>
            <p:ph type="title" hasCustomPrompt="1"/>
          </p:nvPr>
        </p:nvSpPr>
        <p:spPr bwMode="black">
          <a:xfrm>
            <a:off x="630936" y="1785600"/>
            <a:ext cx="6247552" cy="3286800"/>
          </a:xfrm>
          <a:prstGeom prst="rect">
            <a:avLst/>
          </a:prstGeom>
        </p:spPr>
        <p:txBody>
          <a:bodyPr anchor="ctr">
            <a:noAutofit/>
          </a:bodyPr>
          <a:lstStyle>
            <a:lvl1pPr>
              <a:defRPr sz="4400">
                <a:solidFill>
                  <a:schemeClr val="bg1"/>
                </a:solidFill>
                <a:latin typeface="+mj-lt"/>
                <a:sym typeface="Trebuchet MS" panose="020B0603020202020204" pitchFamily="34" charset="0"/>
              </a:defRPr>
            </a:lvl1pPr>
          </a:lstStyle>
          <a:p>
            <a:r>
              <a:rPr lang="en-US" dirty="0"/>
              <a:t>Click to add title</a:t>
            </a:r>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800" kern="1200" dirty="0">
              <a:solidFill>
                <a:schemeClr val="bg1">
                  <a:lumMod val="50000"/>
                </a:schemeClr>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194430328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79.xml><?xml version="1.0" encoding="utf-8"?>
<p:sldLayout xmlns:a="http://schemas.openxmlformats.org/drawingml/2006/main" xmlns:r="http://schemas.openxmlformats.org/officeDocument/2006/relationships" xmlns:p="http://schemas.openxmlformats.org/presentationml/2006/main" showMasterSp="0" preserve="1" userDrawn="1">
  <p:cSld name="D. Left arro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45072" name="think-cell Slide" r:id="rId4" imgW="324" imgH="324" progId="TCLayout.ActiveDocument.1">
                  <p:embed/>
                </p:oleObj>
              </mc:Choice>
              <mc:Fallback>
                <p:oleObj name="think-cell Slide" r:id="rId4" imgW="324" imgH="324" progId="TCLayout.ActiveDocument.1">
                  <p:embed/>
                  <p:pic>
                    <p:nvPicPr>
                      <p:cNvPr id="3" name="Object 2"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10" name="Freeform 14"/>
          <p:cNvSpPr/>
          <p:nvPr userDrawn="1"/>
        </p:nvSpPr>
        <p:spPr bwMode="ltGray">
          <a:xfrm>
            <a:off x="1524" y="131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mn-lt"/>
                <a:sym typeface="Trebuchet MS" panose="020B0603020202020204" pitchFamily="34" charset="0"/>
              </a:rPr>
              <a:t>Copyright © 2020 by Boston Consulting Group, Inc. All rights reserved.</a:t>
            </a:r>
            <a:endParaRPr lang="en-US" sz="700" dirty="0">
              <a:solidFill>
                <a:schemeClr val="bg1"/>
              </a:solidFill>
              <a:latin typeface="+mn-lt"/>
              <a:sym typeface="Trebuchet MS" panose="020B0603020202020204" pitchFamily="34" charset="0"/>
            </a:endParaRPr>
          </a:p>
        </p:txBody>
      </p:sp>
      <p:sp>
        <p:nvSpPr>
          <p:cNvPr id="18" name="TextBox 1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20" name="Title 2"/>
          <p:cNvSpPr>
            <a:spLocks noGrp="1"/>
          </p:cNvSpPr>
          <p:nvPr>
            <p:ph type="title" hasCustomPrompt="1"/>
          </p:nvPr>
        </p:nvSpPr>
        <p:spPr>
          <a:xfrm>
            <a:off x="630000" y="2764203"/>
            <a:ext cx="2478638" cy="1314311"/>
          </a:xfrm>
          <a:prstGeom prst="rect">
            <a:avLst/>
          </a:prstGeom>
        </p:spPr>
        <p:txBody>
          <a:bodyPr anchor="ctr">
            <a:noAutofit/>
          </a:bodyPr>
          <a:lstStyle>
            <a:lvl1pPr>
              <a:defRPr sz="2400">
                <a:solidFill>
                  <a:schemeClr val="tx2"/>
                </a:solidFill>
                <a:latin typeface="+mj-lt"/>
                <a:sym typeface="Trebuchet MS" panose="020B0603020202020204" pitchFamily="34" charset="0"/>
              </a:defRPr>
            </a:lvl1pPr>
          </a:lstStyle>
          <a:p>
            <a:r>
              <a:rPr lang="en-US" dirty="0">
                <a:solidFill>
                  <a:schemeClr val="tx2"/>
                </a:solidFill>
              </a:rPr>
              <a:t>Click to add title</a:t>
            </a:r>
          </a:p>
        </p:txBody>
      </p:sp>
      <p:pic>
        <p:nvPicPr>
          <p:cNvPr id="12" name="Picture 11"/>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3132442" y="3590399"/>
            <a:ext cx="1365250" cy="3382962"/>
          </a:xfrm>
          <a:custGeom>
            <a:avLst/>
            <a:gdLst>
              <a:gd name="connsiteX0" fmla="*/ 919541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264716 h 3382962"/>
              <a:gd name="connsiteX5" fmla="*/ 129871 w 1365250"/>
              <a:gd name="connsiteY5" fmla="*/ 3267601 h 3382962"/>
              <a:gd name="connsiteX6" fmla="*/ 0 w 1365250"/>
              <a:gd name="connsiteY6" fmla="*/ 0 h 3382962"/>
              <a:gd name="connsiteX7" fmla="*/ 909386 w 1365250"/>
              <a:gd name="connsiteY7" fmla="*/ 0 h 3382962"/>
              <a:gd name="connsiteX8" fmla="*/ 0 w 1365250"/>
              <a:gd name="connsiteY8" fmla="*/ 298560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19541" y="0"/>
                </a:moveTo>
                <a:lnTo>
                  <a:pt x="1365250" y="0"/>
                </a:lnTo>
                <a:lnTo>
                  <a:pt x="1365250" y="3382962"/>
                </a:lnTo>
                <a:lnTo>
                  <a:pt x="0" y="3382962"/>
                </a:lnTo>
                <a:lnTo>
                  <a:pt x="0" y="3264716"/>
                </a:lnTo>
                <a:lnTo>
                  <a:pt x="129871" y="3267601"/>
                </a:lnTo>
                <a:close/>
                <a:moveTo>
                  <a:pt x="0" y="0"/>
                </a:moveTo>
                <a:lnTo>
                  <a:pt x="909386" y="0"/>
                </a:lnTo>
                <a:lnTo>
                  <a:pt x="0" y="298560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1760190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Arrow two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solidFill>
            <a:schemeClr val="bg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2021 by Boston Consulting Group. All rights reserved.</a:t>
            </a:r>
            <a:endParaRPr lang="en-US" sz="700" dirty="0">
              <a:solidFill>
                <a:schemeClr val="bg1"/>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11" name="Title 3"/>
          <p:cNvSpPr>
            <a:spLocks noGrp="1"/>
          </p:cNvSpPr>
          <p:nvPr>
            <p:ph type="title" hasCustomPrompt="1"/>
          </p:nvPr>
        </p:nvSpPr>
        <p:spPr>
          <a:xfrm>
            <a:off x="630000" y="622800"/>
            <a:ext cx="62568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mj-lt"/>
                <a:sym typeface="Trebuchet MS" panose="020B0603020202020204" pitchFamily="34" charset="0"/>
              </a:defRPr>
            </a:lvl1pPr>
          </a:lstStyle>
          <a:p>
            <a:pPr lvl="0"/>
            <a:r>
              <a:rPr lang="en-US" dirty="0"/>
              <a:t>Click to add title</a:t>
            </a:r>
          </a:p>
        </p:txBody>
      </p:sp>
      <p:pic>
        <p:nvPicPr>
          <p:cNvPr id="16" name="Picture 15"/>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90339" y="3589606"/>
            <a:ext cx="1365250" cy="3382962"/>
          </a:xfrm>
          <a:custGeom>
            <a:avLst/>
            <a:gdLst>
              <a:gd name="connsiteX0" fmla="*/ 911531 w 1365250"/>
              <a:gd name="connsiteY0" fmla="*/ 0 h 3382962"/>
              <a:gd name="connsiteX1" fmla="*/ 1365250 w 1365250"/>
              <a:gd name="connsiteY1" fmla="*/ 0 h 3382962"/>
              <a:gd name="connsiteX2" fmla="*/ 1365250 w 1365250"/>
              <a:gd name="connsiteY2" fmla="*/ 3382962 h 3382962"/>
              <a:gd name="connsiteX3" fmla="*/ 107988 w 1365250"/>
              <a:gd name="connsiteY3" fmla="*/ 3382962 h 3382962"/>
              <a:gd name="connsiteX4" fmla="*/ 111422 w 1365250"/>
              <a:gd name="connsiteY4" fmla="*/ 3368118 h 3382962"/>
              <a:gd name="connsiteX5" fmla="*/ 129661 w 1365250"/>
              <a:gd name="connsiteY5" fmla="*/ 3368407 h 3382962"/>
              <a:gd name="connsiteX6" fmla="*/ 890411 w 1365250"/>
              <a:gd name="connsiteY6" fmla="*/ 0 h 3382962"/>
              <a:gd name="connsiteX7" fmla="*/ 897808 w 1365250"/>
              <a:gd name="connsiteY7" fmla="*/ 0 h 3382962"/>
              <a:gd name="connsiteX8" fmla="*/ 870584 w 1365250"/>
              <a:gd name="connsiteY8" fmla="*/ 85726 h 3382962"/>
              <a:gd name="connsiteX9" fmla="*/ 0 w 1365250"/>
              <a:gd name="connsiteY9" fmla="*/ 0 h 3382962"/>
              <a:gd name="connsiteX10" fmla="*/ 852736 w 1365250"/>
              <a:gd name="connsiteY10" fmla="*/ 0 h 3382962"/>
              <a:gd name="connsiteX11" fmla="*/ 0 w 1365250"/>
              <a:gd name="connsiteY11" fmla="*/ 1883543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65250" h="3382962">
                <a:moveTo>
                  <a:pt x="911531" y="0"/>
                </a:moveTo>
                <a:lnTo>
                  <a:pt x="1365250" y="0"/>
                </a:lnTo>
                <a:lnTo>
                  <a:pt x="1365250" y="3382962"/>
                </a:lnTo>
                <a:lnTo>
                  <a:pt x="107988" y="3382962"/>
                </a:lnTo>
                <a:lnTo>
                  <a:pt x="111422" y="3368118"/>
                </a:lnTo>
                <a:lnTo>
                  <a:pt x="129661" y="3368407"/>
                </a:lnTo>
                <a:close/>
                <a:moveTo>
                  <a:pt x="890411" y="0"/>
                </a:moveTo>
                <a:lnTo>
                  <a:pt x="897808" y="0"/>
                </a:lnTo>
                <a:lnTo>
                  <a:pt x="870584" y="85726"/>
                </a:lnTo>
                <a:close/>
                <a:moveTo>
                  <a:pt x="0" y="0"/>
                </a:moveTo>
                <a:lnTo>
                  <a:pt x="852736" y="0"/>
                </a:lnTo>
                <a:lnTo>
                  <a:pt x="0" y="18835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0028018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80.xml><?xml version="1.0" encoding="utf-8"?>
<p:sldLayout xmlns:a="http://schemas.openxmlformats.org/drawingml/2006/main" xmlns:r="http://schemas.openxmlformats.org/officeDocument/2006/relationships" xmlns:p="http://schemas.openxmlformats.org/presentationml/2006/main" showMasterSp="0" preserve="1" userDrawn="1">
  <p:cSld name="D. Green left arrow">
    <p:bg>
      <p:bgPr>
        <a:solidFill>
          <a:schemeClr val="bg1"/>
        </a:solidFill>
        <a:effectLst/>
      </p:bgPr>
    </p:bg>
    <p:spTree>
      <p:nvGrpSpPr>
        <p:cNvPr id="1" name=""/>
        <p:cNvGrpSpPr/>
        <p:nvPr/>
      </p:nvGrpSpPr>
      <p:grpSpPr>
        <a:xfrm>
          <a:off x="0" y="0"/>
          <a:ext cx="0" cy="0"/>
          <a:chOff x="0" y="0"/>
          <a:chExt cx="0" cy="0"/>
        </a:xfrm>
      </p:grpSpPr>
      <p:sp>
        <p:nvSpPr>
          <p:cNvPr id="10" name="Freeform 14"/>
          <p:cNvSpPr/>
          <p:nvPr userDrawn="1"/>
        </p:nvSpPr>
        <p:spPr bwMode="ltGray">
          <a:xfrm>
            <a:off x="1524" y="131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5" name="Title 4"/>
          <p:cNvSpPr>
            <a:spLocks noGrp="1"/>
          </p:cNvSpPr>
          <p:nvPr>
            <p:ph type="title" hasCustomPrompt="1"/>
          </p:nvPr>
        </p:nvSpPr>
        <p:spPr>
          <a:xfrm>
            <a:off x="630000" y="2764203"/>
            <a:ext cx="2478638" cy="1314311"/>
          </a:xfrm>
        </p:spPr>
        <p:txBody>
          <a:bodyPr anchor="ctr" anchorCtr="0">
            <a:noAutofit/>
          </a:bodyPr>
          <a:lstStyle>
            <a:lvl1pPr>
              <a:defRPr>
                <a:solidFill>
                  <a:srgbClr val="FFFFFF"/>
                </a:solidFill>
                <a:latin typeface="+mj-lt"/>
              </a:defRPr>
            </a:lvl1pPr>
          </a:lstStyle>
          <a:p>
            <a:r>
              <a:rPr lang="en-US" dirty="0"/>
              <a:t>Click to add title</a:t>
            </a:r>
          </a:p>
        </p:txBody>
      </p:sp>
      <p:sp>
        <p:nvSpPr>
          <p:cNvPr id="15"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6" name="TextBox 1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6216" b="7716"/>
          <a:stretch/>
        </p:blipFill>
        <p:spPr>
          <a:xfrm rot="120000">
            <a:off x="2174642" y="3402828"/>
            <a:ext cx="2694666" cy="3461745"/>
          </a:xfrm>
          <a:custGeom>
            <a:avLst/>
            <a:gdLst>
              <a:gd name="connsiteX0" fmla="*/ 0 w 2694666"/>
              <a:gd name="connsiteY0" fmla="*/ 0 h 3461745"/>
              <a:gd name="connsiteX1" fmla="*/ 2694666 w 2694666"/>
              <a:gd name="connsiteY1" fmla="*/ 0 h 3461745"/>
              <a:gd name="connsiteX2" fmla="*/ 2694666 w 2694666"/>
              <a:gd name="connsiteY2" fmla="*/ 3461745 h 3461745"/>
              <a:gd name="connsiteX3" fmla="*/ 1325678 w 2694666"/>
              <a:gd name="connsiteY3" fmla="*/ 3461745 h 3461745"/>
              <a:gd name="connsiteX4" fmla="*/ 1671729 w 2694666"/>
              <a:gd name="connsiteY4" fmla="*/ 3449661 h 3461745"/>
              <a:gd name="connsiteX5" fmla="*/ 1894583 w 2694666"/>
              <a:gd name="connsiteY5" fmla="*/ 6023 h 3461745"/>
              <a:gd name="connsiteX6" fmla="*/ 1847153 w 2694666"/>
              <a:gd name="connsiteY6" fmla="*/ 12445 h 3461745"/>
              <a:gd name="connsiteX7" fmla="*/ 1149427 w 2694666"/>
              <a:gd name="connsiteY7" fmla="*/ 3461745 h 3461745"/>
              <a:gd name="connsiteX8" fmla="*/ 0 w 2694666"/>
              <a:gd name="connsiteY8" fmla="*/ 3461745 h 3461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94666" h="3461745">
                <a:moveTo>
                  <a:pt x="0" y="0"/>
                </a:moveTo>
                <a:lnTo>
                  <a:pt x="2694666" y="0"/>
                </a:lnTo>
                <a:lnTo>
                  <a:pt x="2694666" y="3461745"/>
                </a:lnTo>
                <a:lnTo>
                  <a:pt x="1325678" y="3461745"/>
                </a:lnTo>
                <a:lnTo>
                  <a:pt x="1671729" y="3449661"/>
                </a:lnTo>
                <a:lnTo>
                  <a:pt x="1894583" y="6023"/>
                </a:lnTo>
                <a:lnTo>
                  <a:pt x="1847153" y="12445"/>
                </a:lnTo>
                <a:lnTo>
                  <a:pt x="1149427" y="3461745"/>
                </a:lnTo>
                <a:lnTo>
                  <a:pt x="0" y="3461745"/>
                </a:lnTo>
                <a:close/>
              </a:path>
            </a:pathLst>
          </a:custGeom>
        </p:spPr>
      </p:pic>
    </p:spTree>
    <p:extLst>
      <p:ext uri="{BB962C8B-B14F-4D97-AF65-F5344CB8AC3E}">
        <p14:creationId xmlns:p14="http://schemas.microsoft.com/office/powerpoint/2010/main" val="179234883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81.xml><?xml version="1.0" encoding="utf-8"?>
<p:sldLayout xmlns:a="http://schemas.openxmlformats.org/drawingml/2006/main" xmlns:r="http://schemas.openxmlformats.org/officeDocument/2006/relationships" xmlns:p="http://schemas.openxmlformats.org/presentationml/2006/main" showMasterSp="0" preserve="1" userDrawn="1">
  <p:cSld name="D. Arrow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9" name="TextBox 8"/>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800" kern="1200" dirty="0">
              <a:solidFill>
                <a:schemeClr val="bg1"/>
              </a:solidFill>
              <a:latin typeface="+mn-lt"/>
              <a:ea typeface="+mn-ea"/>
              <a:cs typeface="+mn-cs"/>
              <a:sym typeface="Trebuchet MS" panose="020B0603020202020204" pitchFamily="34" charset="0"/>
            </a:endParaRPr>
          </a:p>
        </p:txBody>
      </p:sp>
      <p:sp>
        <p:nvSpPr>
          <p:cNvPr id="10" name="Date Placeholder 7"/>
          <p:cNvSpPr>
            <a:spLocks noGrp="1"/>
          </p:cNvSpPr>
          <p:nvPr>
            <p:ph type="dt" sz="half" idx="11"/>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mn-lt"/>
                <a:sym typeface="Trebuchet MS" panose="020B0603020202020204" pitchFamily="34" charset="0"/>
              </a:rPr>
              <a:t>Copyright © 2020 by Boston Consulting Group, Inc. All rights reserved.</a:t>
            </a:r>
            <a:endParaRPr lang="en-US" sz="700" dirty="0">
              <a:solidFill>
                <a:schemeClr val="bg1"/>
              </a:solidFill>
              <a:latin typeface="+mn-lt"/>
              <a:sym typeface="Trebuchet MS" panose="020B0603020202020204" pitchFamily="34" charset="0"/>
            </a:endParaRPr>
          </a:p>
        </p:txBody>
      </p:sp>
      <p:sp>
        <p:nvSpPr>
          <p:cNvPr id="19" name="Pentagon 3"/>
          <p:cNvSpPr/>
          <p:nvPr userDrawn="1"/>
        </p:nvSpPr>
        <p:spPr bwMode="white">
          <a:xfrm>
            <a:off x="1" y="0"/>
            <a:ext cx="5426920" cy="6858000"/>
          </a:xfrm>
          <a:prstGeom prst="homePlate">
            <a:avLst>
              <a:gd name="adj" fmla="val 1293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20" name="Title 1"/>
          <p:cNvSpPr>
            <a:spLocks noGrp="1"/>
          </p:cNvSpPr>
          <p:nvPr>
            <p:ph type="title" hasCustomPrompt="1"/>
          </p:nvPr>
        </p:nvSpPr>
        <p:spPr>
          <a:xfrm>
            <a:off x="630000" y="1785600"/>
            <a:ext cx="4062235" cy="3286800"/>
          </a:xfrm>
          <a:prstGeom prst="rect">
            <a:avLst/>
          </a:prstGeom>
        </p:spPr>
        <p:txBody>
          <a:bodyPr anchor="ctr">
            <a:noAutofit/>
          </a:bodyPr>
          <a:lstStyle>
            <a:lvl1pPr>
              <a:defRPr sz="4400" b="0">
                <a:solidFill>
                  <a:schemeClr val="tx2"/>
                </a:solidFill>
                <a:latin typeface="+mj-lt"/>
                <a:sym typeface="Trebuchet MS" panose="020B0603020202020204" pitchFamily="34" charset="0"/>
              </a:defRPr>
            </a:lvl1pPr>
          </a:lstStyle>
          <a:p>
            <a:r>
              <a:rPr lang="en-US" dirty="0"/>
              <a:t>Click to add title</a:t>
            </a:r>
          </a:p>
        </p:txBody>
      </p:sp>
      <p:pic>
        <p:nvPicPr>
          <p:cNvPr id="11" name="Picture 10"/>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581525" y="3394392"/>
            <a:ext cx="1298575" cy="3571875"/>
          </a:xfrm>
          <a:custGeom>
            <a:avLst/>
            <a:gdLst>
              <a:gd name="connsiteX0" fmla="*/ 0 w 1298575"/>
              <a:gd name="connsiteY0" fmla="*/ 0 h 3571875"/>
              <a:gd name="connsiteX1" fmla="*/ 1298575 w 1298575"/>
              <a:gd name="connsiteY1" fmla="*/ 0 h 3571875"/>
              <a:gd name="connsiteX2" fmla="*/ 1298575 w 1298575"/>
              <a:gd name="connsiteY2" fmla="*/ 3571875 h 3571875"/>
              <a:gd name="connsiteX3" fmla="*/ 0 w 1298575"/>
              <a:gd name="connsiteY3" fmla="*/ 3571875 h 3571875"/>
              <a:gd name="connsiteX4" fmla="*/ 0 w 1298575"/>
              <a:gd name="connsiteY4" fmla="*/ 3465683 h 3571875"/>
              <a:gd name="connsiteX5" fmla="*/ 139700 w 1298575"/>
              <a:gd name="connsiteY5" fmla="*/ 3466783 h 3571875"/>
              <a:gd name="connsiteX6" fmla="*/ 841375 w 1298575"/>
              <a:gd name="connsiteY6" fmla="*/ 21908 h 3571875"/>
              <a:gd name="connsiteX7" fmla="*/ 0 w 1298575"/>
              <a:gd name="connsiteY7" fmla="*/ 2642743 h 357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8575" h="3571875">
                <a:moveTo>
                  <a:pt x="0" y="0"/>
                </a:moveTo>
                <a:lnTo>
                  <a:pt x="1298575" y="0"/>
                </a:lnTo>
                <a:lnTo>
                  <a:pt x="1298575" y="3571875"/>
                </a:lnTo>
                <a:lnTo>
                  <a:pt x="0" y="3571875"/>
                </a:lnTo>
                <a:lnTo>
                  <a:pt x="0" y="3465683"/>
                </a:lnTo>
                <a:lnTo>
                  <a:pt x="139700" y="3466783"/>
                </a:lnTo>
                <a:lnTo>
                  <a:pt x="841375" y="21908"/>
                </a:lnTo>
                <a:lnTo>
                  <a:pt x="0" y="26427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8284185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82.xml><?xml version="1.0" encoding="utf-8"?>
<p:sldLayout xmlns:a="http://schemas.openxmlformats.org/drawingml/2006/main" xmlns:r="http://schemas.openxmlformats.org/officeDocument/2006/relationships" xmlns:p="http://schemas.openxmlformats.org/presentationml/2006/main" showMasterSp="0" preserve="1" userDrawn="1">
  <p:cSld name="D. Green arrow one third">
    <p:bg>
      <p:bgPr>
        <a:solidFill>
          <a:schemeClr val="bg1"/>
        </a:solidFill>
        <a:effectLst/>
      </p:bgPr>
    </p:bg>
    <p:spTree>
      <p:nvGrpSpPr>
        <p:cNvPr id="1" name=""/>
        <p:cNvGrpSpPr/>
        <p:nvPr/>
      </p:nvGrpSpPr>
      <p:grpSpPr>
        <a:xfrm>
          <a:off x="0" y="0"/>
          <a:ext cx="0" cy="0"/>
          <a:chOff x="0" y="0"/>
          <a:chExt cx="0" cy="0"/>
        </a:xfrm>
      </p:grpSpPr>
      <p:sp>
        <p:nvSpPr>
          <p:cNvPr id="19" name="Pentagon 3"/>
          <p:cNvSpPr/>
          <p:nvPr userDrawn="1"/>
        </p:nvSpPr>
        <p:spPr bwMode="white">
          <a:xfrm>
            <a:off x="1" y="0"/>
            <a:ext cx="5426920"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20" name="Title 1"/>
          <p:cNvSpPr>
            <a:spLocks noGrp="1"/>
          </p:cNvSpPr>
          <p:nvPr>
            <p:ph type="title" hasCustomPrompt="1"/>
          </p:nvPr>
        </p:nvSpPr>
        <p:spPr>
          <a:xfrm>
            <a:off x="630000" y="1785600"/>
            <a:ext cx="4062235" cy="3286800"/>
          </a:xfrm>
          <a:prstGeom prst="rect">
            <a:avLst/>
          </a:prstGeom>
        </p:spPr>
        <p:txBody>
          <a:bodyPr anchor="ctr">
            <a:noAutofit/>
          </a:bodyPr>
          <a:lstStyle>
            <a:lvl1pPr>
              <a:defRPr sz="4400" b="0">
                <a:solidFill>
                  <a:srgbClr val="FFFFFF"/>
                </a:solidFill>
                <a:latin typeface="+mj-lt"/>
                <a:sym typeface="Trebuchet MS" panose="020B0603020202020204" pitchFamily="34" charset="0"/>
              </a:defRPr>
            </a:lvl1pPr>
          </a:lstStyle>
          <a:p>
            <a:r>
              <a:rPr lang="en-US" dirty="0"/>
              <a:t>Click to add title</a:t>
            </a:r>
          </a:p>
        </p:txBody>
      </p:sp>
      <p:sp>
        <p:nvSpPr>
          <p:cNvPr id="13"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7562" b="6867"/>
          <a:stretch/>
        </p:blipFill>
        <p:spPr>
          <a:xfrm>
            <a:off x="3578059" y="3416300"/>
            <a:ext cx="2694666" cy="3441700"/>
          </a:xfrm>
          <a:custGeom>
            <a:avLst/>
            <a:gdLst>
              <a:gd name="connsiteX0" fmla="*/ 2040063 w 2694666"/>
              <a:gd name="connsiteY0" fmla="*/ 0 h 3441700"/>
              <a:gd name="connsiteX1" fmla="*/ 2694666 w 2694666"/>
              <a:gd name="connsiteY1" fmla="*/ 0 h 3441700"/>
              <a:gd name="connsiteX2" fmla="*/ 2694666 w 2694666"/>
              <a:gd name="connsiteY2" fmla="*/ 3441700 h 3441700"/>
              <a:gd name="connsiteX3" fmla="*/ 1510783 w 2694666"/>
              <a:gd name="connsiteY3" fmla="*/ 3441700 h 3441700"/>
              <a:gd name="connsiteX4" fmla="*/ 1816742 w 2694666"/>
              <a:gd name="connsiteY4" fmla="*/ 365420 h 3441700"/>
              <a:gd name="connsiteX5" fmla="*/ 2022641 w 2694666"/>
              <a:gd name="connsiteY5" fmla="*/ 379413 h 3441700"/>
              <a:gd name="connsiteX6" fmla="*/ 0 w 2694666"/>
              <a:gd name="connsiteY6" fmla="*/ 0 h 3441700"/>
              <a:gd name="connsiteX7" fmla="*/ 1846270 w 2694666"/>
              <a:gd name="connsiteY7" fmla="*/ 0 h 3441700"/>
              <a:gd name="connsiteX8" fmla="*/ 1848810 w 2694666"/>
              <a:gd name="connsiteY8" fmla="*/ 12700 h 3441700"/>
              <a:gd name="connsiteX9" fmla="*/ 1777372 w 2694666"/>
              <a:gd name="connsiteY9" fmla="*/ 362744 h 3441700"/>
              <a:gd name="connsiteX10" fmla="*/ 1780172 w 2694666"/>
              <a:gd name="connsiteY10" fmla="*/ 362934 h 3441700"/>
              <a:gd name="connsiteX11" fmla="*/ 1144340 w 2694666"/>
              <a:gd name="connsiteY11" fmla="*/ 3441700 h 3441700"/>
              <a:gd name="connsiteX12" fmla="*/ 0 w 2694666"/>
              <a:gd name="connsiteY12" fmla="*/ 3441700 h 3441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94666" h="3441700">
                <a:moveTo>
                  <a:pt x="2040063" y="0"/>
                </a:moveTo>
                <a:lnTo>
                  <a:pt x="2694666" y="0"/>
                </a:lnTo>
                <a:lnTo>
                  <a:pt x="2694666" y="3441700"/>
                </a:lnTo>
                <a:lnTo>
                  <a:pt x="1510783" y="3441700"/>
                </a:lnTo>
                <a:lnTo>
                  <a:pt x="1816742" y="365420"/>
                </a:lnTo>
                <a:lnTo>
                  <a:pt x="2022641" y="379413"/>
                </a:lnTo>
                <a:close/>
                <a:moveTo>
                  <a:pt x="0" y="0"/>
                </a:moveTo>
                <a:lnTo>
                  <a:pt x="1846270" y="0"/>
                </a:lnTo>
                <a:lnTo>
                  <a:pt x="1848810" y="12700"/>
                </a:lnTo>
                <a:lnTo>
                  <a:pt x="1777372" y="362744"/>
                </a:lnTo>
                <a:lnTo>
                  <a:pt x="1780172" y="362934"/>
                </a:lnTo>
                <a:lnTo>
                  <a:pt x="1144340" y="3441700"/>
                </a:lnTo>
                <a:lnTo>
                  <a:pt x="0" y="3441700"/>
                </a:lnTo>
                <a:close/>
              </a:path>
            </a:pathLst>
          </a:custGeom>
        </p:spPr>
      </p:pic>
    </p:spTree>
    <p:extLst>
      <p:ext uri="{BB962C8B-B14F-4D97-AF65-F5344CB8AC3E}">
        <p14:creationId xmlns:p14="http://schemas.microsoft.com/office/powerpoint/2010/main" val="83918096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83.xml><?xml version="1.0" encoding="utf-8"?>
<p:sldLayout xmlns:a="http://schemas.openxmlformats.org/drawingml/2006/main" xmlns:r="http://schemas.openxmlformats.org/officeDocument/2006/relationships" xmlns:p="http://schemas.openxmlformats.org/presentationml/2006/main" showMasterSp="0" preserve="1" userDrawn="1">
  <p:cSld name="D. Arrow half">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9" name="Pentagon 8"/>
          <p:cNvSpPr/>
          <p:nvPr/>
        </p:nvSpPr>
        <p:spPr bwMode="white">
          <a:xfrm>
            <a:off x="0" y="0"/>
            <a:ext cx="6363546" cy="6858000"/>
          </a:xfrm>
          <a:prstGeom prst="homePlate">
            <a:avLst>
              <a:gd name="adj" fmla="val 1293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3" name="Title 2"/>
          <p:cNvSpPr>
            <a:spLocks noGrp="1"/>
          </p:cNvSpPr>
          <p:nvPr>
            <p:ph type="title" hasCustomPrompt="1"/>
          </p:nvPr>
        </p:nvSpPr>
        <p:spPr>
          <a:xfrm>
            <a:off x="630000" y="622800"/>
            <a:ext cx="4747822" cy="332399"/>
          </a:xfrm>
          <a:prstGeom prst="rect">
            <a:avLst/>
          </a:prstGeom>
        </p:spPr>
        <p:txBody>
          <a:bodyPr/>
          <a:lstStyle>
            <a:lvl1pPr>
              <a:defRPr>
                <a:latin typeface="+mj-lt"/>
                <a:sym typeface="Trebuchet MS" panose="020B0603020202020204" pitchFamily="34" charset="0"/>
              </a:defRPr>
            </a:lvl1pPr>
          </a:lstStyle>
          <a:p>
            <a:r>
              <a:rPr lang="en-US" dirty="0"/>
              <a:t>Click to add title</a:t>
            </a:r>
          </a:p>
        </p:txBody>
      </p:sp>
      <p:sp>
        <p:nvSpPr>
          <p:cNvPr id="13"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8"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mn-lt"/>
                <a:sym typeface="Trebuchet MS" panose="020B0603020202020204" pitchFamily="34" charset="0"/>
              </a:rPr>
              <a:t>Copyright © 2020 by Boston Consulting Group, Inc. All rights reserved.</a:t>
            </a:r>
            <a:endParaRPr lang="en-US" sz="700" dirty="0">
              <a:solidFill>
                <a:schemeClr val="bg1"/>
              </a:solidFill>
              <a:latin typeface="+mn-lt"/>
              <a:sym typeface="Trebuchet MS" panose="020B0603020202020204" pitchFamily="34" charset="0"/>
            </a:endParaRPr>
          </a:p>
        </p:txBody>
      </p:sp>
      <p:sp>
        <p:nvSpPr>
          <p:cNvPr id="16" name="TextBox 1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pic>
        <p:nvPicPr>
          <p:cNvPr id="10" name="Picture 9"/>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397806" y="3589606"/>
            <a:ext cx="1365250" cy="3382962"/>
          </a:xfrm>
          <a:custGeom>
            <a:avLst/>
            <a:gdLst>
              <a:gd name="connsiteX0" fmla="*/ 920598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320782 h 3382962"/>
              <a:gd name="connsiteX5" fmla="*/ 126694 w 1365250"/>
              <a:gd name="connsiteY5" fmla="*/ 3320782 h 3382962"/>
              <a:gd name="connsiteX6" fmla="*/ 0 w 1365250"/>
              <a:gd name="connsiteY6" fmla="*/ 0 h 3382962"/>
              <a:gd name="connsiteX7" fmla="*/ 908172 w 1365250"/>
              <a:gd name="connsiteY7" fmla="*/ 0 h 3382962"/>
              <a:gd name="connsiteX8" fmla="*/ 0 w 1365250"/>
              <a:gd name="connsiteY8" fmla="*/ 289035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20598" y="0"/>
                </a:moveTo>
                <a:lnTo>
                  <a:pt x="1365250" y="0"/>
                </a:lnTo>
                <a:lnTo>
                  <a:pt x="1365250" y="3382962"/>
                </a:lnTo>
                <a:lnTo>
                  <a:pt x="0" y="3382962"/>
                </a:lnTo>
                <a:lnTo>
                  <a:pt x="0" y="3320782"/>
                </a:lnTo>
                <a:lnTo>
                  <a:pt x="126694" y="3320782"/>
                </a:lnTo>
                <a:close/>
                <a:moveTo>
                  <a:pt x="0" y="0"/>
                </a:moveTo>
                <a:lnTo>
                  <a:pt x="908172" y="0"/>
                </a:lnTo>
                <a:lnTo>
                  <a:pt x="0" y="289035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0021779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84.xml><?xml version="1.0" encoding="utf-8"?>
<p:sldLayout xmlns:a="http://schemas.openxmlformats.org/drawingml/2006/main" xmlns:r="http://schemas.openxmlformats.org/officeDocument/2006/relationships" xmlns:p="http://schemas.openxmlformats.org/presentationml/2006/main" showMasterSp="0" preserve="1" userDrawn="1">
  <p:cSld name="D. Green arrow half">
    <p:bg>
      <p:bgPr>
        <a:solidFill>
          <a:schemeClr val="bg1"/>
        </a:solidFill>
        <a:effectLst/>
      </p:bgPr>
    </p:bg>
    <p:spTree>
      <p:nvGrpSpPr>
        <p:cNvPr id="1" name=""/>
        <p:cNvGrpSpPr/>
        <p:nvPr/>
      </p:nvGrpSpPr>
      <p:grpSpPr>
        <a:xfrm>
          <a:off x="0" y="0"/>
          <a:ext cx="0" cy="0"/>
          <a:chOff x="0" y="0"/>
          <a:chExt cx="0" cy="0"/>
        </a:xfrm>
      </p:grpSpPr>
      <p:sp>
        <p:nvSpPr>
          <p:cNvPr id="9" name="Pentagon 8"/>
          <p:cNvSpPr/>
          <p:nvPr/>
        </p:nvSpPr>
        <p:spPr bwMode="white">
          <a:xfrm>
            <a:off x="0" y="0"/>
            <a:ext cx="6363546"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3" name="Title 2"/>
          <p:cNvSpPr>
            <a:spLocks noGrp="1"/>
          </p:cNvSpPr>
          <p:nvPr>
            <p:ph type="title" hasCustomPrompt="1"/>
          </p:nvPr>
        </p:nvSpPr>
        <p:spPr>
          <a:xfrm>
            <a:off x="630000" y="622800"/>
            <a:ext cx="4747822" cy="332399"/>
          </a:xfrm>
          <a:prstGeom prst="rect">
            <a:avLst/>
          </a:prstGeom>
        </p:spPr>
        <p:txBody>
          <a:bodyPr/>
          <a:lstStyle>
            <a:lvl1pPr>
              <a:defRPr>
                <a:solidFill>
                  <a:srgbClr val="FFFFFF"/>
                </a:solidFill>
                <a:latin typeface="+mj-lt"/>
                <a:sym typeface="Trebuchet MS" panose="020B0603020202020204" pitchFamily="34" charset="0"/>
              </a:defRPr>
            </a:lvl1pPr>
          </a:lstStyle>
          <a:p>
            <a:r>
              <a:rPr lang="en-US" dirty="0"/>
              <a:t>Click to add title</a:t>
            </a:r>
          </a:p>
        </p:txBody>
      </p:sp>
      <p:sp>
        <p:nvSpPr>
          <p:cNvPr id="11"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t="9052" b="6867"/>
          <a:stretch/>
        </p:blipFill>
        <p:spPr>
          <a:xfrm rot="120000">
            <a:off x="4460172" y="3407803"/>
            <a:ext cx="2694666" cy="3456551"/>
          </a:xfrm>
          <a:custGeom>
            <a:avLst/>
            <a:gdLst>
              <a:gd name="connsiteX0" fmla="*/ 2136534 w 2694666"/>
              <a:gd name="connsiteY0" fmla="*/ 0 h 3456551"/>
              <a:gd name="connsiteX1" fmla="*/ 2694666 w 2694666"/>
              <a:gd name="connsiteY1" fmla="*/ 0 h 3456551"/>
              <a:gd name="connsiteX2" fmla="*/ 2694666 w 2694666"/>
              <a:gd name="connsiteY2" fmla="*/ 3456551 h 3456551"/>
              <a:gd name="connsiteX3" fmla="*/ 1957033 w 2694666"/>
              <a:gd name="connsiteY3" fmla="*/ 3456551 h 3456551"/>
              <a:gd name="connsiteX4" fmla="*/ 1856842 w 2694666"/>
              <a:gd name="connsiteY4" fmla="*/ 432620 h 3456551"/>
              <a:gd name="connsiteX5" fmla="*/ 1914577 w 2694666"/>
              <a:gd name="connsiteY5" fmla="*/ 426057 h 3456551"/>
              <a:gd name="connsiteX6" fmla="*/ 0 w 2694666"/>
              <a:gd name="connsiteY6" fmla="*/ 0 h 3456551"/>
              <a:gd name="connsiteX7" fmla="*/ 1841687 w 2694666"/>
              <a:gd name="connsiteY7" fmla="*/ 0 h 3456551"/>
              <a:gd name="connsiteX8" fmla="*/ 1142595 w 2694666"/>
              <a:gd name="connsiteY8" fmla="*/ 3456551 h 3456551"/>
              <a:gd name="connsiteX9" fmla="*/ 0 w 2694666"/>
              <a:gd name="connsiteY9"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94666" h="3456551">
                <a:moveTo>
                  <a:pt x="2136534" y="0"/>
                </a:moveTo>
                <a:lnTo>
                  <a:pt x="2694666" y="0"/>
                </a:lnTo>
                <a:lnTo>
                  <a:pt x="2694666" y="3456551"/>
                </a:lnTo>
                <a:lnTo>
                  <a:pt x="1957033" y="3456551"/>
                </a:lnTo>
                <a:lnTo>
                  <a:pt x="1856842" y="432620"/>
                </a:lnTo>
                <a:lnTo>
                  <a:pt x="1914577" y="426057"/>
                </a:lnTo>
                <a:close/>
                <a:moveTo>
                  <a:pt x="0" y="0"/>
                </a:moveTo>
                <a:lnTo>
                  <a:pt x="1841687" y="0"/>
                </a:lnTo>
                <a:lnTo>
                  <a:pt x="1142595" y="3456551"/>
                </a:lnTo>
                <a:lnTo>
                  <a:pt x="0" y="3456551"/>
                </a:lnTo>
                <a:close/>
              </a:path>
            </a:pathLst>
          </a:custGeom>
        </p:spPr>
      </p:pic>
    </p:spTree>
    <p:extLst>
      <p:ext uri="{BB962C8B-B14F-4D97-AF65-F5344CB8AC3E}">
        <p14:creationId xmlns:p14="http://schemas.microsoft.com/office/powerpoint/2010/main" val="410915172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85.xml><?xml version="1.0" encoding="utf-8"?>
<p:sldLayout xmlns:a="http://schemas.openxmlformats.org/drawingml/2006/main" xmlns:r="http://schemas.openxmlformats.org/officeDocument/2006/relationships" xmlns:p="http://schemas.openxmlformats.org/presentationml/2006/main" showMasterSp="0" preserve="1" userDrawn="1">
  <p:cSld name="D. Arrow two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mn-lt"/>
                <a:sym typeface="Trebuchet MS" panose="020B0603020202020204" pitchFamily="34" charset="0"/>
              </a:rPr>
              <a:t>Copyright © 2020 by Boston Consulting Group, Inc. All rights reserved.</a:t>
            </a:r>
            <a:endParaRPr lang="en-US" sz="700" dirty="0">
              <a:solidFill>
                <a:schemeClr val="bg1"/>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2" name="Title 1"/>
          <p:cNvSpPr>
            <a:spLocks noGrp="1"/>
          </p:cNvSpPr>
          <p:nvPr>
            <p:ph type="title" hasCustomPrompt="1"/>
          </p:nvPr>
        </p:nvSpPr>
        <p:spPr>
          <a:xfrm>
            <a:off x="630000" y="622800"/>
            <a:ext cx="6254496" cy="332399"/>
          </a:xfrm>
          <a:prstGeom prst="rect">
            <a:avLst/>
          </a:prstGeom>
        </p:spPr>
        <p:txBody>
          <a:bodyPr/>
          <a:lstStyle>
            <a:lvl1pPr>
              <a:defRPr>
                <a:latin typeface="+mj-lt"/>
                <a:sym typeface="Trebuchet MS" panose="020B0603020202020204" pitchFamily="34" charset="0"/>
              </a:defRPr>
            </a:lvl1pPr>
          </a:lstStyle>
          <a:p>
            <a:r>
              <a:rPr lang="en-US" dirty="0"/>
              <a:t>Click to add title</a:t>
            </a:r>
          </a:p>
        </p:txBody>
      </p:sp>
      <p:pic>
        <p:nvPicPr>
          <p:cNvPr id="11" name="Picture 10"/>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90339" y="3589606"/>
            <a:ext cx="1365250" cy="3382962"/>
          </a:xfrm>
          <a:custGeom>
            <a:avLst/>
            <a:gdLst>
              <a:gd name="connsiteX0" fmla="*/ 911531 w 1365250"/>
              <a:gd name="connsiteY0" fmla="*/ 0 h 3382962"/>
              <a:gd name="connsiteX1" fmla="*/ 1365250 w 1365250"/>
              <a:gd name="connsiteY1" fmla="*/ 0 h 3382962"/>
              <a:gd name="connsiteX2" fmla="*/ 1365250 w 1365250"/>
              <a:gd name="connsiteY2" fmla="*/ 3382962 h 3382962"/>
              <a:gd name="connsiteX3" fmla="*/ 107988 w 1365250"/>
              <a:gd name="connsiteY3" fmla="*/ 3382962 h 3382962"/>
              <a:gd name="connsiteX4" fmla="*/ 111422 w 1365250"/>
              <a:gd name="connsiteY4" fmla="*/ 3368118 h 3382962"/>
              <a:gd name="connsiteX5" fmla="*/ 129661 w 1365250"/>
              <a:gd name="connsiteY5" fmla="*/ 3368407 h 3382962"/>
              <a:gd name="connsiteX6" fmla="*/ 890411 w 1365250"/>
              <a:gd name="connsiteY6" fmla="*/ 0 h 3382962"/>
              <a:gd name="connsiteX7" fmla="*/ 897808 w 1365250"/>
              <a:gd name="connsiteY7" fmla="*/ 0 h 3382962"/>
              <a:gd name="connsiteX8" fmla="*/ 870584 w 1365250"/>
              <a:gd name="connsiteY8" fmla="*/ 85726 h 3382962"/>
              <a:gd name="connsiteX9" fmla="*/ 0 w 1365250"/>
              <a:gd name="connsiteY9" fmla="*/ 0 h 3382962"/>
              <a:gd name="connsiteX10" fmla="*/ 852736 w 1365250"/>
              <a:gd name="connsiteY10" fmla="*/ 0 h 3382962"/>
              <a:gd name="connsiteX11" fmla="*/ 0 w 1365250"/>
              <a:gd name="connsiteY11" fmla="*/ 1883543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65250" h="3382962">
                <a:moveTo>
                  <a:pt x="911531" y="0"/>
                </a:moveTo>
                <a:lnTo>
                  <a:pt x="1365250" y="0"/>
                </a:lnTo>
                <a:lnTo>
                  <a:pt x="1365250" y="3382962"/>
                </a:lnTo>
                <a:lnTo>
                  <a:pt x="107988" y="3382962"/>
                </a:lnTo>
                <a:lnTo>
                  <a:pt x="111422" y="3368118"/>
                </a:lnTo>
                <a:lnTo>
                  <a:pt x="129661" y="3368407"/>
                </a:lnTo>
                <a:close/>
                <a:moveTo>
                  <a:pt x="890411" y="0"/>
                </a:moveTo>
                <a:lnTo>
                  <a:pt x="897808" y="0"/>
                </a:lnTo>
                <a:lnTo>
                  <a:pt x="870584" y="85726"/>
                </a:lnTo>
                <a:close/>
                <a:moveTo>
                  <a:pt x="0" y="0"/>
                </a:moveTo>
                <a:lnTo>
                  <a:pt x="852736" y="0"/>
                </a:lnTo>
                <a:lnTo>
                  <a:pt x="0" y="18835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4654416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86.xml><?xml version="1.0" encoding="utf-8"?>
<p:sldLayout xmlns:a="http://schemas.openxmlformats.org/drawingml/2006/main" xmlns:r="http://schemas.openxmlformats.org/officeDocument/2006/relationships" xmlns:p="http://schemas.openxmlformats.org/presentationml/2006/main" showMasterSp="0" preserve="1" userDrawn="1">
  <p:cSld name="D. Green arrow two third">
    <p:bg>
      <p:bgPr>
        <a:solidFill>
          <a:schemeClr val="bg1"/>
        </a:solidFill>
        <a:effectLst/>
      </p:bgPr>
    </p:bg>
    <p:spTree>
      <p:nvGrpSpPr>
        <p:cNvPr id="1" name=""/>
        <p:cNvGrpSpPr/>
        <p:nvPr/>
      </p:nvGrpSpPr>
      <p:grpSpPr>
        <a:xfrm>
          <a:off x="0" y="0"/>
          <a:ext cx="0" cy="0"/>
          <a:chOff x="0" y="0"/>
          <a:chExt cx="0" cy="0"/>
        </a:xfrm>
      </p:grpSpPr>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gradFill>
            <a:gsLst>
              <a:gs pos="0">
                <a:schemeClr val="tx2"/>
              </a:gs>
              <a:gs pos="100000">
                <a:schemeClr val="accent2"/>
              </a:gs>
            </a:gsLst>
            <a:lin ang="81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2" name="Title 1"/>
          <p:cNvSpPr>
            <a:spLocks noGrp="1"/>
          </p:cNvSpPr>
          <p:nvPr>
            <p:ph type="title" hasCustomPrompt="1"/>
          </p:nvPr>
        </p:nvSpPr>
        <p:spPr>
          <a:xfrm>
            <a:off x="630000" y="622800"/>
            <a:ext cx="6254496" cy="332399"/>
          </a:xfrm>
          <a:prstGeom prst="rect">
            <a:avLst/>
          </a:prstGeom>
        </p:spPr>
        <p:txBody>
          <a:bodyPr/>
          <a:lstStyle>
            <a:lvl1pPr>
              <a:defRPr>
                <a:solidFill>
                  <a:srgbClr val="FFFFFF"/>
                </a:solidFill>
                <a:latin typeface="+mj-lt"/>
                <a:sym typeface="Trebuchet MS" panose="020B0603020202020204" pitchFamily="34" charset="0"/>
              </a:defRPr>
            </a:lvl1pPr>
          </a:lstStyle>
          <a:p>
            <a:r>
              <a:rPr lang="en-US" dirty="0"/>
              <a:t>Click to add title</a:t>
            </a:r>
          </a:p>
        </p:txBody>
      </p:sp>
      <p:sp>
        <p:nvSpPr>
          <p:cNvPr id="17"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8" name="TextBox 1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9052" b="6867"/>
          <a:stretch/>
        </p:blipFill>
        <p:spPr>
          <a:xfrm rot="120000">
            <a:off x="6567628" y="3407803"/>
            <a:ext cx="2694666" cy="3456551"/>
          </a:xfrm>
          <a:custGeom>
            <a:avLst/>
            <a:gdLst>
              <a:gd name="connsiteX0" fmla="*/ 2068299 w 2694666"/>
              <a:gd name="connsiteY0" fmla="*/ 0 h 3456551"/>
              <a:gd name="connsiteX1" fmla="*/ 2694666 w 2694666"/>
              <a:gd name="connsiteY1" fmla="*/ 0 h 3456551"/>
              <a:gd name="connsiteX2" fmla="*/ 2694666 w 2694666"/>
              <a:gd name="connsiteY2" fmla="*/ 3456551 h 3456551"/>
              <a:gd name="connsiteX3" fmla="*/ 1434992 w 2694666"/>
              <a:gd name="connsiteY3" fmla="*/ 3456551 h 3456551"/>
              <a:gd name="connsiteX4" fmla="*/ 0 w 2694666"/>
              <a:gd name="connsiteY4" fmla="*/ 0 h 3456551"/>
              <a:gd name="connsiteX5" fmla="*/ 1825478 w 2694666"/>
              <a:gd name="connsiteY5" fmla="*/ 0 h 3456551"/>
              <a:gd name="connsiteX6" fmla="*/ 1138791 w 2694666"/>
              <a:gd name="connsiteY6" fmla="*/ 3456551 h 3456551"/>
              <a:gd name="connsiteX7" fmla="*/ 0 w 2694666"/>
              <a:gd name="connsiteY7"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94666" h="3456551">
                <a:moveTo>
                  <a:pt x="2068299" y="0"/>
                </a:moveTo>
                <a:lnTo>
                  <a:pt x="2694666" y="0"/>
                </a:lnTo>
                <a:lnTo>
                  <a:pt x="2694666" y="3456551"/>
                </a:lnTo>
                <a:lnTo>
                  <a:pt x="1434992" y="3456551"/>
                </a:lnTo>
                <a:close/>
                <a:moveTo>
                  <a:pt x="0" y="0"/>
                </a:moveTo>
                <a:lnTo>
                  <a:pt x="1825478" y="0"/>
                </a:lnTo>
                <a:lnTo>
                  <a:pt x="1138791" y="3456551"/>
                </a:lnTo>
                <a:lnTo>
                  <a:pt x="0" y="3456551"/>
                </a:lnTo>
                <a:close/>
              </a:path>
            </a:pathLst>
          </a:custGeom>
        </p:spPr>
      </p:pic>
    </p:spTree>
    <p:extLst>
      <p:ext uri="{BB962C8B-B14F-4D97-AF65-F5344CB8AC3E}">
        <p14:creationId xmlns:p14="http://schemas.microsoft.com/office/powerpoint/2010/main" val="236527177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87.xml><?xml version="1.0" encoding="utf-8"?>
<p:sldLayout xmlns:a="http://schemas.openxmlformats.org/drawingml/2006/main" xmlns:r="http://schemas.openxmlformats.org/officeDocument/2006/relationships" xmlns:p="http://schemas.openxmlformats.org/presentationml/2006/main" showMasterSp="0" preserve="1" userDrawn="1">
  <p:cSld name="D. Big statement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7"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mn-lt"/>
                <a:sym typeface="Trebuchet MS" panose="020B0603020202020204" pitchFamily="34" charset="0"/>
              </a:rPr>
              <a:t>Copyright © 2020 by Boston Consulting Group, Inc. All rights reserved.</a:t>
            </a:r>
            <a:endParaRPr lang="en-US" sz="700" dirty="0">
              <a:solidFill>
                <a:schemeClr val="bg1"/>
              </a:solidFill>
              <a:latin typeface="+mn-lt"/>
              <a:sym typeface="Trebuchet MS" panose="020B0603020202020204" pitchFamily="34" charset="0"/>
            </a:endParaRPr>
          </a:p>
        </p:txBody>
      </p:sp>
      <p:sp>
        <p:nvSpPr>
          <p:cNvPr id="10" name="TextBox 9"/>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11" name="Title 1"/>
          <p:cNvSpPr>
            <a:spLocks noGrp="1"/>
          </p:cNvSpPr>
          <p:nvPr>
            <p:ph type="title" hasCustomPrompt="1"/>
          </p:nvPr>
        </p:nvSpPr>
        <p:spPr>
          <a:xfrm>
            <a:off x="630000" y="3826333"/>
            <a:ext cx="10933200" cy="1606550"/>
          </a:xfr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bg1"/>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Tree>
    <p:extLst>
      <p:ext uri="{BB962C8B-B14F-4D97-AF65-F5344CB8AC3E}">
        <p14:creationId xmlns:p14="http://schemas.microsoft.com/office/powerpoint/2010/main" val="335050952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88.xml><?xml version="1.0" encoding="utf-8"?>
<p:sldLayout xmlns:a="http://schemas.openxmlformats.org/drawingml/2006/main" xmlns:r="http://schemas.openxmlformats.org/officeDocument/2006/relationships" xmlns:p="http://schemas.openxmlformats.org/presentationml/2006/main" preserve="1" userDrawn="1">
  <p:cSld name="D. Big statement icon">
    <p:bg>
      <p:bgPr>
        <a:solidFill>
          <a:schemeClr val="bg1"/>
        </a:solidFill>
        <a:effectLst/>
      </p:bgPr>
    </p:bg>
    <p:spTree>
      <p:nvGrpSpPr>
        <p:cNvPr id="1" name=""/>
        <p:cNvGrpSpPr/>
        <p:nvPr/>
      </p:nvGrpSpPr>
      <p:grpSpPr>
        <a:xfrm>
          <a:off x="0" y="0"/>
          <a:ext cx="0" cy="0"/>
          <a:chOff x="0" y="0"/>
          <a:chExt cx="0" cy="0"/>
        </a:xfrm>
      </p:grpSpPr>
      <p:sp>
        <p:nvSpPr>
          <p:cNvPr id="8" name="Date Placeholder 7"/>
          <p:cNvSpPr>
            <a:spLocks noGrp="1"/>
          </p:cNvSpPr>
          <p:nvPr>
            <p:ph type="dt" sz="half" idx="10"/>
          </p:nvPr>
        </p:nvSpPr>
        <p:spPr/>
        <p:txBody>
          <a:bodyPr/>
          <a:lstStyle>
            <a:lvl1pPr>
              <a:defRPr>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
        <p:nvSpPr>
          <p:cNvPr id="6" name="Rectangle 5"/>
          <p:cNvSpPr/>
          <p:nvPr userDrawn="1"/>
        </p:nvSpPr>
        <p:spPr bwMode="white">
          <a:xfrm>
            <a:off x="630000" y="625475"/>
            <a:ext cx="932688" cy="932688"/>
          </a:xfrm>
          <a:prstGeom prst="rect">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sym typeface="Trebuchet MS" panose="020B0603020202020204" pitchFamily="34" charset="0"/>
            </a:endParaRPr>
          </a:p>
        </p:txBody>
      </p:sp>
      <p:sp>
        <p:nvSpPr>
          <p:cNvPr id="7" name="Title 1"/>
          <p:cNvSpPr>
            <a:spLocks noGrp="1"/>
          </p:cNvSpPr>
          <p:nvPr>
            <p:ph type="title" hasCustomPrompt="1"/>
          </p:nvPr>
        </p:nvSpPr>
        <p:spPr>
          <a:xfrm>
            <a:off x="630000" y="3826333"/>
            <a:ext cx="10933200" cy="1606550"/>
          </a:xfrm>
          <a:prstGeom prst="rect">
            <a:avLst/>
          </a:prstGeo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accent4"/>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Tree>
    <p:extLst>
      <p:ext uri="{BB962C8B-B14F-4D97-AF65-F5344CB8AC3E}">
        <p14:creationId xmlns:p14="http://schemas.microsoft.com/office/powerpoint/2010/main" val="297488040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89.xml><?xml version="1.0" encoding="utf-8"?>
<p:sldLayout xmlns:a="http://schemas.openxmlformats.org/drawingml/2006/main" xmlns:r="http://schemas.openxmlformats.org/officeDocument/2006/relationships" xmlns:p="http://schemas.openxmlformats.org/presentationml/2006/main" showMasterSp="0" preserve="1" userDrawn="1">
  <p:cSld name="D. Quote">
    <p:bg>
      <p:bgPr>
        <a:solidFill>
          <a:schemeClr val="accent1"/>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46096" name="think-cell Slide" r:id="rId4" imgW="384" imgH="384" progId="TCLayout.ActiveDocument.1">
                  <p:embed/>
                </p:oleObj>
              </mc:Choice>
              <mc:Fallback>
                <p:oleObj name="think-cell Slide" r:id="rId4" imgW="384" imgH="384" progId="TCLayout.ActiveDocument.1">
                  <p:embed/>
                  <p:pic>
                    <p:nvPicPr>
                      <p:cNvPr id="3" name="Object 2"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6" name="TextBox 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2" name="Date Placeholder 1"/>
          <p:cNvSpPr>
            <a:spLocks noGrp="1"/>
          </p:cNvSpPr>
          <p:nvPr>
            <p:ph type="dt" sz="half" idx="10"/>
          </p:nvPr>
        </p:nvSpPr>
        <p:spPr/>
        <p:txBody>
          <a:bodyPr/>
          <a:lstStyle>
            <a:lvl1pPr>
              <a:defRPr>
                <a:solidFill>
                  <a:schemeClr val="bg1"/>
                </a:solidFill>
                <a:latin typeface="+mn-lt"/>
                <a:sym typeface="Trebuchet MS" panose="020B0603020202020204" pitchFamily="34" charset="0"/>
              </a:defRPr>
            </a:lvl1pPr>
          </a:lstStyle>
          <a:p>
            <a:endParaRPr lang="en-US" dirty="0"/>
          </a:p>
        </p:txBody>
      </p:sp>
      <p:pic>
        <p:nvPicPr>
          <p:cNvPr id="7" name="Picture 6"/>
          <p:cNvPicPr>
            <a:picLocks noChangeAspect="1"/>
          </p:cNvPicPr>
          <p:nvPr userDrawn="1"/>
        </p:nvPicPr>
        <p:blipFill rotWithShape="1">
          <a:blip r:embed="rId6">
            <a:extLst>
              <a:ext uri="{28A0092B-C50C-407E-A947-70E740481C1C}">
                <a14:useLocalDpi xmlns:a14="http://schemas.microsoft.com/office/drawing/2010/main" val="0"/>
              </a:ext>
            </a:extLst>
          </a:blip>
          <a:srcRect r="3634" b="1258"/>
          <a:stretch/>
        </p:blipFill>
        <p:spPr>
          <a:xfrm rot="16200000" flipH="1">
            <a:off x="6797461" y="101443"/>
            <a:ext cx="769257" cy="10019821"/>
          </a:xfrm>
          <a:custGeom>
            <a:avLst/>
            <a:gdLst>
              <a:gd name="connsiteX0" fmla="*/ 0 w 769257"/>
              <a:gd name="connsiteY0" fmla="*/ 0 h 10019821"/>
              <a:gd name="connsiteX1" fmla="*/ 0 w 769257"/>
              <a:gd name="connsiteY1" fmla="*/ 4631160 h 10019821"/>
              <a:gd name="connsiteX2" fmla="*/ 216750 w 769257"/>
              <a:gd name="connsiteY2" fmla="*/ 999646 h 10019821"/>
              <a:gd name="connsiteX3" fmla="*/ 197800 w 769257"/>
              <a:gd name="connsiteY3" fmla="*/ 10019821 h 10019821"/>
              <a:gd name="connsiteX4" fmla="*/ 769257 w 769257"/>
              <a:gd name="connsiteY4" fmla="*/ 10019821 h 10019821"/>
              <a:gd name="connsiteX5" fmla="*/ 769257 w 769257"/>
              <a:gd name="connsiteY5" fmla="*/ 0 h 10019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9257" h="10019821">
                <a:moveTo>
                  <a:pt x="0" y="0"/>
                </a:moveTo>
                <a:lnTo>
                  <a:pt x="0" y="4631160"/>
                </a:lnTo>
                <a:lnTo>
                  <a:pt x="216750" y="999646"/>
                </a:lnTo>
                <a:lnTo>
                  <a:pt x="197800" y="10019821"/>
                </a:lnTo>
                <a:lnTo>
                  <a:pt x="769257" y="10019821"/>
                </a:lnTo>
                <a:lnTo>
                  <a:pt x="769257" y="0"/>
                </a:lnTo>
                <a:close/>
              </a:path>
            </a:pathLst>
          </a:custGeom>
        </p:spPr>
      </p:pic>
      <p:sp>
        <p:nvSpPr>
          <p:cNvPr id="59" name="Freeform 58"/>
          <p:cNvSpPr>
            <a:spLocks/>
          </p:cNvSpPr>
          <p:nvPr/>
        </p:nvSpPr>
        <p:spPr bwMode="white">
          <a:xfrm flipH="1">
            <a:off x="0" y="0"/>
            <a:ext cx="12192000" cy="5867335"/>
          </a:xfrm>
          <a:custGeom>
            <a:avLst/>
            <a:gdLst>
              <a:gd name="connsiteX0" fmla="*/ 12192000 w 12192000"/>
              <a:gd name="connsiteY0" fmla="*/ 0 h 5867335"/>
              <a:gd name="connsiteX1" fmla="*/ 0 w 12192000"/>
              <a:gd name="connsiteY1" fmla="*/ 0 h 5867335"/>
              <a:gd name="connsiteX2" fmla="*/ 0 w 12192000"/>
              <a:gd name="connsiteY2" fmla="*/ 4945992 h 5867335"/>
              <a:gd name="connsiteX3" fmla="*/ 9041587 w 12192000"/>
              <a:gd name="connsiteY3" fmla="*/ 4945992 h 5867335"/>
              <a:gd name="connsiteX4" fmla="*/ 9974275 w 12192000"/>
              <a:gd name="connsiteY4" fmla="*/ 5867335 h 5867335"/>
              <a:gd name="connsiteX5" fmla="*/ 9974275 w 12192000"/>
              <a:gd name="connsiteY5" fmla="*/ 4945992 h 5867335"/>
              <a:gd name="connsiteX6" fmla="*/ 12192000 w 12192000"/>
              <a:gd name="connsiteY6" fmla="*/ 4945992 h 5867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5867335">
                <a:moveTo>
                  <a:pt x="12192000" y="0"/>
                </a:moveTo>
                <a:lnTo>
                  <a:pt x="0" y="0"/>
                </a:lnTo>
                <a:lnTo>
                  <a:pt x="0" y="4945992"/>
                </a:lnTo>
                <a:lnTo>
                  <a:pt x="9041587" y="4945992"/>
                </a:lnTo>
                <a:lnTo>
                  <a:pt x="9974275" y="5867335"/>
                </a:lnTo>
                <a:lnTo>
                  <a:pt x="9974275" y="4945992"/>
                </a:lnTo>
                <a:lnTo>
                  <a:pt x="12192000" y="4945992"/>
                </a:lnTo>
                <a:close/>
              </a:path>
            </a:pathLst>
          </a:custGeom>
          <a:solidFill>
            <a:schemeClr val="tx2"/>
          </a:solidFill>
          <a:ln>
            <a:noFill/>
          </a:ln>
          <a:effectLst/>
        </p:spPr>
        <p:txBody>
          <a:bodyPr vert="horz" wrap="square" lIns="91440" tIns="45720" rIns="91440" bIns="45720" numCol="1" anchor="t" anchorCtr="0" compatLnSpc="1">
            <a:prstTxWarp prst="textNoShape">
              <a:avLst/>
            </a:prstTxWarp>
            <a:noAutofit/>
          </a:bodyPr>
          <a:lstStyle/>
          <a:p>
            <a:endParaRPr lang="en-US" dirty="0">
              <a:latin typeface="+mn-lt"/>
              <a:sym typeface="Trebuchet MS" panose="020B0603020202020204" pitchFamily="34" charset="0"/>
            </a:endParaRPr>
          </a:p>
        </p:txBody>
      </p:sp>
    </p:spTree>
    <p:extLst>
      <p:ext uri="{BB962C8B-B14F-4D97-AF65-F5344CB8AC3E}">
        <p14:creationId xmlns:p14="http://schemas.microsoft.com/office/powerpoint/2010/main" val="42938449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Green arrow two third">
    <p:bg>
      <p:bgPr>
        <a:solidFill>
          <a:srgbClr val="F2F2F2"/>
        </a:solidFill>
        <a:effectLst/>
      </p:bgPr>
    </p:bg>
    <p:spTree>
      <p:nvGrpSpPr>
        <p:cNvPr id="1" name=""/>
        <p:cNvGrpSpPr/>
        <p:nvPr/>
      </p:nvGrpSpPr>
      <p:grpSpPr>
        <a:xfrm>
          <a:off x="0" y="0"/>
          <a:ext cx="0" cy="0"/>
          <a:chOff x="0" y="0"/>
          <a:chExt cx="0" cy="0"/>
        </a:xfrm>
      </p:grpSpPr>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gradFill>
            <a:gsLst>
              <a:gs pos="0">
                <a:schemeClr val="tx2"/>
              </a:gs>
              <a:gs pos="100000">
                <a:schemeClr val="accent2"/>
              </a:gs>
            </a:gsLst>
            <a:lin ang="81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1" name="Title 3"/>
          <p:cNvSpPr>
            <a:spLocks noGrp="1"/>
          </p:cNvSpPr>
          <p:nvPr>
            <p:ph type="title" hasCustomPrompt="1"/>
          </p:nvPr>
        </p:nvSpPr>
        <p:spPr>
          <a:xfrm>
            <a:off x="630000" y="622800"/>
            <a:ext cx="62568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rgbClr val="FFFFFF"/>
                </a:solidFill>
                <a:latin typeface="+mj-lt"/>
                <a:sym typeface="Trebuchet MS" panose="020B0603020202020204" pitchFamily="34" charset="0"/>
              </a:defRPr>
            </a:lvl1pPr>
          </a:lstStyle>
          <a:p>
            <a:pPr lvl="0"/>
            <a:r>
              <a:rPr lang="en-US" dirty="0"/>
              <a:t>Click to add title</a:t>
            </a:r>
          </a:p>
        </p:txBody>
      </p:sp>
      <p:sp>
        <p:nvSpPr>
          <p:cNvPr id="17"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8" name="TextBox 1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9052" b="6867"/>
          <a:stretch/>
        </p:blipFill>
        <p:spPr>
          <a:xfrm rot="120000">
            <a:off x="6567628" y="3407803"/>
            <a:ext cx="2694666" cy="3456551"/>
          </a:xfrm>
          <a:custGeom>
            <a:avLst/>
            <a:gdLst>
              <a:gd name="connsiteX0" fmla="*/ 2068299 w 2694666"/>
              <a:gd name="connsiteY0" fmla="*/ 0 h 3456551"/>
              <a:gd name="connsiteX1" fmla="*/ 2694666 w 2694666"/>
              <a:gd name="connsiteY1" fmla="*/ 0 h 3456551"/>
              <a:gd name="connsiteX2" fmla="*/ 2694666 w 2694666"/>
              <a:gd name="connsiteY2" fmla="*/ 3456551 h 3456551"/>
              <a:gd name="connsiteX3" fmla="*/ 1434992 w 2694666"/>
              <a:gd name="connsiteY3" fmla="*/ 3456551 h 3456551"/>
              <a:gd name="connsiteX4" fmla="*/ 0 w 2694666"/>
              <a:gd name="connsiteY4" fmla="*/ 0 h 3456551"/>
              <a:gd name="connsiteX5" fmla="*/ 1825478 w 2694666"/>
              <a:gd name="connsiteY5" fmla="*/ 0 h 3456551"/>
              <a:gd name="connsiteX6" fmla="*/ 1138791 w 2694666"/>
              <a:gd name="connsiteY6" fmla="*/ 3456551 h 3456551"/>
              <a:gd name="connsiteX7" fmla="*/ 0 w 2694666"/>
              <a:gd name="connsiteY7"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94666" h="3456551">
                <a:moveTo>
                  <a:pt x="2068299" y="0"/>
                </a:moveTo>
                <a:lnTo>
                  <a:pt x="2694666" y="0"/>
                </a:lnTo>
                <a:lnTo>
                  <a:pt x="2694666" y="3456551"/>
                </a:lnTo>
                <a:lnTo>
                  <a:pt x="1434992" y="3456551"/>
                </a:lnTo>
                <a:close/>
                <a:moveTo>
                  <a:pt x="0" y="0"/>
                </a:moveTo>
                <a:lnTo>
                  <a:pt x="1825478" y="0"/>
                </a:lnTo>
                <a:lnTo>
                  <a:pt x="1138791" y="3456551"/>
                </a:lnTo>
                <a:lnTo>
                  <a:pt x="0" y="3456551"/>
                </a:lnTo>
                <a:close/>
              </a:path>
            </a:pathLst>
          </a:custGeom>
        </p:spPr>
      </p:pic>
    </p:spTree>
    <p:extLst>
      <p:ext uri="{BB962C8B-B14F-4D97-AF65-F5344CB8AC3E}">
        <p14:creationId xmlns:p14="http://schemas.microsoft.com/office/powerpoint/2010/main" val="336986575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90.xml><?xml version="1.0" encoding="utf-8"?>
<p:sldLayout xmlns:a="http://schemas.openxmlformats.org/drawingml/2006/main" xmlns:r="http://schemas.openxmlformats.org/officeDocument/2006/relationships" xmlns:p="http://schemas.openxmlformats.org/presentationml/2006/main" showMasterSp="0" preserve="1" userDrawn="1">
  <p:cSld name="D. Special gray">
    <p:bg>
      <p:bgPr>
        <a:solidFill>
          <a:schemeClr val="tx1">
            <a:lumMod val="50000"/>
          </a:schemeClr>
        </a:solidFill>
        <a:effectLst/>
      </p:bgPr>
    </p:bg>
    <p:spTree>
      <p:nvGrpSpPr>
        <p:cNvPr id="1" name=""/>
        <p:cNvGrpSpPr/>
        <p:nvPr/>
      </p:nvGrpSpPr>
      <p:grpSpPr>
        <a:xfrm>
          <a:off x="0" y="0"/>
          <a:ext cx="0" cy="0"/>
          <a:chOff x="0" y="0"/>
          <a:chExt cx="0" cy="0"/>
        </a:xfrm>
      </p:grpSpPr>
      <p:sp>
        <p:nvSpPr>
          <p:cNvPr id="5" name="TextBox 4"/>
          <p:cNvSpPr txBox="1"/>
          <p:nvPr/>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3" name="Date Placeholder 2"/>
          <p:cNvSpPr>
            <a:spLocks noGrp="1"/>
          </p:cNvSpPr>
          <p:nvPr>
            <p:ph type="dt" sz="half" idx="10"/>
          </p:nvPr>
        </p:nvSpPr>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mn-lt"/>
                <a:sym typeface="Trebuchet MS" panose="020B0603020202020204" pitchFamily="34" charset="0"/>
              </a:rPr>
              <a:t>Copyright © 2020 by Boston Consulting Group, Inc. All rights reserved.</a:t>
            </a:r>
            <a:endParaRPr lang="en-US" sz="700" dirty="0">
              <a:solidFill>
                <a:schemeClr val="bg1"/>
              </a:solidFill>
              <a:latin typeface="+mn-lt"/>
              <a:sym typeface="Trebuchet MS" panose="020B0603020202020204" pitchFamily="34" charset="0"/>
            </a:endParaRPr>
          </a:p>
        </p:txBody>
      </p:sp>
      <p:sp>
        <p:nvSpPr>
          <p:cNvPr id="2" name="Title 1"/>
          <p:cNvSpPr>
            <a:spLocks noGrp="1"/>
          </p:cNvSpPr>
          <p:nvPr>
            <p:ph type="title" hasCustomPrompt="1"/>
          </p:nvPr>
        </p:nvSpPr>
        <p:spPr>
          <a:xfrm>
            <a:off x="630000" y="622800"/>
            <a:ext cx="10933200" cy="332399"/>
          </a:xfrm>
        </p:spPr>
        <p:txBody>
          <a:bodyPr/>
          <a:lstStyle>
            <a:lvl1pPr>
              <a:defRPr>
                <a:solidFill>
                  <a:schemeClr val="bg1"/>
                </a:solidFill>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378122923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91.xml><?xml version="1.0" encoding="utf-8"?>
<p:sldLayout xmlns:a="http://schemas.openxmlformats.org/drawingml/2006/main" xmlns:r="http://schemas.openxmlformats.org/officeDocument/2006/relationships" xmlns:p="http://schemas.openxmlformats.org/presentationml/2006/main" showMasterSp="0" preserve="1" userDrawn="1">
  <p:cSld name="D. Table of contents">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13" name="Freeform 12"/>
          <p:cNvSpPr/>
          <p:nvPr/>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7" name="Freeform 12"/>
          <p:cNvSpPr/>
          <p:nvPr userDrawn="1"/>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20" name="TextBox 19"/>
          <p:cNvSpPr txBox="1"/>
          <p:nvPr userDrawn="1"/>
        </p:nvSpPr>
        <p:spPr>
          <a:xfrm>
            <a:off x="630000" y="2577934"/>
            <a:ext cx="2819400" cy="1761764"/>
          </a:xfrm>
          <a:prstGeom prst="rect">
            <a:avLst/>
          </a:prstGeom>
          <a:noFill/>
        </p:spPr>
        <p:txBody>
          <a:bodyPr wrap="square" lIns="0" tIns="0" rIns="0" bIns="0" rtlCol="0" anchor="ctr">
            <a:spAutoFit/>
          </a:bodyPr>
          <a:lstStyle/>
          <a:p>
            <a:pPr marL="0" indent="0">
              <a:lnSpc>
                <a:spcPct val="106000"/>
              </a:lnSpc>
              <a:spcAft>
                <a:spcPts val="700"/>
              </a:spcAft>
              <a:buFontTx/>
              <a:buNone/>
            </a:pPr>
            <a:r>
              <a:rPr lang="en-US" sz="5400" dirty="0">
                <a:solidFill>
                  <a:schemeClr val="tx2"/>
                </a:solidFill>
                <a:latin typeface="+mn-lt"/>
                <a:sym typeface="Trebuchet MS" panose="020B0603020202020204" pitchFamily="34" charset="0"/>
              </a:rPr>
              <a:t>Table of contents</a:t>
            </a:r>
          </a:p>
        </p:txBody>
      </p:sp>
      <p:sp>
        <p:nvSpPr>
          <p:cNvPr id="15"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4"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mn-lt"/>
                <a:sym typeface="Trebuchet MS" panose="020B0603020202020204" pitchFamily="34" charset="0"/>
              </a:rPr>
              <a:t>Copyright © 2020 by Boston Consulting Group, Inc. All rights reserved.</a:t>
            </a:r>
            <a:endParaRPr lang="en-US" sz="700" dirty="0">
              <a:solidFill>
                <a:schemeClr val="bg1"/>
              </a:solidFill>
              <a:latin typeface="+mn-lt"/>
              <a:sym typeface="Trebuchet MS" panose="020B0603020202020204" pitchFamily="34" charset="0"/>
            </a:endParaRPr>
          </a:p>
        </p:txBody>
      </p:sp>
      <p:sp>
        <p:nvSpPr>
          <p:cNvPr id="19" name="TextBox 18"/>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pic>
        <p:nvPicPr>
          <p:cNvPr id="10" name="Picture 9"/>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108638" y="3586748"/>
            <a:ext cx="1365250" cy="3382962"/>
          </a:xfrm>
          <a:custGeom>
            <a:avLst/>
            <a:gdLst>
              <a:gd name="connsiteX0" fmla="*/ 942801 w 1365250"/>
              <a:gd name="connsiteY0" fmla="*/ 0 h 3382962"/>
              <a:gd name="connsiteX1" fmla="*/ 1365250 w 1365250"/>
              <a:gd name="connsiteY1" fmla="*/ 0 h 3382962"/>
              <a:gd name="connsiteX2" fmla="*/ 1365250 w 1365250"/>
              <a:gd name="connsiteY2" fmla="*/ 3382962 h 3382962"/>
              <a:gd name="connsiteX3" fmla="*/ 128720 w 1365250"/>
              <a:gd name="connsiteY3" fmla="*/ 3382962 h 3382962"/>
              <a:gd name="connsiteX4" fmla="*/ 0 w 1365250"/>
              <a:gd name="connsiteY4" fmla="*/ 0 h 3382962"/>
              <a:gd name="connsiteX5" fmla="*/ 929501 w 1365250"/>
              <a:gd name="connsiteY5" fmla="*/ 0 h 3382962"/>
              <a:gd name="connsiteX6" fmla="*/ 0 w 1365250"/>
              <a:gd name="connsiteY6" fmla="*/ 2860398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5250" h="3382962">
                <a:moveTo>
                  <a:pt x="942801" y="0"/>
                </a:moveTo>
                <a:lnTo>
                  <a:pt x="1365250" y="0"/>
                </a:lnTo>
                <a:lnTo>
                  <a:pt x="1365250" y="3382962"/>
                </a:lnTo>
                <a:lnTo>
                  <a:pt x="128720" y="3382962"/>
                </a:lnTo>
                <a:close/>
                <a:moveTo>
                  <a:pt x="0" y="0"/>
                </a:moveTo>
                <a:lnTo>
                  <a:pt x="929501" y="0"/>
                </a:lnTo>
                <a:lnTo>
                  <a:pt x="0" y="2860398"/>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2023474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92.xml><?xml version="1.0" encoding="utf-8"?>
<p:sldLayout xmlns:a="http://schemas.openxmlformats.org/drawingml/2006/main" xmlns:r="http://schemas.openxmlformats.org/officeDocument/2006/relationships" xmlns:p="http://schemas.openxmlformats.org/presentationml/2006/main" showMasterSp="0" preserve="1">
  <p:cSld name="D. Blank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6"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mn-lt"/>
                <a:sym typeface="Trebuchet MS" panose="020B0603020202020204" pitchFamily="34" charset="0"/>
              </a:rPr>
              <a:t>Copyright © 2020 by Boston Consulting Group, Inc. All rights reserved.</a:t>
            </a:r>
            <a:endParaRPr lang="en-US" sz="700" dirty="0">
              <a:solidFill>
                <a:schemeClr val="bg1"/>
              </a:solidFill>
              <a:latin typeface="+mn-lt"/>
              <a:sym typeface="Trebuchet MS" panose="020B0603020202020204" pitchFamily="34" charset="0"/>
            </a:endParaRPr>
          </a:p>
        </p:txBody>
      </p:sp>
      <p:sp>
        <p:nvSpPr>
          <p:cNvPr id="11" name="TextBox 10"/>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162816672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93.xml><?xml version="1.0" encoding="utf-8"?>
<p:sldLayout xmlns:a="http://schemas.openxmlformats.org/drawingml/2006/main" xmlns:r="http://schemas.openxmlformats.org/officeDocument/2006/relationships" xmlns:p="http://schemas.openxmlformats.org/presentationml/2006/main" preserve="1">
  <p:cSld name="D. Blank">
    <p:bg>
      <p:bgPr>
        <a:solidFill>
          <a:schemeClr val="bg1"/>
        </a:solidFill>
        <a:effectLst/>
      </p:bgPr>
    </p:bg>
    <p:spTree>
      <p:nvGrpSpPr>
        <p:cNvPr id="1" name=""/>
        <p:cNvGrpSpPr/>
        <p:nvPr/>
      </p:nvGrpSpPr>
      <p:grpSpPr>
        <a:xfrm>
          <a:off x="0" y="0"/>
          <a:ext cx="0" cy="0"/>
          <a:chOff x="0" y="0"/>
          <a:chExt cx="0" cy="0"/>
        </a:xfrm>
      </p:grpSpPr>
      <p:sp>
        <p:nvSpPr>
          <p:cNvPr id="7" name="Date Placeholder 6"/>
          <p:cNvSpPr>
            <a:spLocks noGrp="1"/>
          </p:cNvSpPr>
          <p:nvPr>
            <p:ph type="dt" sz="half" idx="10"/>
          </p:nvPr>
        </p:nvSpPr>
        <p:spPr/>
        <p:txBody>
          <a:bodyPr/>
          <a:lstStyle>
            <a:lvl1pPr>
              <a:defRPr>
                <a:latin typeface="+mn-lt"/>
                <a:sym typeface="Trebuchet MS" panose="020B0603020202020204" pitchFamily="34" charset="0"/>
              </a:defRPr>
            </a:lvl1pPr>
          </a:lstStyle>
          <a:p>
            <a:endParaRPr lang="en-US" dirty="0"/>
          </a:p>
        </p:txBody>
      </p:sp>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11728666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94.xml><?xml version="1.0" encoding="utf-8"?>
<p:sldLayout xmlns:a="http://schemas.openxmlformats.org/drawingml/2006/main" xmlns:r="http://schemas.openxmlformats.org/officeDocument/2006/relationships" xmlns:p="http://schemas.openxmlformats.org/presentationml/2006/main" preserve="1">
  <p:cSld name="D. Disclaimer">
    <p:spTree>
      <p:nvGrpSpPr>
        <p:cNvPr id="1" name=""/>
        <p:cNvGrpSpPr/>
        <p:nvPr/>
      </p:nvGrpSpPr>
      <p:grpSpPr>
        <a:xfrm>
          <a:off x="0" y="0"/>
          <a:ext cx="0" cy="0"/>
          <a:chOff x="0" y="0"/>
          <a:chExt cx="0" cy="0"/>
        </a:xfrm>
      </p:grpSpPr>
      <p:sp>
        <p:nvSpPr>
          <p:cNvPr id="6" name="Rectangle 5"/>
          <p:cNvSpPr/>
          <p:nvPr/>
        </p:nvSpPr>
        <p:spPr>
          <a:xfrm>
            <a:off x="5021826" y="1664256"/>
            <a:ext cx="6209072" cy="3323987"/>
          </a:xfrm>
          <a:prstGeom prst="rect">
            <a:avLst/>
          </a:prstGeom>
        </p:spPr>
        <p:txBody>
          <a:bodyPr wrap="square" lIns="0" tIns="0" rIns="0" bIns="0" anchor="ctr">
            <a:spAutoFit/>
          </a:bodyPr>
          <a:lstStyle/>
          <a:p>
            <a:pPr indent="0">
              <a:lnSpc>
                <a:spcPct val="100000"/>
              </a:lnSpc>
            </a:pPr>
            <a:r>
              <a:rPr lang="en-US" sz="900" b="0" dirty="0">
                <a:latin typeface="+mn-lt"/>
                <a:sym typeface="Trebuchet MS" panose="020B0603020202020204" pitchFamily="34" charset="0"/>
              </a:rPr>
              <a:t>The services and materials provided by Boston Consulting Group (BCG) are subject to BCG's Standard Terms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(a copy of which is available upon request) or such other agreement as may have been previously executed by BCG. BCG does not provide legal, accounting, or tax advice. The Client is responsible for obtaining independent advice concerning these matters. This advice may affect the guidance given by BCG. Further, BCG has made no undertaking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to update these materials after the date hereof, notwithstanding that such information may become outdated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or inaccurate.</a:t>
            </a:r>
          </a:p>
          <a:p>
            <a:pPr indent="0">
              <a:lnSpc>
                <a:spcPct val="100000"/>
              </a:lnSpc>
            </a:pPr>
            <a:r>
              <a:rPr lang="en-US" sz="900" b="0" dirty="0">
                <a:latin typeface="+mn-lt"/>
                <a:sym typeface="Trebuchet MS" panose="020B0603020202020204" pitchFamily="34" charset="0"/>
              </a:rPr>
              <a:t> </a:t>
            </a:r>
          </a:p>
          <a:p>
            <a:pPr indent="0">
              <a:lnSpc>
                <a:spcPct val="100000"/>
              </a:lnSpc>
            </a:pPr>
            <a:r>
              <a:rPr lang="en-US" sz="900" b="0" dirty="0">
                <a:latin typeface="+mn-lt"/>
                <a:sym typeface="Trebuchet MS" panose="020B0603020202020204" pitchFamily="34" charset="0"/>
              </a:rPr>
              <a:t>The materials contained in this presentation are designed for the sole use by the board of directors or senior management of the Client and solely for the limited purposes described in the presentation. The materials shall not be copied or given to any person or entity other than the Client (“Third Party”) without the prior written consent of BCG. These materials serve only as the focus for discussion; they are incomplete without the accompanying oral commentary and may not be relied on as a stand-alone document. Further, Third Parties may not, and it is unreasonable for any Third Party to, rely on these materials for any purpose whatsoever. To the fullest extent permitted by law (and except to the extent otherwise agreed in a signed writing by BCG), BCG shall have no liability whatsoever to any Third Party, and any Third Party hereby waives any rights and claims it may have at any time against BCG with regard to the services, this presentation, or other materials, including the accuracy or completeness thereof. Receipt and review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of this document shall be deemed agreement with and consideration for the foregoing.</a:t>
            </a:r>
          </a:p>
          <a:p>
            <a:pPr indent="0">
              <a:lnSpc>
                <a:spcPct val="100000"/>
              </a:lnSpc>
            </a:pPr>
            <a:endParaRPr lang="en-US" sz="900" b="0" dirty="0">
              <a:latin typeface="+mn-lt"/>
              <a:sym typeface="Trebuchet MS" panose="020B0603020202020204" pitchFamily="34"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900" b="0" dirty="0">
                <a:latin typeface="+mn-lt"/>
                <a:sym typeface="Trebuchet MS" panose="020B0603020202020204" pitchFamily="34" charset="0"/>
              </a:rPr>
              <a:t>BCG does not provide fairness opinions or valuations of market transactions, and these materials should not be relied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on or construed as such. Further, the financial evaluations, projected market and financial information, and conclusions contained in these materials are based upon standard valuation methodologies, are not definitive forecasts, and are not guaranteed by BCG. BCG has used public and/or confidential data and assumptions provided to BCG by the Client. BCG has not independently verified the data and assumptions used in these analyses. Changes in the underlying data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or operating assumptions will clearly impact the analyses and conclusions.</a:t>
            </a:r>
          </a:p>
        </p:txBody>
      </p:sp>
      <p:sp>
        <p:nvSpPr>
          <p:cNvPr id="7" name="Title 6"/>
          <p:cNvSpPr txBox="1">
            <a:spLocks/>
          </p:cNvSpPr>
          <p:nvPr/>
        </p:nvSpPr>
        <p:spPr>
          <a:xfrm>
            <a:off x="639044" y="2973076"/>
            <a:ext cx="3199529" cy="706347"/>
          </a:xfrm>
          <a:prstGeom prst="rect">
            <a:avLst/>
          </a:prstGeom>
        </p:spPr>
        <p:txBody>
          <a:bodyPr vert="horz" wrap="square" lIns="0" tIns="0" rIns="0" bIns="0" rtlCol="0" anchor="ctr">
            <a:spAutoFit/>
          </a:bodyPr>
          <a:lstStyle>
            <a:lvl1pPr algn="l" defTabSz="914400" rtl="0" eaLnBrk="1" latinLnBrk="0" hangingPunct="1">
              <a:lnSpc>
                <a:spcPct val="90000"/>
              </a:lnSpc>
              <a:spcBef>
                <a:spcPct val="0"/>
              </a:spcBef>
              <a:buNone/>
              <a:defRPr sz="2400" kern="1200">
                <a:solidFill>
                  <a:schemeClr val="tx2"/>
                </a:solidFill>
                <a:latin typeface="+mj-lt"/>
                <a:ea typeface="+mj-ea"/>
                <a:cs typeface="+mj-cs"/>
              </a:defRPr>
            </a:lvl1pPr>
          </a:lstStyle>
          <a:p>
            <a:r>
              <a:rPr lang="en-US" sz="5100" dirty="0">
                <a:gradFill>
                  <a:gsLst>
                    <a:gs pos="100000">
                      <a:schemeClr val="tx2"/>
                    </a:gs>
                    <a:gs pos="2000">
                      <a:schemeClr val="accent2"/>
                    </a:gs>
                  </a:gsLst>
                  <a:lin ang="2700000" scaled="0"/>
                </a:gradFill>
                <a:latin typeface="+mn-lt"/>
                <a:sym typeface="Trebuchet MS" panose="020B0603020202020204" pitchFamily="34" charset="0"/>
              </a:rPr>
              <a:t>Disclaimer</a:t>
            </a:r>
          </a:p>
        </p:txBody>
      </p:sp>
      <p:cxnSp>
        <p:nvCxnSpPr>
          <p:cNvPr id="9" name="Straight Connector 8"/>
          <p:cNvCxnSpPr/>
          <p:nvPr/>
        </p:nvCxnSpPr>
        <p:spPr>
          <a:xfrm>
            <a:off x="4367898" y="1630185"/>
            <a:ext cx="0" cy="3392129"/>
          </a:xfrm>
          <a:prstGeom prst="line">
            <a:avLst/>
          </a:prstGeom>
          <a:ln w="9525">
            <a:solidFill>
              <a:schemeClr val="tx2"/>
            </a:solidFill>
            <a:miter lim="800000"/>
            <a:headEnd type="none" w="sm" len="sm"/>
            <a:tailEnd type="none" w="sm" len="sm"/>
          </a:ln>
        </p:spPr>
        <p:style>
          <a:lnRef idx="1">
            <a:schemeClr val="accent1"/>
          </a:lnRef>
          <a:fillRef idx="0">
            <a:schemeClr val="accent1"/>
          </a:fillRef>
          <a:effectRef idx="0">
            <a:schemeClr val="accent1"/>
          </a:effectRef>
          <a:fontRef idx="minor">
            <a:schemeClr val="tx1"/>
          </a:fontRef>
        </p:style>
      </p:cxnSp>
      <p:sp>
        <p:nvSpPr>
          <p:cNvPr id="4" name="Date Placeholder 3"/>
          <p:cNvSpPr>
            <a:spLocks noGrp="1"/>
          </p:cNvSpPr>
          <p:nvPr>
            <p:ph type="dt" sz="half" idx="10"/>
          </p:nvPr>
        </p:nvSpPr>
        <p:spPr/>
        <p:txBody>
          <a:bodyPr/>
          <a:lstStyle>
            <a:lvl1pPr>
              <a:defRPr>
                <a:latin typeface="+mn-lt"/>
                <a:sym typeface="Trebuchet MS" panose="020B0603020202020204" pitchFamily="34" charset="0"/>
              </a:defRPr>
            </a:lvl1pPr>
          </a:lstStyle>
          <a:p>
            <a:endParaRPr lang="en-US" dirty="0"/>
          </a:p>
        </p:txBody>
      </p:sp>
      <p:sp>
        <p:nvSpPr>
          <p:cNvPr id="10"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41645942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95.xml><?xml version="1.0" encoding="utf-8"?>
<p:sldLayout xmlns:a="http://schemas.openxmlformats.org/drawingml/2006/main" xmlns:r="http://schemas.openxmlformats.org/officeDocument/2006/relationships" xmlns:p="http://schemas.openxmlformats.org/presentationml/2006/main" showMasterSp="0" type="blank" preserve="1">
  <p:cSld name="D. En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47120" name="think-cell Slide" r:id="rId5" imgW="384" imgH="384" progId="TCLayout.ActiveDocument.1">
                  <p:embed/>
                </p:oleObj>
              </mc:Choice>
              <mc:Fallback>
                <p:oleObj name="think-cell Slide" r:id="rId5" imgW="384" imgH="384" progId="TCLayout.ActiveDocument.1">
                  <p:embed/>
                  <p:pic>
                    <p:nvPicPr>
                      <p:cNvPr id="2" name="Object 1" hidden="1"/>
                      <p:cNvPicPr/>
                      <p:nvPr/>
                    </p:nvPicPr>
                    <p:blipFill>
                      <a:blip r:embed="rId6"/>
                      <a:stretch>
                        <a:fillRect/>
                      </a:stretch>
                    </p:blipFill>
                    <p:spPr>
                      <a:xfrm>
                        <a:off x="1588" y="1588"/>
                        <a:ext cx="1587" cy="1587"/>
                      </a:xfrm>
                      <a:prstGeom prst="rect">
                        <a:avLst/>
                      </a:prstGeom>
                    </p:spPr>
                  </p:pic>
                </p:oleObj>
              </mc:Fallback>
            </mc:AlternateContent>
          </a:graphicData>
        </a:graphic>
      </p:graphicFrame>
      <p:pic>
        <p:nvPicPr>
          <p:cNvPr id="9" name="TitleAndEndImages"/>
          <p:cNvPicPr>
            <a:picLocks noChangeAspect="1"/>
          </p:cNvPicPr>
          <p:nvPr userDrawn="1">
            <p:custDataLst>
              <p:tags r:id="rId3"/>
            </p:custDataLst>
          </p:nvPr>
        </p:nvPicPr>
        <p:blipFill>
          <a:blip r:embed="rId7">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8" name="Rectangle 7"/>
          <p:cNvSpPr/>
          <p:nvPr userDrawn="1"/>
        </p:nvSpPr>
        <p:spPr bwMode="black">
          <a:xfrm>
            <a:off x="630936" y="626200"/>
            <a:ext cx="8125200" cy="5529600"/>
          </a:xfrm>
          <a:prstGeom prst="rect">
            <a:avLst/>
          </a:prstGeom>
          <a:gradFill flip="none" rotWithShape="1">
            <a:gsLst>
              <a:gs pos="0">
                <a:schemeClr val="accent1">
                  <a:alpha val="90000"/>
                </a:schemeClr>
              </a:gs>
              <a:gs pos="100000">
                <a:schemeClr val="tx2">
                  <a:alpha val="90000"/>
                </a:scheme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15" name="TextBox 14"/>
          <p:cNvSpPr txBox="1"/>
          <p:nvPr/>
        </p:nvSpPr>
        <p:spPr bwMode="white">
          <a:xfrm>
            <a:off x="924979" y="5715178"/>
            <a:ext cx="840801" cy="170110"/>
          </a:xfrm>
          <a:prstGeom prst="rect">
            <a:avLst/>
          </a:prstGeom>
          <a:noFill/>
        </p:spPr>
        <p:txBody>
          <a:bodyPr wrap="none" lIns="0" tIns="0" rIns="0" bIns="0" rtlCol="0" anchor="b">
            <a:noAutofit/>
          </a:bodyPr>
          <a:lstStyle/>
          <a:p>
            <a:pPr>
              <a:lnSpc>
                <a:spcPct val="90000"/>
              </a:lnSpc>
              <a:spcAft>
                <a:spcPts val="600"/>
              </a:spcAft>
            </a:pPr>
            <a:r>
              <a:rPr lang="en-US" sz="1200" dirty="0">
                <a:solidFill>
                  <a:schemeClr val="bg1"/>
                </a:solidFill>
                <a:latin typeface="+mn-lt"/>
                <a:sym typeface="Trebuchet MS" panose="020B0603020202020204" pitchFamily="34" charset="0"/>
              </a:rPr>
              <a:t>bcg.com</a:t>
            </a:r>
          </a:p>
        </p:txBody>
      </p:sp>
      <p:grpSp>
        <p:nvGrpSpPr>
          <p:cNvPr id="10" name="Group 9"/>
          <p:cNvGrpSpPr>
            <a:grpSpLocks noChangeAspect="1"/>
          </p:cNvGrpSpPr>
          <p:nvPr userDrawn="1"/>
        </p:nvGrpSpPr>
        <p:grpSpPr>
          <a:xfrm>
            <a:off x="2658996" y="2958991"/>
            <a:ext cx="4069080" cy="864017"/>
            <a:chOff x="1129804" y="1125068"/>
            <a:chExt cx="2344427" cy="497809"/>
          </a:xfrm>
        </p:grpSpPr>
        <p:sp>
          <p:nvSpPr>
            <p:cNvPr id="16" name="Freeform 16"/>
            <p:cNvSpPr>
              <a:spLocks noEditPoints="1"/>
            </p:cNvSpPr>
            <p:nvPr/>
          </p:nvSpPr>
          <p:spPr bwMode="auto">
            <a:xfrm>
              <a:off x="2468738" y="1135408"/>
              <a:ext cx="1005493" cy="482068"/>
            </a:xfrm>
            <a:custGeom>
              <a:avLst/>
              <a:gdLst>
                <a:gd name="T0" fmla="*/ 5 w 328"/>
                <a:gd name="T1" fmla="*/ 149 h 155"/>
                <a:gd name="T2" fmla="*/ 27 w 328"/>
                <a:gd name="T3" fmla="*/ 124 h 155"/>
                <a:gd name="T4" fmla="*/ 9 w 328"/>
                <a:gd name="T5" fmla="*/ 146 h 155"/>
                <a:gd name="T6" fmla="*/ 20 w 328"/>
                <a:gd name="T7" fmla="*/ 135 h 155"/>
                <a:gd name="T8" fmla="*/ 92 w 328"/>
                <a:gd name="T9" fmla="*/ 119 h 155"/>
                <a:gd name="T10" fmla="*/ 123 w 328"/>
                <a:gd name="T11" fmla="*/ 141 h 155"/>
                <a:gd name="T12" fmla="*/ 145 w 328"/>
                <a:gd name="T13" fmla="*/ 120 h 155"/>
                <a:gd name="T14" fmla="*/ 117 w 328"/>
                <a:gd name="T15" fmla="*/ 120 h 155"/>
                <a:gd name="T16" fmla="*/ 60 w 328"/>
                <a:gd name="T17" fmla="*/ 141 h 155"/>
                <a:gd name="T18" fmla="*/ 48 w 328"/>
                <a:gd name="T19" fmla="*/ 142 h 155"/>
                <a:gd name="T20" fmla="*/ 177 w 328"/>
                <a:gd name="T21" fmla="*/ 123 h 155"/>
                <a:gd name="T22" fmla="*/ 155 w 328"/>
                <a:gd name="T23" fmla="*/ 154 h 155"/>
                <a:gd name="T24" fmla="*/ 83 w 328"/>
                <a:gd name="T25" fmla="*/ 128 h 155"/>
                <a:gd name="T26" fmla="*/ 169 w 328"/>
                <a:gd name="T27" fmla="*/ 137 h 155"/>
                <a:gd name="T28" fmla="*/ 161 w 328"/>
                <a:gd name="T29" fmla="*/ 137 h 155"/>
                <a:gd name="T30" fmla="*/ 56 w 328"/>
                <a:gd name="T31" fmla="*/ 125 h 155"/>
                <a:gd name="T32" fmla="*/ 328 w 328"/>
                <a:gd name="T33" fmla="*/ 78 h 155"/>
                <a:gd name="T34" fmla="*/ 312 w 328"/>
                <a:gd name="T35" fmla="*/ 59 h 155"/>
                <a:gd name="T36" fmla="*/ 312 w 328"/>
                <a:gd name="T37" fmla="*/ 64 h 155"/>
                <a:gd name="T38" fmla="*/ 323 w 328"/>
                <a:gd name="T39" fmla="*/ 80 h 155"/>
                <a:gd name="T40" fmla="*/ 152 w 328"/>
                <a:gd name="T41" fmla="*/ 81 h 155"/>
                <a:gd name="T42" fmla="*/ 175 w 328"/>
                <a:gd name="T43" fmla="*/ 60 h 155"/>
                <a:gd name="T44" fmla="*/ 146 w 328"/>
                <a:gd name="T45" fmla="*/ 60 h 155"/>
                <a:gd name="T46" fmla="*/ 128 w 328"/>
                <a:gd name="T47" fmla="*/ 75 h 155"/>
                <a:gd name="T48" fmla="*/ 134 w 328"/>
                <a:gd name="T49" fmla="*/ 67 h 155"/>
                <a:gd name="T50" fmla="*/ 115 w 328"/>
                <a:gd name="T51" fmla="*/ 69 h 155"/>
                <a:gd name="T52" fmla="*/ 127 w 328"/>
                <a:gd name="T53" fmla="*/ 90 h 155"/>
                <a:gd name="T54" fmla="*/ 127 w 328"/>
                <a:gd name="T55" fmla="*/ 95 h 155"/>
                <a:gd name="T56" fmla="*/ 39 w 328"/>
                <a:gd name="T57" fmla="*/ 65 h 155"/>
                <a:gd name="T58" fmla="*/ 18 w 328"/>
                <a:gd name="T59" fmla="*/ 95 h 155"/>
                <a:gd name="T60" fmla="*/ 18 w 328"/>
                <a:gd name="T61" fmla="*/ 90 h 155"/>
                <a:gd name="T62" fmla="*/ 27 w 328"/>
                <a:gd name="T63" fmla="*/ 68 h 155"/>
                <a:gd name="T64" fmla="*/ 0 w 328"/>
                <a:gd name="T65" fmla="*/ 77 h 155"/>
                <a:gd name="T66" fmla="*/ 265 w 328"/>
                <a:gd name="T67" fmla="*/ 60 h 155"/>
                <a:gd name="T68" fmla="*/ 280 w 328"/>
                <a:gd name="T69" fmla="*/ 94 h 155"/>
                <a:gd name="T70" fmla="*/ 265 w 328"/>
                <a:gd name="T71" fmla="*/ 60 h 155"/>
                <a:gd name="T72" fmla="*/ 106 w 328"/>
                <a:gd name="T73" fmla="*/ 94 h 155"/>
                <a:gd name="T74" fmla="*/ 78 w 328"/>
                <a:gd name="T75" fmla="*/ 60 h 155"/>
                <a:gd name="T76" fmla="*/ 184 w 328"/>
                <a:gd name="T77" fmla="*/ 60 h 155"/>
                <a:gd name="T78" fmla="*/ 222 w 328"/>
                <a:gd name="T79" fmla="*/ 94 h 155"/>
                <a:gd name="T80" fmla="*/ 52 w 328"/>
                <a:gd name="T81" fmla="*/ 90 h 155"/>
                <a:gd name="T82" fmla="*/ 65 w 328"/>
                <a:gd name="T83" fmla="*/ 77 h 155"/>
                <a:gd name="T84" fmla="*/ 64 w 328"/>
                <a:gd name="T85" fmla="*/ 5 h 155"/>
                <a:gd name="T86" fmla="*/ 87 w 328"/>
                <a:gd name="T87" fmla="*/ 0 h 155"/>
                <a:gd name="T88" fmla="*/ 87 w 328"/>
                <a:gd name="T89" fmla="*/ 5 h 155"/>
                <a:gd name="T90" fmla="*/ 99 w 328"/>
                <a:gd name="T91" fmla="*/ 25 h 155"/>
                <a:gd name="T92" fmla="*/ 82 w 328"/>
                <a:gd name="T93" fmla="*/ 29 h 155"/>
                <a:gd name="T94" fmla="*/ 79 w 328"/>
                <a:gd name="T95" fmla="*/ 17 h 155"/>
                <a:gd name="T96" fmla="*/ 165 w 328"/>
                <a:gd name="T97" fmla="*/ 30 h 155"/>
                <a:gd name="T98" fmla="*/ 139 w 328"/>
                <a:gd name="T99" fmla="*/ 30 h 155"/>
                <a:gd name="T100" fmla="*/ 22 w 328"/>
                <a:gd name="T101" fmla="*/ 16 h 155"/>
                <a:gd name="T102" fmla="*/ 2 w 328"/>
                <a:gd name="T103" fmla="*/ 0 h 155"/>
                <a:gd name="T104" fmla="*/ 114 w 328"/>
                <a:gd name="T105" fmla="*/ 34 h 155"/>
                <a:gd name="T106" fmla="*/ 193 w 328"/>
                <a:gd name="T107" fmla="*/ 13 h 155"/>
                <a:gd name="T108" fmla="*/ 191 w 328"/>
                <a:gd name="T109" fmla="*/ 21 h 155"/>
                <a:gd name="T110" fmla="*/ 51 w 328"/>
                <a:gd name="T111" fmla="*/ 30 h 155"/>
                <a:gd name="T112" fmla="*/ 64 w 328"/>
                <a:gd name="T113" fmla="*/ 17 h 155"/>
                <a:gd name="T114" fmla="*/ 143 w 328"/>
                <a:gd name="T115" fmla="*/ 8 h 155"/>
                <a:gd name="T116" fmla="*/ 16 w 328"/>
                <a:gd name="T117" fmla="*/ 29 h 155"/>
                <a:gd name="T118" fmla="*/ 7 w 328"/>
                <a:gd name="T119" fmla="*/ 29 h 155"/>
                <a:gd name="T120" fmla="*/ 15 w 328"/>
                <a:gd name="T121" fmla="*/ 5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328" h="155">
                  <a:moveTo>
                    <a:pt x="34" y="135"/>
                  </a:moveTo>
                  <a:cubicBezTo>
                    <a:pt x="34" y="135"/>
                    <a:pt x="34" y="136"/>
                    <a:pt x="34" y="136"/>
                  </a:cubicBezTo>
                  <a:cubicBezTo>
                    <a:pt x="34" y="137"/>
                    <a:pt x="34" y="137"/>
                    <a:pt x="34" y="137"/>
                  </a:cubicBezTo>
                  <a:cubicBezTo>
                    <a:pt x="34" y="142"/>
                    <a:pt x="33" y="147"/>
                    <a:pt x="30" y="150"/>
                  </a:cubicBezTo>
                  <a:cubicBezTo>
                    <a:pt x="27" y="153"/>
                    <a:pt x="23" y="155"/>
                    <a:pt x="18" y="155"/>
                  </a:cubicBezTo>
                  <a:cubicBezTo>
                    <a:pt x="13" y="155"/>
                    <a:pt x="8" y="153"/>
                    <a:pt x="5" y="149"/>
                  </a:cubicBezTo>
                  <a:cubicBezTo>
                    <a:pt x="2" y="146"/>
                    <a:pt x="0" y="142"/>
                    <a:pt x="0" y="137"/>
                  </a:cubicBezTo>
                  <a:cubicBezTo>
                    <a:pt x="0" y="132"/>
                    <a:pt x="2" y="127"/>
                    <a:pt x="5" y="124"/>
                  </a:cubicBezTo>
                  <a:cubicBezTo>
                    <a:pt x="8" y="121"/>
                    <a:pt x="13" y="119"/>
                    <a:pt x="18" y="119"/>
                  </a:cubicBezTo>
                  <a:cubicBezTo>
                    <a:pt x="20" y="119"/>
                    <a:pt x="22" y="119"/>
                    <a:pt x="24" y="120"/>
                  </a:cubicBezTo>
                  <a:cubicBezTo>
                    <a:pt x="25" y="120"/>
                    <a:pt x="27" y="121"/>
                    <a:pt x="29" y="122"/>
                  </a:cubicBezTo>
                  <a:cubicBezTo>
                    <a:pt x="27" y="124"/>
                    <a:pt x="27" y="124"/>
                    <a:pt x="27" y="124"/>
                  </a:cubicBezTo>
                  <a:cubicBezTo>
                    <a:pt x="26" y="127"/>
                    <a:pt x="26" y="127"/>
                    <a:pt x="26" y="127"/>
                  </a:cubicBezTo>
                  <a:cubicBezTo>
                    <a:pt x="25" y="126"/>
                    <a:pt x="23" y="125"/>
                    <a:pt x="22" y="125"/>
                  </a:cubicBezTo>
                  <a:cubicBezTo>
                    <a:pt x="21" y="124"/>
                    <a:pt x="19" y="124"/>
                    <a:pt x="18" y="124"/>
                  </a:cubicBezTo>
                  <a:cubicBezTo>
                    <a:pt x="14" y="124"/>
                    <a:pt x="11" y="126"/>
                    <a:pt x="9" y="128"/>
                  </a:cubicBezTo>
                  <a:cubicBezTo>
                    <a:pt x="7" y="130"/>
                    <a:pt x="6" y="133"/>
                    <a:pt x="6" y="137"/>
                  </a:cubicBezTo>
                  <a:cubicBezTo>
                    <a:pt x="6" y="140"/>
                    <a:pt x="7" y="144"/>
                    <a:pt x="9" y="146"/>
                  </a:cubicBezTo>
                  <a:cubicBezTo>
                    <a:pt x="11" y="148"/>
                    <a:pt x="14" y="149"/>
                    <a:pt x="18" y="149"/>
                  </a:cubicBezTo>
                  <a:cubicBezTo>
                    <a:pt x="21" y="149"/>
                    <a:pt x="23" y="148"/>
                    <a:pt x="25" y="147"/>
                  </a:cubicBezTo>
                  <a:cubicBezTo>
                    <a:pt x="27" y="145"/>
                    <a:pt x="28" y="143"/>
                    <a:pt x="29" y="140"/>
                  </a:cubicBezTo>
                  <a:cubicBezTo>
                    <a:pt x="17" y="140"/>
                    <a:pt x="17" y="140"/>
                    <a:pt x="17" y="140"/>
                  </a:cubicBezTo>
                  <a:cubicBezTo>
                    <a:pt x="19" y="138"/>
                    <a:pt x="19" y="138"/>
                    <a:pt x="19" y="138"/>
                  </a:cubicBezTo>
                  <a:cubicBezTo>
                    <a:pt x="20" y="135"/>
                    <a:pt x="20" y="135"/>
                    <a:pt x="20" y="135"/>
                  </a:cubicBezTo>
                  <a:cubicBezTo>
                    <a:pt x="34" y="135"/>
                    <a:pt x="34" y="135"/>
                    <a:pt x="34" y="135"/>
                  </a:cubicBezTo>
                  <a:close/>
                  <a:moveTo>
                    <a:pt x="92" y="155"/>
                  </a:moveTo>
                  <a:cubicBezTo>
                    <a:pt x="97" y="155"/>
                    <a:pt x="101" y="153"/>
                    <a:pt x="105" y="149"/>
                  </a:cubicBezTo>
                  <a:cubicBezTo>
                    <a:pt x="108" y="146"/>
                    <a:pt x="110" y="142"/>
                    <a:pt x="110" y="137"/>
                  </a:cubicBezTo>
                  <a:cubicBezTo>
                    <a:pt x="110" y="132"/>
                    <a:pt x="108" y="127"/>
                    <a:pt x="105" y="124"/>
                  </a:cubicBezTo>
                  <a:cubicBezTo>
                    <a:pt x="101" y="121"/>
                    <a:pt x="97" y="119"/>
                    <a:pt x="92" y="119"/>
                  </a:cubicBezTo>
                  <a:cubicBezTo>
                    <a:pt x="87" y="119"/>
                    <a:pt x="82" y="121"/>
                    <a:pt x="79" y="124"/>
                  </a:cubicBezTo>
                  <a:cubicBezTo>
                    <a:pt x="76" y="127"/>
                    <a:pt x="74" y="132"/>
                    <a:pt x="74" y="137"/>
                  </a:cubicBezTo>
                  <a:cubicBezTo>
                    <a:pt x="74" y="142"/>
                    <a:pt x="76" y="146"/>
                    <a:pt x="79" y="149"/>
                  </a:cubicBezTo>
                  <a:cubicBezTo>
                    <a:pt x="82" y="153"/>
                    <a:pt x="87" y="155"/>
                    <a:pt x="92" y="155"/>
                  </a:cubicBezTo>
                  <a:close/>
                  <a:moveTo>
                    <a:pt x="123" y="120"/>
                  </a:moveTo>
                  <a:cubicBezTo>
                    <a:pt x="123" y="141"/>
                    <a:pt x="123" y="141"/>
                    <a:pt x="123" y="141"/>
                  </a:cubicBezTo>
                  <a:cubicBezTo>
                    <a:pt x="123" y="143"/>
                    <a:pt x="123" y="145"/>
                    <a:pt x="125" y="147"/>
                  </a:cubicBezTo>
                  <a:cubicBezTo>
                    <a:pt x="126" y="149"/>
                    <a:pt x="129" y="149"/>
                    <a:pt x="131" y="149"/>
                  </a:cubicBezTo>
                  <a:cubicBezTo>
                    <a:pt x="134" y="149"/>
                    <a:pt x="136" y="149"/>
                    <a:pt x="138" y="147"/>
                  </a:cubicBezTo>
                  <a:cubicBezTo>
                    <a:pt x="139" y="145"/>
                    <a:pt x="140" y="143"/>
                    <a:pt x="140" y="141"/>
                  </a:cubicBezTo>
                  <a:cubicBezTo>
                    <a:pt x="140" y="120"/>
                    <a:pt x="140" y="120"/>
                    <a:pt x="140" y="120"/>
                  </a:cubicBezTo>
                  <a:cubicBezTo>
                    <a:pt x="145" y="120"/>
                    <a:pt x="145" y="120"/>
                    <a:pt x="145" y="120"/>
                  </a:cubicBezTo>
                  <a:cubicBezTo>
                    <a:pt x="145" y="141"/>
                    <a:pt x="145" y="141"/>
                    <a:pt x="145" y="141"/>
                  </a:cubicBezTo>
                  <a:cubicBezTo>
                    <a:pt x="145" y="145"/>
                    <a:pt x="144" y="148"/>
                    <a:pt x="141" y="151"/>
                  </a:cubicBezTo>
                  <a:cubicBezTo>
                    <a:pt x="139" y="153"/>
                    <a:pt x="135" y="155"/>
                    <a:pt x="131" y="155"/>
                  </a:cubicBezTo>
                  <a:cubicBezTo>
                    <a:pt x="127" y="155"/>
                    <a:pt x="124" y="153"/>
                    <a:pt x="121" y="151"/>
                  </a:cubicBezTo>
                  <a:cubicBezTo>
                    <a:pt x="119" y="148"/>
                    <a:pt x="117" y="145"/>
                    <a:pt x="117" y="141"/>
                  </a:cubicBezTo>
                  <a:cubicBezTo>
                    <a:pt x="117" y="120"/>
                    <a:pt x="117" y="120"/>
                    <a:pt x="117" y="120"/>
                  </a:cubicBezTo>
                  <a:cubicBezTo>
                    <a:pt x="123" y="120"/>
                    <a:pt x="123" y="120"/>
                    <a:pt x="123" y="120"/>
                  </a:cubicBezTo>
                  <a:close/>
                  <a:moveTo>
                    <a:pt x="56" y="120"/>
                  </a:moveTo>
                  <a:cubicBezTo>
                    <a:pt x="59" y="120"/>
                    <a:pt x="62" y="121"/>
                    <a:pt x="64" y="123"/>
                  </a:cubicBezTo>
                  <a:cubicBezTo>
                    <a:pt x="66" y="125"/>
                    <a:pt x="67" y="128"/>
                    <a:pt x="67" y="131"/>
                  </a:cubicBezTo>
                  <a:cubicBezTo>
                    <a:pt x="67" y="133"/>
                    <a:pt x="67" y="135"/>
                    <a:pt x="65" y="137"/>
                  </a:cubicBezTo>
                  <a:cubicBezTo>
                    <a:pt x="64" y="139"/>
                    <a:pt x="62" y="140"/>
                    <a:pt x="60" y="141"/>
                  </a:cubicBezTo>
                  <a:cubicBezTo>
                    <a:pt x="64" y="147"/>
                    <a:pt x="64" y="147"/>
                    <a:pt x="64" y="147"/>
                  </a:cubicBezTo>
                  <a:cubicBezTo>
                    <a:pt x="68" y="154"/>
                    <a:pt x="68" y="154"/>
                    <a:pt x="68" y="154"/>
                  </a:cubicBezTo>
                  <a:cubicBezTo>
                    <a:pt x="62" y="154"/>
                    <a:pt x="62" y="154"/>
                    <a:pt x="62" y="154"/>
                  </a:cubicBezTo>
                  <a:cubicBezTo>
                    <a:pt x="58" y="148"/>
                    <a:pt x="58" y="148"/>
                    <a:pt x="58" y="148"/>
                  </a:cubicBezTo>
                  <a:cubicBezTo>
                    <a:pt x="54" y="142"/>
                    <a:pt x="54" y="142"/>
                    <a:pt x="54" y="142"/>
                  </a:cubicBezTo>
                  <a:cubicBezTo>
                    <a:pt x="48" y="142"/>
                    <a:pt x="48" y="142"/>
                    <a:pt x="48" y="142"/>
                  </a:cubicBezTo>
                  <a:cubicBezTo>
                    <a:pt x="48" y="154"/>
                    <a:pt x="48" y="154"/>
                    <a:pt x="48" y="154"/>
                  </a:cubicBezTo>
                  <a:cubicBezTo>
                    <a:pt x="42" y="154"/>
                    <a:pt x="42" y="154"/>
                    <a:pt x="42" y="154"/>
                  </a:cubicBezTo>
                  <a:cubicBezTo>
                    <a:pt x="42" y="120"/>
                    <a:pt x="42" y="120"/>
                    <a:pt x="42" y="120"/>
                  </a:cubicBezTo>
                  <a:cubicBezTo>
                    <a:pt x="56" y="120"/>
                    <a:pt x="56" y="120"/>
                    <a:pt x="56" y="120"/>
                  </a:cubicBezTo>
                  <a:close/>
                  <a:moveTo>
                    <a:pt x="169" y="120"/>
                  </a:moveTo>
                  <a:cubicBezTo>
                    <a:pt x="172" y="120"/>
                    <a:pt x="175" y="121"/>
                    <a:pt x="177" y="123"/>
                  </a:cubicBezTo>
                  <a:cubicBezTo>
                    <a:pt x="179" y="125"/>
                    <a:pt x="180" y="128"/>
                    <a:pt x="180" y="131"/>
                  </a:cubicBezTo>
                  <a:cubicBezTo>
                    <a:pt x="180" y="134"/>
                    <a:pt x="179" y="137"/>
                    <a:pt x="177" y="139"/>
                  </a:cubicBezTo>
                  <a:cubicBezTo>
                    <a:pt x="175" y="141"/>
                    <a:pt x="172" y="142"/>
                    <a:pt x="169" y="142"/>
                  </a:cubicBezTo>
                  <a:cubicBezTo>
                    <a:pt x="161" y="142"/>
                    <a:pt x="161" y="142"/>
                    <a:pt x="161" y="142"/>
                  </a:cubicBezTo>
                  <a:cubicBezTo>
                    <a:pt x="161" y="154"/>
                    <a:pt x="161" y="154"/>
                    <a:pt x="161" y="154"/>
                  </a:cubicBezTo>
                  <a:cubicBezTo>
                    <a:pt x="155" y="154"/>
                    <a:pt x="155" y="154"/>
                    <a:pt x="155" y="154"/>
                  </a:cubicBezTo>
                  <a:cubicBezTo>
                    <a:pt x="155" y="120"/>
                    <a:pt x="155" y="120"/>
                    <a:pt x="155" y="120"/>
                  </a:cubicBezTo>
                  <a:cubicBezTo>
                    <a:pt x="169" y="120"/>
                    <a:pt x="169" y="120"/>
                    <a:pt x="169" y="120"/>
                  </a:cubicBezTo>
                  <a:close/>
                  <a:moveTo>
                    <a:pt x="92" y="149"/>
                  </a:moveTo>
                  <a:cubicBezTo>
                    <a:pt x="88" y="149"/>
                    <a:pt x="85" y="148"/>
                    <a:pt x="83" y="146"/>
                  </a:cubicBezTo>
                  <a:cubicBezTo>
                    <a:pt x="81" y="143"/>
                    <a:pt x="79" y="140"/>
                    <a:pt x="79" y="137"/>
                  </a:cubicBezTo>
                  <a:cubicBezTo>
                    <a:pt x="79" y="133"/>
                    <a:pt x="81" y="130"/>
                    <a:pt x="83" y="128"/>
                  </a:cubicBezTo>
                  <a:cubicBezTo>
                    <a:pt x="85" y="126"/>
                    <a:pt x="88" y="124"/>
                    <a:pt x="92" y="124"/>
                  </a:cubicBezTo>
                  <a:cubicBezTo>
                    <a:pt x="95" y="124"/>
                    <a:pt x="98" y="126"/>
                    <a:pt x="101" y="128"/>
                  </a:cubicBezTo>
                  <a:cubicBezTo>
                    <a:pt x="103" y="130"/>
                    <a:pt x="104" y="133"/>
                    <a:pt x="104" y="137"/>
                  </a:cubicBezTo>
                  <a:cubicBezTo>
                    <a:pt x="104" y="140"/>
                    <a:pt x="103" y="144"/>
                    <a:pt x="101" y="146"/>
                  </a:cubicBezTo>
                  <a:cubicBezTo>
                    <a:pt x="98" y="148"/>
                    <a:pt x="95" y="149"/>
                    <a:pt x="92" y="149"/>
                  </a:cubicBezTo>
                  <a:close/>
                  <a:moveTo>
                    <a:pt x="169" y="137"/>
                  </a:moveTo>
                  <a:cubicBezTo>
                    <a:pt x="170" y="137"/>
                    <a:pt x="172" y="136"/>
                    <a:pt x="173" y="135"/>
                  </a:cubicBezTo>
                  <a:cubicBezTo>
                    <a:pt x="174" y="134"/>
                    <a:pt x="175" y="133"/>
                    <a:pt x="175" y="131"/>
                  </a:cubicBezTo>
                  <a:cubicBezTo>
                    <a:pt x="175" y="129"/>
                    <a:pt x="174" y="128"/>
                    <a:pt x="173" y="126"/>
                  </a:cubicBezTo>
                  <a:cubicBezTo>
                    <a:pt x="172" y="125"/>
                    <a:pt x="170" y="125"/>
                    <a:pt x="169" y="125"/>
                  </a:cubicBezTo>
                  <a:cubicBezTo>
                    <a:pt x="161" y="125"/>
                    <a:pt x="161" y="125"/>
                    <a:pt x="161" y="125"/>
                  </a:cubicBezTo>
                  <a:cubicBezTo>
                    <a:pt x="161" y="137"/>
                    <a:pt x="161" y="137"/>
                    <a:pt x="161" y="137"/>
                  </a:cubicBezTo>
                  <a:cubicBezTo>
                    <a:pt x="169" y="137"/>
                    <a:pt x="169" y="137"/>
                    <a:pt x="169" y="137"/>
                  </a:cubicBezTo>
                  <a:close/>
                  <a:moveTo>
                    <a:pt x="56" y="137"/>
                  </a:moveTo>
                  <a:cubicBezTo>
                    <a:pt x="58" y="137"/>
                    <a:pt x="59" y="136"/>
                    <a:pt x="60" y="135"/>
                  </a:cubicBezTo>
                  <a:cubicBezTo>
                    <a:pt x="61" y="134"/>
                    <a:pt x="62" y="133"/>
                    <a:pt x="62" y="131"/>
                  </a:cubicBezTo>
                  <a:cubicBezTo>
                    <a:pt x="62" y="129"/>
                    <a:pt x="61" y="127"/>
                    <a:pt x="60" y="126"/>
                  </a:cubicBezTo>
                  <a:cubicBezTo>
                    <a:pt x="59" y="125"/>
                    <a:pt x="58" y="125"/>
                    <a:pt x="56" y="125"/>
                  </a:cubicBezTo>
                  <a:cubicBezTo>
                    <a:pt x="48" y="125"/>
                    <a:pt x="48" y="125"/>
                    <a:pt x="48" y="125"/>
                  </a:cubicBezTo>
                  <a:cubicBezTo>
                    <a:pt x="48" y="137"/>
                    <a:pt x="48" y="137"/>
                    <a:pt x="48" y="137"/>
                  </a:cubicBezTo>
                  <a:cubicBezTo>
                    <a:pt x="56" y="137"/>
                    <a:pt x="56" y="137"/>
                    <a:pt x="56" y="137"/>
                  </a:cubicBezTo>
                  <a:close/>
                  <a:moveTo>
                    <a:pt x="328" y="75"/>
                  </a:moveTo>
                  <a:cubicBezTo>
                    <a:pt x="328" y="76"/>
                    <a:pt x="328" y="76"/>
                    <a:pt x="328" y="76"/>
                  </a:cubicBezTo>
                  <a:cubicBezTo>
                    <a:pt x="328" y="77"/>
                    <a:pt x="328" y="77"/>
                    <a:pt x="328" y="78"/>
                  </a:cubicBezTo>
                  <a:cubicBezTo>
                    <a:pt x="328" y="83"/>
                    <a:pt x="327" y="87"/>
                    <a:pt x="324" y="90"/>
                  </a:cubicBezTo>
                  <a:cubicBezTo>
                    <a:pt x="321" y="93"/>
                    <a:pt x="317" y="95"/>
                    <a:pt x="312" y="95"/>
                  </a:cubicBezTo>
                  <a:cubicBezTo>
                    <a:pt x="307" y="95"/>
                    <a:pt x="302" y="93"/>
                    <a:pt x="299" y="90"/>
                  </a:cubicBezTo>
                  <a:cubicBezTo>
                    <a:pt x="296" y="86"/>
                    <a:pt x="294" y="82"/>
                    <a:pt x="294" y="77"/>
                  </a:cubicBezTo>
                  <a:cubicBezTo>
                    <a:pt x="294" y="72"/>
                    <a:pt x="296" y="68"/>
                    <a:pt x="299" y="64"/>
                  </a:cubicBezTo>
                  <a:cubicBezTo>
                    <a:pt x="303" y="61"/>
                    <a:pt x="307" y="59"/>
                    <a:pt x="312" y="59"/>
                  </a:cubicBezTo>
                  <a:cubicBezTo>
                    <a:pt x="314" y="59"/>
                    <a:pt x="316" y="60"/>
                    <a:pt x="318" y="60"/>
                  </a:cubicBezTo>
                  <a:cubicBezTo>
                    <a:pt x="320" y="61"/>
                    <a:pt x="321" y="61"/>
                    <a:pt x="323" y="62"/>
                  </a:cubicBezTo>
                  <a:cubicBezTo>
                    <a:pt x="321" y="65"/>
                    <a:pt x="321" y="65"/>
                    <a:pt x="321" y="65"/>
                  </a:cubicBezTo>
                  <a:cubicBezTo>
                    <a:pt x="320" y="67"/>
                    <a:pt x="320" y="67"/>
                    <a:pt x="320" y="67"/>
                  </a:cubicBezTo>
                  <a:cubicBezTo>
                    <a:pt x="319" y="66"/>
                    <a:pt x="317" y="65"/>
                    <a:pt x="316" y="65"/>
                  </a:cubicBezTo>
                  <a:cubicBezTo>
                    <a:pt x="315" y="65"/>
                    <a:pt x="313" y="64"/>
                    <a:pt x="312" y="64"/>
                  </a:cubicBezTo>
                  <a:cubicBezTo>
                    <a:pt x="309" y="64"/>
                    <a:pt x="305" y="66"/>
                    <a:pt x="303" y="68"/>
                  </a:cubicBezTo>
                  <a:cubicBezTo>
                    <a:pt x="301" y="70"/>
                    <a:pt x="300" y="73"/>
                    <a:pt x="300" y="77"/>
                  </a:cubicBezTo>
                  <a:cubicBezTo>
                    <a:pt x="300" y="81"/>
                    <a:pt x="301" y="84"/>
                    <a:pt x="303" y="86"/>
                  </a:cubicBezTo>
                  <a:cubicBezTo>
                    <a:pt x="305" y="88"/>
                    <a:pt x="308" y="90"/>
                    <a:pt x="312" y="90"/>
                  </a:cubicBezTo>
                  <a:cubicBezTo>
                    <a:pt x="315" y="90"/>
                    <a:pt x="317" y="89"/>
                    <a:pt x="319" y="87"/>
                  </a:cubicBezTo>
                  <a:cubicBezTo>
                    <a:pt x="321" y="85"/>
                    <a:pt x="322" y="83"/>
                    <a:pt x="323" y="80"/>
                  </a:cubicBezTo>
                  <a:cubicBezTo>
                    <a:pt x="311" y="80"/>
                    <a:pt x="311" y="80"/>
                    <a:pt x="311" y="80"/>
                  </a:cubicBezTo>
                  <a:cubicBezTo>
                    <a:pt x="313" y="78"/>
                    <a:pt x="313" y="78"/>
                    <a:pt x="313" y="78"/>
                  </a:cubicBezTo>
                  <a:cubicBezTo>
                    <a:pt x="315" y="75"/>
                    <a:pt x="315" y="75"/>
                    <a:pt x="315" y="75"/>
                  </a:cubicBezTo>
                  <a:cubicBezTo>
                    <a:pt x="328" y="75"/>
                    <a:pt x="328" y="75"/>
                    <a:pt x="328" y="75"/>
                  </a:cubicBezTo>
                  <a:close/>
                  <a:moveTo>
                    <a:pt x="152" y="60"/>
                  </a:moveTo>
                  <a:cubicBezTo>
                    <a:pt x="152" y="81"/>
                    <a:pt x="152" y="81"/>
                    <a:pt x="152" y="81"/>
                  </a:cubicBezTo>
                  <a:cubicBezTo>
                    <a:pt x="152" y="83"/>
                    <a:pt x="153" y="86"/>
                    <a:pt x="154" y="87"/>
                  </a:cubicBezTo>
                  <a:cubicBezTo>
                    <a:pt x="156" y="89"/>
                    <a:pt x="158" y="90"/>
                    <a:pt x="161" y="90"/>
                  </a:cubicBezTo>
                  <a:cubicBezTo>
                    <a:pt x="163" y="90"/>
                    <a:pt x="165" y="89"/>
                    <a:pt x="167" y="87"/>
                  </a:cubicBezTo>
                  <a:cubicBezTo>
                    <a:pt x="168" y="86"/>
                    <a:pt x="169" y="83"/>
                    <a:pt x="169" y="81"/>
                  </a:cubicBezTo>
                  <a:cubicBezTo>
                    <a:pt x="169" y="60"/>
                    <a:pt x="169" y="60"/>
                    <a:pt x="169" y="60"/>
                  </a:cubicBezTo>
                  <a:cubicBezTo>
                    <a:pt x="175" y="60"/>
                    <a:pt x="175" y="60"/>
                    <a:pt x="175" y="60"/>
                  </a:cubicBezTo>
                  <a:cubicBezTo>
                    <a:pt x="175" y="81"/>
                    <a:pt x="175" y="81"/>
                    <a:pt x="175" y="81"/>
                  </a:cubicBezTo>
                  <a:cubicBezTo>
                    <a:pt x="175" y="85"/>
                    <a:pt x="173" y="88"/>
                    <a:pt x="171" y="91"/>
                  </a:cubicBezTo>
                  <a:cubicBezTo>
                    <a:pt x="168" y="93"/>
                    <a:pt x="165" y="95"/>
                    <a:pt x="161" y="95"/>
                  </a:cubicBezTo>
                  <a:cubicBezTo>
                    <a:pt x="157" y="95"/>
                    <a:pt x="153" y="93"/>
                    <a:pt x="150" y="91"/>
                  </a:cubicBezTo>
                  <a:cubicBezTo>
                    <a:pt x="148" y="88"/>
                    <a:pt x="146" y="85"/>
                    <a:pt x="146" y="81"/>
                  </a:cubicBezTo>
                  <a:cubicBezTo>
                    <a:pt x="146" y="60"/>
                    <a:pt x="146" y="60"/>
                    <a:pt x="146" y="60"/>
                  </a:cubicBezTo>
                  <a:cubicBezTo>
                    <a:pt x="152" y="60"/>
                    <a:pt x="152" y="60"/>
                    <a:pt x="152" y="60"/>
                  </a:cubicBezTo>
                  <a:close/>
                  <a:moveTo>
                    <a:pt x="127" y="95"/>
                  </a:moveTo>
                  <a:cubicBezTo>
                    <a:pt x="130" y="95"/>
                    <a:pt x="133" y="94"/>
                    <a:pt x="135" y="92"/>
                  </a:cubicBezTo>
                  <a:cubicBezTo>
                    <a:pt x="137" y="90"/>
                    <a:pt x="139" y="87"/>
                    <a:pt x="139" y="84"/>
                  </a:cubicBezTo>
                  <a:cubicBezTo>
                    <a:pt x="139" y="81"/>
                    <a:pt x="137" y="79"/>
                    <a:pt x="135" y="78"/>
                  </a:cubicBezTo>
                  <a:cubicBezTo>
                    <a:pt x="133" y="76"/>
                    <a:pt x="131" y="75"/>
                    <a:pt x="128" y="75"/>
                  </a:cubicBezTo>
                  <a:cubicBezTo>
                    <a:pt x="126" y="74"/>
                    <a:pt x="124" y="73"/>
                    <a:pt x="123" y="73"/>
                  </a:cubicBezTo>
                  <a:cubicBezTo>
                    <a:pt x="122" y="72"/>
                    <a:pt x="121" y="71"/>
                    <a:pt x="121" y="69"/>
                  </a:cubicBezTo>
                  <a:cubicBezTo>
                    <a:pt x="121" y="68"/>
                    <a:pt x="121" y="67"/>
                    <a:pt x="122" y="66"/>
                  </a:cubicBezTo>
                  <a:cubicBezTo>
                    <a:pt x="123" y="65"/>
                    <a:pt x="125" y="64"/>
                    <a:pt x="127" y="64"/>
                  </a:cubicBezTo>
                  <a:cubicBezTo>
                    <a:pt x="128" y="64"/>
                    <a:pt x="129" y="64"/>
                    <a:pt x="131" y="65"/>
                  </a:cubicBezTo>
                  <a:cubicBezTo>
                    <a:pt x="132" y="65"/>
                    <a:pt x="133" y="66"/>
                    <a:pt x="134" y="67"/>
                  </a:cubicBezTo>
                  <a:cubicBezTo>
                    <a:pt x="136" y="65"/>
                    <a:pt x="136" y="65"/>
                    <a:pt x="136" y="65"/>
                  </a:cubicBezTo>
                  <a:cubicBezTo>
                    <a:pt x="137" y="63"/>
                    <a:pt x="137" y="63"/>
                    <a:pt x="137" y="63"/>
                  </a:cubicBezTo>
                  <a:cubicBezTo>
                    <a:pt x="136" y="62"/>
                    <a:pt x="134" y="61"/>
                    <a:pt x="132" y="60"/>
                  </a:cubicBezTo>
                  <a:cubicBezTo>
                    <a:pt x="131" y="60"/>
                    <a:pt x="129" y="59"/>
                    <a:pt x="127" y="59"/>
                  </a:cubicBezTo>
                  <a:cubicBezTo>
                    <a:pt x="123" y="59"/>
                    <a:pt x="120" y="60"/>
                    <a:pt x="118" y="62"/>
                  </a:cubicBezTo>
                  <a:cubicBezTo>
                    <a:pt x="116" y="64"/>
                    <a:pt x="115" y="66"/>
                    <a:pt x="115" y="69"/>
                  </a:cubicBezTo>
                  <a:cubicBezTo>
                    <a:pt x="115" y="73"/>
                    <a:pt x="117" y="75"/>
                    <a:pt x="119" y="76"/>
                  </a:cubicBezTo>
                  <a:cubicBezTo>
                    <a:pt x="120" y="78"/>
                    <a:pt x="123" y="79"/>
                    <a:pt x="126" y="79"/>
                  </a:cubicBezTo>
                  <a:cubicBezTo>
                    <a:pt x="128" y="80"/>
                    <a:pt x="130" y="81"/>
                    <a:pt x="131" y="81"/>
                  </a:cubicBezTo>
                  <a:cubicBezTo>
                    <a:pt x="132" y="82"/>
                    <a:pt x="133" y="83"/>
                    <a:pt x="133" y="85"/>
                  </a:cubicBezTo>
                  <a:cubicBezTo>
                    <a:pt x="133" y="86"/>
                    <a:pt x="133" y="87"/>
                    <a:pt x="131" y="88"/>
                  </a:cubicBezTo>
                  <a:cubicBezTo>
                    <a:pt x="130" y="89"/>
                    <a:pt x="129" y="90"/>
                    <a:pt x="127" y="90"/>
                  </a:cubicBezTo>
                  <a:cubicBezTo>
                    <a:pt x="125" y="90"/>
                    <a:pt x="123" y="90"/>
                    <a:pt x="122" y="89"/>
                  </a:cubicBezTo>
                  <a:cubicBezTo>
                    <a:pt x="120" y="88"/>
                    <a:pt x="119" y="88"/>
                    <a:pt x="117" y="87"/>
                  </a:cubicBezTo>
                  <a:cubicBezTo>
                    <a:pt x="116" y="89"/>
                    <a:pt x="116" y="89"/>
                    <a:pt x="116" y="89"/>
                  </a:cubicBezTo>
                  <a:cubicBezTo>
                    <a:pt x="115" y="91"/>
                    <a:pt x="115" y="91"/>
                    <a:pt x="115" y="91"/>
                  </a:cubicBezTo>
                  <a:cubicBezTo>
                    <a:pt x="116" y="92"/>
                    <a:pt x="118" y="93"/>
                    <a:pt x="120" y="94"/>
                  </a:cubicBezTo>
                  <a:cubicBezTo>
                    <a:pt x="122" y="94"/>
                    <a:pt x="124" y="95"/>
                    <a:pt x="127" y="95"/>
                  </a:cubicBezTo>
                  <a:close/>
                  <a:moveTo>
                    <a:pt x="52" y="95"/>
                  </a:moveTo>
                  <a:cubicBezTo>
                    <a:pt x="57" y="95"/>
                    <a:pt x="62" y="93"/>
                    <a:pt x="65" y="90"/>
                  </a:cubicBezTo>
                  <a:cubicBezTo>
                    <a:pt x="68" y="86"/>
                    <a:pt x="70" y="82"/>
                    <a:pt x="70" y="77"/>
                  </a:cubicBezTo>
                  <a:cubicBezTo>
                    <a:pt x="70" y="72"/>
                    <a:pt x="68" y="68"/>
                    <a:pt x="65" y="65"/>
                  </a:cubicBezTo>
                  <a:cubicBezTo>
                    <a:pt x="62" y="61"/>
                    <a:pt x="57" y="59"/>
                    <a:pt x="52" y="59"/>
                  </a:cubicBezTo>
                  <a:cubicBezTo>
                    <a:pt x="47" y="59"/>
                    <a:pt x="43" y="61"/>
                    <a:pt x="39" y="65"/>
                  </a:cubicBezTo>
                  <a:cubicBezTo>
                    <a:pt x="36" y="68"/>
                    <a:pt x="34" y="72"/>
                    <a:pt x="34" y="77"/>
                  </a:cubicBezTo>
                  <a:cubicBezTo>
                    <a:pt x="34" y="82"/>
                    <a:pt x="36" y="86"/>
                    <a:pt x="39" y="90"/>
                  </a:cubicBezTo>
                  <a:cubicBezTo>
                    <a:pt x="43" y="93"/>
                    <a:pt x="47" y="95"/>
                    <a:pt x="52" y="95"/>
                  </a:cubicBezTo>
                  <a:close/>
                  <a:moveTo>
                    <a:pt x="0" y="77"/>
                  </a:moveTo>
                  <a:cubicBezTo>
                    <a:pt x="0" y="82"/>
                    <a:pt x="2" y="86"/>
                    <a:pt x="5" y="90"/>
                  </a:cubicBezTo>
                  <a:cubicBezTo>
                    <a:pt x="9" y="93"/>
                    <a:pt x="13" y="95"/>
                    <a:pt x="18" y="95"/>
                  </a:cubicBezTo>
                  <a:cubicBezTo>
                    <a:pt x="21" y="95"/>
                    <a:pt x="23" y="94"/>
                    <a:pt x="24" y="94"/>
                  </a:cubicBezTo>
                  <a:cubicBezTo>
                    <a:pt x="26" y="93"/>
                    <a:pt x="28" y="92"/>
                    <a:pt x="29" y="91"/>
                  </a:cubicBezTo>
                  <a:cubicBezTo>
                    <a:pt x="28" y="89"/>
                    <a:pt x="28" y="89"/>
                    <a:pt x="28" y="89"/>
                  </a:cubicBezTo>
                  <a:cubicBezTo>
                    <a:pt x="27" y="87"/>
                    <a:pt x="27" y="87"/>
                    <a:pt x="27" y="87"/>
                  </a:cubicBezTo>
                  <a:cubicBezTo>
                    <a:pt x="25" y="88"/>
                    <a:pt x="24" y="88"/>
                    <a:pt x="23" y="89"/>
                  </a:cubicBezTo>
                  <a:cubicBezTo>
                    <a:pt x="21" y="89"/>
                    <a:pt x="20" y="90"/>
                    <a:pt x="18" y="90"/>
                  </a:cubicBezTo>
                  <a:cubicBezTo>
                    <a:pt x="14" y="90"/>
                    <a:pt x="11" y="88"/>
                    <a:pt x="9" y="86"/>
                  </a:cubicBezTo>
                  <a:cubicBezTo>
                    <a:pt x="7" y="84"/>
                    <a:pt x="6" y="81"/>
                    <a:pt x="6" y="77"/>
                  </a:cubicBezTo>
                  <a:cubicBezTo>
                    <a:pt x="6" y="73"/>
                    <a:pt x="7" y="70"/>
                    <a:pt x="9" y="68"/>
                  </a:cubicBezTo>
                  <a:cubicBezTo>
                    <a:pt x="11" y="66"/>
                    <a:pt x="14" y="64"/>
                    <a:pt x="18" y="64"/>
                  </a:cubicBezTo>
                  <a:cubicBezTo>
                    <a:pt x="20" y="64"/>
                    <a:pt x="21" y="65"/>
                    <a:pt x="23" y="65"/>
                  </a:cubicBezTo>
                  <a:cubicBezTo>
                    <a:pt x="24" y="66"/>
                    <a:pt x="25" y="66"/>
                    <a:pt x="27" y="68"/>
                  </a:cubicBezTo>
                  <a:cubicBezTo>
                    <a:pt x="28" y="65"/>
                    <a:pt x="28" y="65"/>
                    <a:pt x="28" y="65"/>
                  </a:cubicBezTo>
                  <a:cubicBezTo>
                    <a:pt x="29" y="63"/>
                    <a:pt x="29" y="63"/>
                    <a:pt x="29" y="63"/>
                  </a:cubicBezTo>
                  <a:cubicBezTo>
                    <a:pt x="28" y="62"/>
                    <a:pt x="26" y="61"/>
                    <a:pt x="24" y="60"/>
                  </a:cubicBezTo>
                  <a:cubicBezTo>
                    <a:pt x="23" y="60"/>
                    <a:pt x="21" y="59"/>
                    <a:pt x="18" y="59"/>
                  </a:cubicBezTo>
                  <a:cubicBezTo>
                    <a:pt x="13" y="59"/>
                    <a:pt x="9" y="61"/>
                    <a:pt x="5" y="64"/>
                  </a:cubicBezTo>
                  <a:cubicBezTo>
                    <a:pt x="2" y="68"/>
                    <a:pt x="0" y="72"/>
                    <a:pt x="0" y="77"/>
                  </a:cubicBezTo>
                  <a:close/>
                  <a:moveTo>
                    <a:pt x="246" y="60"/>
                  </a:moveTo>
                  <a:cubicBezTo>
                    <a:pt x="246" y="94"/>
                    <a:pt x="246" y="94"/>
                    <a:pt x="246" y="94"/>
                  </a:cubicBezTo>
                  <a:cubicBezTo>
                    <a:pt x="241" y="94"/>
                    <a:pt x="241" y="94"/>
                    <a:pt x="241" y="94"/>
                  </a:cubicBezTo>
                  <a:cubicBezTo>
                    <a:pt x="241" y="60"/>
                    <a:pt x="241" y="60"/>
                    <a:pt x="241" y="60"/>
                  </a:cubicBezTo>
                  <a:cubicBezTo>
                    <a:pt x="246" y="60"/>
                    <a:pt x="246" y="60"/>
                    <a:pt x="246" y="60"/>
                  </a:cubicBezTo>
                  <a:close/>
                  <a:moveTo>
                    <a:pt x="265" y="60"/>
                  </a:moveTo>
                  <a:cubicBezTo>
                    <a:pt x="273" y="73"/>
                    <a:pt x="273" y="73"/>
                    <a:pt x="273" y="73"/>
                  </a:cubicBezTo>
                  <a:cubicBezTo>
                    <a:pt x="281" y="86"/>
                    <a:pt x="281" y="86"/>
                    <a:pt x="281" y="86"/>
                  </a:cubicBezTo>
                  <a:cubicBezTo>
                    <a:pt x="281" y="60"/>
                    <a:pt x="281" y="60"/>
                    <a:pt x="281" y="60"/>
                  </a:cubicBezTo>
                  <a:cubicBezTo>
                    <a:pt x="286" y="60"/>
                    <a:pt x="286" y="60"/>
                    <a:pt x="286" y="60"/>
                  </a:cubicBezTo>
                  <a:cubicBezTo>
                    <a:pt x="286" y="94"/>
                    <a:pt x="286" y="94"/>
                    <a:pt x="286" y="94"/>
                  </a:cubicBezTo>
                  <a:cubicBezTo>
                    <a:pt x="280" y="94"/>
                    <a:pt x="280" y="94"/>
                    <a:pt x="280" y="94"/>
                  </a:cubicBezTo>
                  <a:cubicBezTo>
                    <a:pt x="272" y="81"/>
                    <a:pt x="272" y="81"/>
                    <a:pt x="272" y="81"/>
                  </a:cubicBezTo>
                  <a:cubicBezTo>
                    <a:pt x="264" y="68"/>
                    <a:pt x="264" y="68"/>
                    <a:pt x="264" y="68"/>
                  </a:cubicBezTo>
                  <a:cubicBezTo>
                    <a:pt x="264" y="94"/>
                    <a:pt x="264" y="94"/>
                    <a:pt x="264" y="94"/>
                  </a:cubicBezTo>
                  <a:cubicBezTo>
                    <a:pt x="259" y="94"/>
                    <a:pt x="259" y="94"/>
                    <a:pt x="259" y="94"/>
                  </a:cubicBezTo>
                  <a:cubicBezTo>
                    <a:pt x="259" y="60"/>
                    <a:pt x="259" y="60"/>
                    <a:pt x="259" y="60"/>
                  </a:cubicBezTo>
                  <a:cubicBezTo>
                    <a:pt x="265" y="60"/>
                    <a:pt x="265" y="60"/>
                    <a:pt x="265" y="60"/>
                  </a:cubicBezTo>
                  <a:close/>
                  <a:moveTo>
                    <a:pt x="85" y="60"/>
                  </a:moveTo>
                  <a:cubicBezTo>
                    <a:pt x="93" y="73"/>
                    <a:pt x="93" y="73"/>
                    <a:pt x="93" y="73"/>
                  </a:cubicBezTo>
                  <a:cubicBezTo>
                    <a:pt x="101" y="86"/>
                    <a:pt x="101" y="86"/>
                    <a:pt x="101" y="86"/>
                  </a:cubicBezTo>
                  <a:cubicBezTo>
                    <a:pt x="101" y="60"/>
                    <a:pt x="101" y="60"/>
                    <a:pt x="101" y="60"/>
                  </a:cubicBezTo>
                  <a:cubicBezTo>
                    <a:pt x="106" y="60"/>
                    <a:pt x="106" y="60"/>
                    <a:pt x="106" y="60"/>
                  </a:cubicBezTo>
                  <a:cubicBezTo>
                    <a:pt x="106" y="94"/>
                    <a:pt x="106" y="94"/>
                    <a:pt x="106" y="94"/>
                  </a:cubicBezTo>
                  <a:cubicBezTo>
                    <a:pt x="99" y="94"/>
                    <a:pt x="99" y="94"/>
                    <a:pt x="99" y="94"/>
                  </a:cubicBezTo>
                  <a:cubicBezTo>
                    <a:pt x="91" y="81"/>
                    <a:pt x="91" y="81"/>
                    <a:pt x="91" y="81"/>
                  </a:cubicBezTo>
                  <a:cubicBezTo>
                    <a:pt x="83" y="68"/>
                    <a:pt x="83" y="68"/>
                    <a:pt x="83" y="68"/>
                  </a:cubicBezTo>
                  <a:cubicBezTo>
                    <a:pt x="83" y="94"/>
                    <a:pt x="83" y="94"/>
                    <a:pt x="83" y="94"/>
                  </a:cubicBezTo>
                  <a:cubicBezTo>
                    <a:pt x="78" y="94"/>
                    <a:pt x="78" y="94"/>
                    <a:pt x="78" y="94"/>
                  </a:cubicBezTo>
                  <a:cubicBezTo>
                    <a:pt x="78" y="60"/>
                    <a:pt x="78" y="60"/>
                    <a:pt x="78" y="60"/>
                  </a:cubicBezTo>
                  <a:cubicBezTo>
                    <a:pt x="85" y="60"/>
                    <a:pt x="85" y="60"/>
                    <a:pt x="85" y="60"/>
                  </a:cubicBezTo>
                  <a:close/>
                  <a:moveTo>
                    <a:pt x="190" y="89"/>
                  </a:moveTo>
                  <a:cubicBezTo>
                    <a:pt x="207" y="89"/>
                    <a:pt x="207" y="89"/>
                    <a:pt x="207" y="89"/>
                  </a:cubicBezTo>
                  <a:cubicBezTo>
                    <a:pt x="207" y="94"/>
                    <a:pt x="207" y="94"/>
                    <a:pt x="207" y="94"/>
                  </a:cubicBezTo>
                  <a:cubicBezTo>
                    <a:pt x="184" y="94"/>
                    <a:pt x="184" y="94"/>
                    <a:pt x="184" y="94"/>
                  </a:cubicBezTo>
                  <a:cubicBezTo>
                    <a:pt x="184" y="60"/>
                    <a:pt x="184" y="60"/>
                    <a:pt x="184" y="60"/>
                  </a:cubicBezTo>
                  <a:cubicBezTo>
                    <a:pt x="190" y="60"/>
                    <a:pt x="190" y="60"/>
                    <a:pt x="190" y="60"/>
                  </a:cubicBezTo>
                  <a:cubicBezTo>
                    <a:pt x="190" y="89"/>
                    <a:pt x="190" y="89"/>
                    <a:pt x="190" y="89"/>
                  </a:cubicBezTo>
                  <a:close/>
                  <a:moveTo>
                    <a:pt x="233" y="60"/>
                  </a:moveTo>
                  <a:cubicBezTo>
                    <a:pt x="233" y="65"/>
                    <a:pt x="233" y="65"/>
                    <a:pt x="233" y="65"/>
                  </a:cubicBezTo>
                  <a:cubicBezTo>
                    <a:pt x="222" y="65"/>
                    <a:pt x="222" y="65"/>
                    <a:pt x="222" y="65"/>
                  </a:cubicBezTo>
                  <a:cubicBezTo>
                    <a:pt x="222" y="94"/>
                    <a:pt x="222" y="94"/>
                    <a:pt x="222" y="94"/>
                  </a:cubicBezTo>
                  <a:cubicBezTo>
                    <a:pt x="216" y="94"/>
                    <a:pt x="216" y="94"/>
                    <a:pt x="216" y="94"/>
                  </a:cubicBezTo>
                  <a:cubicBezTo>
                    <a:pt x="216" y="65"/>
                    <a:pt x="216" y="65"/>
                    <a:pt x="216" y="65"/>
                  </a:cubicBezTo>
                  <a:cubicBezTo>
                    <a:pt x="206" y="65"/>
                    <a:pt x="206" y="65"/>
                    <a:pt x="206" y="65"/>
                  </a:cubicBezTo>
                  <a:cubicBezTo>
                    <a:pt x="206" y="60"/>
                    <a:pt x="206" y="60"/>
                    <a:pt x="206" y="60"/>
                  </a:cubicBezTo>
                  <a:cubicBezTo>
                    <a:pt x="233" y="60"/>
                    <a:pt x="233" y="60"/>
                    <a:pt x="233" y="60"/>
                  </a:cubicBezTo>
                  <a:close/>
                  <a:moveTo>
                    <a:pt x="52" y="90"/>
                  </a:moveTo>
                  <a:cubicBezTo>
                    <a:pt x="49" y="90"/>
                    <a:pt x="46" y="88"/>
                    <a:pt x="43" y="86"/>
                  </a:cubicBezTo>
                  <a:cubicBezTo>
                    <a:pt x="41" y="84"/>
                    <a:pt x="40" y="81"/>
                    <a:pt x="40" y="77"/>
                  </a:cubicBezTo>
                  <a:cubicBezTo>
                    <a:pt x="40" y="74"/>
                    <a:pt x="41" y="70"/>
                    <a:pt x="43" y="68"/>
                  </a:cubicBezTo>
                  <a:cubicBezTo>
                    <a:pt x="46" y="66"/>
                    <a:pt x="49" y="64"/>
                    <a:pt x="52" y="64"/>
                  </a:cubicBezTo>
                  <a:cubicBezTo>
                    <a:pt x="56" y="64"/>
                    <a:pt x="59" y="66"/>
                    <a:pt x="61" y="68"/>
                  </a:cubicBezTo>
                  <a:cubicBezTo>
                    <a:pt x="63" y="70"/>
                    <a:pt x="65" y="74"/>
                    <a:pt x="65" y="77"/>
                  </a:cubicBezTo>
                  <a:cubicBezTo>
                    <a:pt x="65" y="81"/>
                    <a:pt x="63" y="84"/>
                    <a:pt x="61" y="86"/>
                  </a:cubicBezTo>
                  <a:cubicBezTo>
                    <a:pt x="59" y="88"/>
                    <a:pt x="56" y="90"/>
                    <a:pt x="52" y="90"/>
                  </a:cubicBezTo>
                  <a:close/>
                  <a:moveTo>
                    <a:pt x="51" y="35"/>
                  </a:moveTo>
                  <a:cubicBezTo>
                    <a:pt x="56" y="35"/>
                    <a:pt x="61" y="33"/>
                    <a:pt x="64" y="30"/>
                  </a:cubicBezTo>
                  <a:cubicBezTo>
                    <a:pt x="67" y="27"/>
                    <a:pt x="69" y="22"/>
                    <a:pt x="69" y="17"/>
                  </a:cubicBezTo>
                  <a:cubicBezTo>
                    <a:pt x="69" y="12"/>
                    <a:pt x="67" y="8"/>
                    <a:pt x="64" y="5"/>
                  </a:cubicBezTo>
                  <a:cubicBezTo>
                    <a:pt x="61" y="2"/>
                    <a:pt x="56" y="0"/>
                    <a:pt x="51" y="0"/>
                  </a:cubicBezTo>
                  <a:cubicBezTo>
                    <a:pt x="46" y="0"/>
                    <a:pt x="42" y="2"/>
                    <a:pt x="39" y="5"/>
                  </a:cubicBezTo>
                  <a:cubicBezTo>
                    <a:pt x="35" y="8"/>
                    <a:pt x="33" y="12"/>
                    <a:pt x="33" y="17"/>
                  </a:cubicBezTo>
                  <a:cubicBezTo>
                    <a:pt x="33" y="22"/>
                    <a:pt x="35" y="27"/>
                    <a:pt x="39" y="30"/>
                  </a:cubicBezTo>
                  <a:cubicBezTo>
                    <a:pt x="42" y="33"/>
                    <a:pt x="46" y="35"/>
                    <a:pt x="51" y="35"/>
                  </a:cubicBezTo>
                  <a:close/>
                  <a:moveTo>
                    <a:pt x="87" y="0"/>
                  </a:moveTo>
                  <a:cubicBezTo>
                    <a:pt x="89" y="0"/>
                    <a:pt x="91" y="0"/>
                    <a:pt x="92" y="0"/>
                  </a:cubicBezTo>
                  <a:cubicBezTo>
                    <a:pt x="94" y="1"/>
                    <a:pt x="96" y="2"/>
                    <a:pt x="97" y="3"/>
                  </a:cubicBezTo>
                  <a:cubicBezTo>
                    <a:pt x="96" y="5"/>
                    <a:pt x="96" y="5"/>
                    <a:pt x="96" y="5"/>
                  </a:cubicBezTo>
                  <a:cubicBezTo>
                    <a:pt x="94" y="7"/>
                    <a:pt x="94" y="7"/>
                    <a:pt x="94" y="7"/>
                  </a:cubicBezTo>
                  <a:cubicBezTo>
                    <a:pt x="93" y="6"/>
                    <a:pt x="92" y="6"/>
                    <a:pt x="91" y="5"/>
                  </a:cubicBezTo>
                  <a:cubicBezTo>
                    <a:pt x="89" y="5"/>
                    <a:pt x="88" y="5"/>
                    <a:pt x="87" y="5"/>
                  </a:cubicBezTo>
                  <a:cubicBezTo>
                    <a:pt x="85" y="5"/>
                    <a:pt x="83" y="5"/>
                    <a:pt x="82" y="6"/>
                  </a:cubicBezTo>
                  <a:cubicBezTo>
                    <a:pt x="81" y="7"/>
                    <a:pt x="81" y="8"/>
                    <a:pt x="81" y="9"/>
                  </a:cubicBezTo>
                  <a:cubicBezTo>
                    <a:pt x="81" y="11"/>
                    <a:pt x="82" y="12"/>
                    <a:pt x="83" y="13"/>
                  </a:cubicBezTo>
                  <a:cubicBezTo>
                    <a:pt x="84" y="14"/>
                    <a:pt x="86" y="14"/>
                    <a:pt x="88" y="15"/>
                  </a:cubicBezTo>
                  <a:cubicBezTo>
                    <a:pt x="91" y="16"/>
                    <a:pt x="93" y="16"/>
                    <a:pt x="95" y="18"/>
                  </a:cubicBezTo>
                  <a:cubicBezTo>
                    <a:pt x="97" y="19"/>
                    <a:pt x="99" y="21"/>
                    <a:pt x="99" y="25"/>
                  </a:cubicBezTo>
                  <a:cubicBezTo>
                    <a:pt x="99" y="28"/>
                    <a:pt x="97" y="30"/>
                    <a:pt x="95" y="32"/>
                  </a:cubicBezTo>
                  <a:cubicBezTo>
                    <a:pt x="93" y="34"/>
                    <a:pt x="90" y="35"/>
                    <a:pt x="87" y="35"/>
                  </a:cubicBezTo>
                  <a:cubicBezTo>
                    <a:pt x="84" y="35"/>
                    <a:pt x="82" y="35"/>
                    <a:pt x="80" y="34"/>
                  </a:cubicBezTo>
                  <a:cubicBezTo>
                    <a:pt x="78" y="33"/>
                    <a:pt x="76" y="32"/>
                    <a:pt x="75" y="31"/>
                  </a:cubicBezTo>
                  <a:cubicBezTo>
                    <a:pt x="77" y="27"/>
                    <a:pt x="77" y="27"/>
                    <a:pt x="77" y="27"/>
                  </a:cubicBezTo>
                  <a:cubicBezTo>
                    <a:pt x="79" y="28"/>
                    <a:pt x="80" y="29"/>
                    <a:pt x="82" y="29"/>
                  </a:cubicBezTo>
                  <a:cubicBezTo>
                    <a:pt x="83" y="30"/>
                    <a:pt x="85" y="30"/>
                    <a:pt x="87" y="30"/>
                  </a:cubicBezTo>
                  <a:cubicBezTo>
                    <a:pt x="89" y="30"/>
                    <a:pt x="90" y="30"/>
                    <a:pt x="91" y="29"/>
                  </a:cubicBezTo>
                  <a:cubicBezTo>
                    <a:pt x="93" y="28"/>
                    <a:pt x="93" y="26"/>
                    <a:pt x="93" y="25"/>
                  </a:cubicBezTo>
                  <a:cubicBezTo>
                    <a:pt x="93" y="23"/>
                    <a:pt x="92" y="22"/>
                    <a:pt x="91" y="22"/>
                  </a:cubicBezTo>
                  <a:cubicBezTo>
                    <a:pt x="90" y="21"/>
                    <a:pt x="88" y="20"/>
                    <a:pt x="86" y="20"/>
                  </a:cubicBezTo>
                  <a:cubicBezTo>
                    <a:pt x="83" y="19"/>
                    <a:pt x="80" y="18"/>
                    <a:pt x="79" y="17"/>
                  </a:cubicBezTo>
                  <a:cubicBezTo>
                    <a:pt x="77" y="15"/>
                    <a:pt x="75" y="13"/>
                    <a:pt x="75" y="10"/>
                  </a:cubicBezTo>
                  <a:cubicBezTo>
                    <a:pt x="75" y="7"/>
                    <a:pt x="76" y="4"/>
                    <a:pt x="78" y="2"/>
                  </a:cubicBezTo>
                  <a:cubicBezTo>
                    <a:pt x="80" y="1"/>
                    <a:pt x="83" y="0"/>
                    <a:pt x="87" y="0"/>
                  </a:cubicBezTo>
                  <a:cubicBezTo>
                    <a:pt x="87" y="0"/>
                    <a:pt x="87" y="0"/>
                    <a:pt x="87" y="0"/>
                  </a:cubicBezTo>
                  <a:close/>
                  <a:moveTo>
                    <a:pt x="152" y="35"/>
                  </a:moveTo>
                  <a:cubicBezTo>
                    <a:pt x="157" y="35"/>
                    <a:pt x="162" y="33"/>
                    <a:pt x="165" y="30"/>
                  </a:cubicBezTo>
                  <a:cubicBezTo>
                    <a:pt x="168" y="27"/>
                    <a:pt x="170" y="22"/>
                    <a:pt x="170" y="17"/>
                  </a:cubicBezTo>
                  <a:cubicBezTo>
                    <a:pt x="170" y="12"/>
                    <a:pt x="168" y="8"/>
                    <a:pt x="165" y="5"/>
                  </a:cubicBezTo>
                  <a:cubicBezTo>
                    <a:pt x="162" y="2"/>
                    <a:pt x="157" y="0"/>
                    <a:pt x="152" y="0"/>
                  </a:cubicBezTo>
                  <a:cubicBezTo>
                    <a:pt x="147" y="0"/>
                    <a:pt x="143" y="2"/>
                    <a:pt x="139" y="5"/>
                  </a:cubicBezTo>
                  <a:cubicBezTo>
                    <a:pt x="136" y="8"/>
                    <a:pt x="134" y="12"/>
                    <a:pt x="134" y="17"/>
                  </a:cubicBezTo>
                  <a:cubicBezTo>
                    <a:pt x="134" y="22"/>
                    <a:pt x="136" y="27"/>
                    <a:pt x="139" y="30"/>
                  </a:cubicBezTo>
                  <a:cubicBezTo>
                    <a:pt x="143" y="33"/>
                    <a:pt x="147" y="35"/>
                    <a:pt x="152" y="35"/>
                  </a:cubicBezTo>
                  <a:close/>
                  <a:moveTo>
                    <a:pt x="15" y="0"/>
                  </a:moveTo>
                  <a:cubicBezTo>
                    <a:pt x="18" y="0"/>
                    <a:pt x="21" y="1"/>
                    <a:pt x="23" y="3"/>
                  </a:cubicBezTo>
                  <a:cubicBezTo>
                    <a:pt x="25" y="4"/>
                    <a:pt x="26" y="7"/>
                    <a:pt x="26" y="9"/>
                  </a:cubicBezTo>
                  <a:cubicBezTo>
                    <a:pt x="26" y="11"/>
                    <a:pt x="25" y="12"/>
                    <a:pt x="25" y="13"/>
                  </a:cubicBezTo>
                  <a:cubicBezTo>
                    <a:pt x="24" y="15"/>
                    <a:pt x="23" y="16"/>
                    <a:pt x="22" y="16"/>
                  </a:cubicBezTo>
                  <a:cubicBezTo>
                    <a:pt x="23" y="17"/>
                    <a:pt x="25" y="18"/>
                    <a:pt x="26" y="20"/>
                  </a:cubicBezTo>
                  <a:cubicBezTo>
                    <a:pt x="27" y="21"/>
                    <a:pt x="27" y="23"/>
                    <a:pt x="27" y="25"/>
                  </a:cubicBezTo>
                  <a:cubicBezTo>
                    <a:pt x="27" y="27"/>
                    <a:pt x="26" y="30"/>
                    <a:pt x="24" y="31"/>
                  </a:cubicBezTo>
                  <a:cubicBezTo>
                    <a:pt x="22" y="33"/>
                    <a:pt x="19" y="34"/>
                    <a:pt x="16" y="34"/>
                  </a:cubicBezTo>
                  <a:cubicBezTo>
                    <a:pt x="2" y="34"/>
                    <a:pt x="2" y="34"/>
                    <a:pt x="2" y="34"/>
                  </a:cubicBezTo>
                  <a:cubicBezTo>
                    <a:pt x="2" y="0"/>
                    <a:pt x="2" y="0"/>
                    <a:pt x="2" y="0"/>
                  </a:cubicBezTo>
                  <a:cubicBezTo>
                    <a:pt x="15" y="0"/>
                    <a:pt x="15" y="0"/>
                    <a:pt x="15" y="0"/>
                  </a:cubicBezTo>
                  <a:close/>
                  <a:moveTo>
                    <a:pt x="131" y="0"/>
                  </a:moveTo>
                  <a:cubicBezTo>
                    <a:pt x="131" y="5"/>
                    <a:pt x="131" y="5"/>
                    <a:pt x="131" y="5"/>
                  </a:cubicBezTo>
                  <a:cubicBezTo>
                    <a:pt x="120" y="5"/>
                    <a:pt x="120" y="5"/>
                    <a:pt x="120" y="5"/>
                  </a:cubicBezTo>
                  <a:cubicBezTo>
                    <a:pt x="120" y="34"/>
                    <a:pt x="120" y="34"/>
                    <a:pt x="120" y="34"/>
                  </a:cubicBezTo>
                  <a:cubicBezTo>
                    <a:pt x="114" y="34"/>
                    <a:pt x="114" y="34"/>
                    <a:pt x="114" y="34"/>
                  </a:cubicBezTo>
                  <a:cubicBezTo>
                    <a:pt x="114" y="5"/>
                    <a:pt x="114" y="5"/>
                    <a:pt x="114" y="5"/>
                  </a:cubicBezTo>
                  <a:cubicBezTo>
                    <a:pt x="104" y="5"/>
                    <a:pt x="104" y="5"/>
                    <a:pt x="104" y="5"/>
                  </a:cubicBezTo>
                  <a:cubicBezTo>
                    <a:pt x="104" y="0"/>
                    <a:pt x="104" y="0"/>
                    <a:pt x="104" y="0"/>
                  </a:cubicBezTo>
                  <a:cubicBezTo>
                    <a:pt x="131" y="0"/>
                    <a:pt x="131" y="0"/>
                    <a:pt x="131" y="0"/>
                  </a:cubicBezTo>
                  <a:close/>
                  <a:moveTo>
                    <a:pt x="185" y="0"/>
                  </a:moveTo>
                  <a:cubicBezTo>
                    <a:pt x="193" y="13"/>
                    <a:pt x="193" y="13"/>
                    <a:pt x="193" y="13"/>
                  </a:cubicBezTo>
                  <a:cubicBezTo>
                    <a:pt x="201" y="26"/>
                    <a:pt x="201" y="26"/>
                    <a:pt x="201" y="26"/>
                  </a:cubicBezTo>
                  <a:cubicBezTo>
                    <a:pt x="201" y="0"/>
                    <a:pt x="201" y="0"/>
                    <a:pt x="201" y="0"/>
                  </a:cubicBezTo>
                  <a:cubicBezTo>
                    <a:pt x="206" y="0"/>
                    <a:pt x="206" y="0"/>
                    <a:pt x="206" y="0"/>
                  </a:cubicBezTo>
                  <a:cubicBezTo>
                    <a:pt x="206" y="34"/>
                    <a:pt x="206" y="34"/>
                    <a:pt x="206" y="34"/>
                  </a:cubicBezTo>
                  <a:cubicBezTo>
                    <a:pt x="199" y="34"/>
                    <a:pt x="199" y="34"/>
                    <a:pt x="199" y="34"/>
                  </a:cubicBezTo>
                  <a:cubicBezTo>
                    <a:pt x="191" y="21"/>
                    <a:pt x="191" y="21"/>
                    <a:pt x="191" y="21"/>
                  </a:cubicBezTo>
                  <a:cubicBezTo>
                    <a:pt x="183" y="8"/>
                    <a:pt x="183" y="8"/>
                    <a:pt x="183" y="8"/>
                  </a:cubicBezTo>
                  <a:cubicBezTo>
                    <a:pt x="183" y="34"/>
                    <a:pt x="183" y="34"/>
                    <a:pt x="183" y="34"/>
                  </a:cubicBezTo>
                  <a:cubicBezTo>
                    <a:pt x="178" y="34"/>
                    <a:pt x="178" y="34"/>
                    <a:pt x="178" y="34"/>
                  </a:cubicBezTo>
                  <a:cubicBezTo>
                    <a:pt x="178" y="0"/>
                    <a:pt x="178" y="0"/>
                    <a:pt x="178" y="0"/>
                  </a:cubicBezTo>
                  <a:cubicBezTo>
                    <a:pt x="185" y="0"/>
                    <a:pt x="185" y="0"/>
                    <a:pt x="185" y="0"/>
                  </a:cubicBezTo>
                  <a:close/>
                  <a:moveTo>
                    <a:pt x="51" y="30"/>
                  </a:moveTo>
                  <a:cubicBezTo>
                    <a:pt x="48" y="30"/>
                    <a:pt x="45" y="29"/>
                    <a:pt x="42" y="26"/>
                  </a:cubicBezTo>
                  <a:cubicBezTo>
                    <a:pt x="40" y="24"/>
                    <a:pt x="39" y="21"/>
                    <a:pt x="39" y="17"/>
                  </a:cubicBezTo>
                  <a:cubicBezTo>
                    <a:pt x="39" y="14"/>
                    <a:pt x="40" y="11"/>
                    <a:pt x="42" y="8"/>
                  </a:cubicBezTo>
                  <a:cubicBezTo>
                    <a:pt x="45" y="6"/>
                    <a:pt x="48" y="5"/>
                    <a:pt x="51" y="5"/>
                  </a:cubicBezTo>
                  <a:cubicBezTo>
                    <a:pt x="55" y="5"/>
                    <a:pt x="58" y="6"/>
                    <a:pt x="60" y="8"/>
                  </a:cubicBezTo>
                  <a:cubicBezTo>
                    <a:pt x="62" y="11"/>
                    <a:pt x="64" y="14"/>
                    <a:pt x="64" y="17"/>
                  </a:cubicBezTo>
                  <a:cubicBezTo>
                    <a:pt x="64" y="21"/>
                    <a:pt x="62" y="24"/>
                    <a:pt x="60" y="26"/>
                  </a:cubicBezTo>
                  <a:cubicBezTo>
                    <a:pt x="58" y="29"/>
                    <a:pt x="55" y="30"/>
                    <a:pt x="51" y="30"/>
                  </a:cubicBezTo>
                  <a:close/>
                  <a:moveTo>
                    <a:pt x="152" y="30"/>
                  </a:moveTo>
                  <a:cubicBezTo>
                    <a:pt x="149" y="30"/>
                    <a:pt x="146" y="29"/>
                    <a:pt x="143" y="26"/>
                  </a:cubicBezTo>
                  <a:cubicBezTo>
                    <a:pt x="141" y="24"/>
                    <a:pt x="140" y="21"/>
                    <a:pt x="140" y="17"/>
                  </a:cubicBezTo>
                  <a:cubicBezTo>
                    <a:pt x="140" y="14"/>
                    <a:pt x="141" y="11"/>
                    <a:pt x="143" y="8"/>
                  </a:cubicBezTo>
                  <a:cubicBezTo>
                    <a:pt x="146" y="6"/>
                    <a:pt x="149" y="5"/>
                    <a:pt x="152" y="5"/>
                  </a:cubicBezTo>
                  <a:cubicBezTo>
                    <a:pt x="156" y="5"/>
                    <a:pt x="159" y="6"/>
                    <a:pt x="161" y="8"/>
                  </a:cubicBezTo>
                  <a:cubicBezTo>
                    <a:pt x="163" y="11"/>
                    <a:pt x="164" y="14"/>
                    <a:pt x="164" y="17"/>
                  </a:cubicBezTo>
                  <a:cubicBezTo>
                    <a:pt x="164" y="21"/>
                    <a:pt x="163" y="24"/>
                    <a:pt x="161" y="26"/>
                  </a:cubicBezTo>
                  <a:cubicBezTo>
                    <a:pt x="159" y="29"/>
                    <a:pt x="156" y="30"/>
                    <a:pt x="152" y="30"/>
                  </a:cubicBezTo>
                  <a:close/>
                  <a:moveTo>
                    <a:pt x="16" y="29"/>
                  </a:moveTo>
                  <a:cubicBezTo>
                    <a:pt x="18" y="29"/>
                    <a:pt x="19" y="29"/>
                    <a:pt x="20" y="28"/>
                  </a:cubicBezTo>
                  <a:cubicBezTo>
                    <a:pt x="21" y="27"/>
                    <a:pt x="21" y="26"/>
                    <a:pt x="21" y="24"/>
                  </a:cubicBezTo>
                  <a:cubicBezTo>
                    <a:pt x="21" y="23"/>
                    <a:pt x="21" y="22"/>
                    <a:pt x="20" y="21"/>
                  </a:cubicBezTo>
                  <a:cubicBezTo>
                    <a:pt x="19" y="20"/>
                    <a:pt x="18" y="19"/>
                    <a:pt x="16" y="19"/>
                  </a:cubicBezTo>
                  <a:cubicBezTo>
                    <a:pt x="7" y="19"/>
                    <a:pt x="7" y="19"/>
                    <a:pt x="7" y="19"/>
                  </a:cubicBezTo>
                  <a:cubicBezTo>
                    <a:pt x="7" y="29"/>
                    <a:pt x="7" y="29"/>
                    <a:pt x="7" y="29"/>
                  </a:cubicBezTo>
                  <a:cubicBezTo>
                    <a:pt x="16" y="29"/>
                    <a:pt x="16" y="29"/>
                    <a:pt x="16" y="29"/>
                  </a:cubicBezTo>
                  <a:close/>
                  <a:moveTo>
                    <a:pt x="15" y="15"/>
                  </a:moveTo>
                  <a:cubicBezTo>
                    <a:pt x="17" y="15"/>
                    <a:pt x="18" y="14"/>
                    <a:pt x="19" y="13"/>
                  </a:cubicBezTo>
                  <a:cubicBezTo>
                    <a:pt x="20" y="12"/>
                    <a:pt x="20" y="11"/>
                    <a:pt x="20" y="10"/>
                  </a:cubicBezTo>
                  <a:cubicBezTo>
                    <a:pt x="20" y="9"/>
                    <a:pt x="20" y="7"/>
                    <a:pt x="19" y="7"/>
                  </a:cubicBezTo>
                  <a:cubicBezTo>
                    <a:pt x="18" y="6"/>
                    <a:pt x="17" y="5"/>
                    <a:pt x="15" y="5"/>
                  </a:cubicBezTo>
                  <a:cubicBezTo>
                    <a:pt x="7" y="5"/>
                    <a:pt x="7" y="5"/>
                    <a:pt x="7" y="5"/>
                  </a:cubicBezTo>
                  <a:cubicBezTo>
                    <a:pt x="7" y="15"/>
                    <a:pt x="7" y="15"/>
                    <a:pt x="7" y="15"/>
                  </a:cubicBezTo>
                  <a:cubicBezTo>
                    <a:pt x="15" y="15"/>
                    <a:pt x="15" y="15"/>
                    <a:pt x="15" y="1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3"/>
            <p:cNvSpPr>
              <a:spLocks noEditPoints="1"/>
            </p:cNvSpPr>
            <p:nvPr userDrawn="1"/>
          </p:nvSpPr>
          <p:spPr bwMode="auto">
            <a:xfrm>
              <a:off x="1129804" y="1125068"/>
              <a:ext cx="1213573" cy="497809"/>
            </a:xfrm>
            <a:custGeom>
              <a:avLst/>
              <a:gdLst>
                <a:gd name="T0" fmla="*/ 395 w 395"/>
                <a:gd name="T1" fmla="*/ 73 h 160"/>
                <a:gd name="T2" fmla="*/ 363 w 395"/>
                <a:gd name="T3" fmla="*/ 67 h 160"/>
                <a:gd name="T4" fmla="*/ 323 w 395"/>
                <a:gd name="T5" fmla="*/ 81 h 160"/>
                <a:gd name="T6" fmla="*/ 361 w 395"/>
                <a:gd name="T7" fmla="*/ 96 h 160"/>
                <a:gd name="T8" fmla="*/ 318 w 395"/>
                <a:gd name="T9" fmla="*/ 130 h 160"/>
                <a:gd name="T10" fmla="*/ 270 w 395"/>
                <a:gd name="T11" fmla="*/ 80 h 160"/>
                <a:gd name="T12" fmla="*/ 318 w 395"/>
                <a:gd name="T13" fmla="*/ 31 h 160"/>
                <a:gd name="T14" fmla="*/ 349 w 395"/>
                <a:gd name="T15" fmla="*/ 41 h 160"/>
                <a:gd name="T16" fmla="*/ 365 w 395"/>
                <a:gd name="T17" fmla="*/ 14 h 160"/>
                <a:gd name="T18" fmla="*/ 319 w 395"/>
                <a:gd name="T19" fmla="*/ 0 h 160"/>
                <a:gd name="T20" fmla="*/ 261 w 395"/>
                <a:gd name="T21" fmla="*/ 23 h 160"/>
                <a:gd name="T22" fmla="*/ 219 w 395"/>
                <a:gd name="T23" fmla="*/ 115 h 160"/>
                <a:gd name="T24" fmla="*/ 184 w 395"/>
                <a:gd name="T25" fmla="*/ 129 h 160"/>
                <a:gd name="T26" fmla="*/ 134 w 395"/>
                <a:gd name="T27" fmla="*/ 80 h 160"/>
                <a:gd name="T28" fmla="*/ 184 w 395"/>
                <a:gd name="T29" fmla="*/ 30 h 160"/>
                <a:gd name="T30" fmla="*/ 214 w 395"/>
                <a:gd name="T31" fmla="*/ 40 h 160"/>
                <a:gd name="T32" fmla="*/ 231 w 395"/>
                <a:gd name="T33" fmla="*/ 14 h 160"/>
                <a:gd name="T34" fmla="*/ 184 w 395"/>
                <a:gd name="T35" fmla="*/ 0 h 160"/>
                <a:gd name="T36" fmla="*/ 118 w 395"/>
                <a:gd name="T37" fmla="*/ 33 h 160"/>
                <a:gd name="T38" fmla="*/ 72 w 395"/>
                <a:gd name="T39" fmla="*/ 3 h 160"/>
                <a:gd name="T40" fmla="*/ 0 w 395"/>
                <a:gd name="T41" fmla="*/ 3 h 160"/>
                <a:gd name="T42" fmla="*/ 0 w 395"/>
                <a:gd name="T43" fmla="*/ 157 h 160"/>
                <a:gd name="T44" fmla="*/ 105 w 395"/>
                <a:gd name="T45" fmla="*/ 150 h 160"/>
                <a:gd name="T46" fmla="*/ 149 w 395"/>
                <a:gd name="T47" fmla="*/ 153 h 160"/>
                <a:gd name="T48" fmla="*/ 222 w 395"/>
                <a:gd name="T49" fmla="*/ 151 h 160"/>
                <a:gd name="T50" fmla="*/ 278 w 395"/>
                <a:gd name="T51" fmla="*/ 151 h 160"/>
                <a:gd name="T52" fmla="*/ 373 w 395"/>
                <a:gd name="T53" fmla="*/ 137 h 160"/>
                <a:gd name="T54" fmla="*/ 33 w 395"/>
                <a:gd name="T55" fmla="*/ 65 h 160"/>
                <a:gd name="T56" fmla="*/ 71 w 395"/>
                <a:gd name="T57" fmla="*/ 32 h 160"/>
                <a:gd name="T58" fmla="*/ 88 w 395"/>
                <a:gd name="T59" fmla="*/ 48 h 160"/>
                <a:gd name="T60" fmla="*/ 71 w 395"/>
                <a:gd name="T61" fmla="*/ 65 h 160"/>
                <a:gd name="T62" fmla="*/ 33 w 395"/>
                <a:gd name="T63" fmla="*/ 65 h 160"/>
                <a:gd name="T64" fmla="*/ 33 w 395"/>
                <a:gd name="T65" fmla="*/ 93 h 160"/>
                <a:gd name="T66" fmla="*/ 92 w 395"/>
                <a:gd name="T67" fmla="*/ 98 h 160"/>
                <a:gd name="T68" fmla="*/ 92 w 395"/>
                <a:gd name="T69" fmla="*/ 123 h 160"/>
                <a:gd name="T70" fmla="*/ 56 w 395"/>
                <a:gd name="T71" fmla="*/ 128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95" h="160">
                  <a:moveTo>
                    <a:pt x="395" y="80"/>
                  </a:moveTo>
                  <a:cubicBezTo>
                    <a:pt x="395" y="78"/>
                    <a:pt x="395" y="75"/>
                    <a:pt x="395" y="73"/>
                  </a:cubicBezTo>
                  <a:cubicBezTo>
                    <a:pt x="395" y="71"/>
                    <a:pt x="395" y="69"/>
                    <a:pt x="394" y="67"/>
                  </a:cubicBezTo>
                  <a:cubicBezTo>
                    <a:pt x="363" y="67"/>
                    <a:pt x="363" y="67"/>
                    <a:pt x="363" y="67"/>
                  </a:cubicBezTo>
                  <a:cubicBezTo>
                    <a:pt x="332" y="67"/>
                    <a:pt x="332" y="67"/>
                    <a:pt x="332" y="67"/>
                  </a:cubicBezTo>
                  <a:cubicBezTo>
                    <a:pt x="323" y="81"/>
                    <a:pt x="323" y="81"/>
                    <a:pt x="323" y="81"/>
                  </a:cubicBezTo>
                  <a:cubicBezTo>
                    <a:pt x="313" y="96"/>
                    <a:pt x="313" y="96"/>
                    <a:pt x="313" y="96"/>
                  </a:cubicBezTo>
                  <a:cubicBezTo>
                    <a:pt x="361" y="96"/>
                    <a:pt x="361" y="96"/>
                    <a:pt x="361" y="96"/>
                  </a:cubicBezTo>
                  <a:cubicBezTo>
                    <a:pt x="358" y="106"/>
                    <a:pt x="353" y="114"/>
                    <a:pt x="346" y="120"/>
                  </a:cubicBezTo>
                  <a:cubicBezTo>
                    <a:pt x="338" y="126"/>
                    <a:pt x="329" y="130"/>
                    <a:pt x="318" y="130"/>
                  </a:cubicBezTo>
                  <a:cubicBezTo>
                    <a:pt x="305" y="130"/>
                    <a:pt x="292" y="124"/>
                    <a:pt x="284" y="115"/>
                  </a:cubicBezTo>
                  <a:cubicBezTo>
                    <a:pt x="275" y="106"/>
                    <a:pt x="270" y="93"/>
                    <a:pt x="270" y="80"/>
                  </a:cubicBezTo>
                  <a:cubicBezTo>
                    <a:pt x="270" y="66"/>
                    <a:pt x="275" y="54"/>
                    <a:pt x="284" y="45"/>
                  </a:cubicBezTo>
                  <a:cubicBezTo>
                    <a:pt x="293" y="36"/>
                    <a:pt x="305" y="31"/>
                    <a:pt x="318" y="31"/>
                  </a:cubicBezTo>
                  <a:cubicBezTo>
                    <a:pt x="324" y="31"/>
                    <a:pt x="330" y="32"/>
                    <a:pt x="335" y="33"/>
                  </a:cubicBezTo>
                  <a:cubicBezTo>
                    <a:pt x="340" y="35"/>
                    <a:pt x="345" y="37"/>
                    <a:pt x="349" y="41"/>
                  </a:cubicBezTo>
                  <a:cubicBezTo>
                    <a:pt x="357" y="27"/>
                    <a:pt x="357" y="27"/>
                    <a:pt x="357" y="27"/>
                  </a:cubicBezTo>
                  <a:cubicBezTo>
                    <a:pt x="365" y="14"/>
                    <a:pt x="365" y="14"/>
                    <a:pt x="365" y="14"/>
                  </a:cubicBezTo>
                  <a:cubicBezTo>
                    <a:pt x="359" y="10"/>
                    <a:pt x="352" y="6"/>
                    <a:pt x="344" y="4"/>
                  </a:cubicBezTo>
                  <a:cubicBezTo>
                    <a:pt x="336" y="1"/>
                    <a:pt x="328" y="0"/>
                    <a:pt x="319" y="0"/>
                  </a:cubicBezTo>
                  <a:cubicBezTo>
                    <a:pt x="307" y="0"/>
                    <a:pt x="296" y="2"/>
                    <a:pt x="286" y="6"/>
                  </a:cubicBezTo>
                  <a:cubicBezTo>
                    <a:pt x="277" y="10"/>
                    <a:pt x="268" y="16"/>
                    <a:pt x="261" y="23"/>
                  </a:cubicBezTo>
                  <a:cubicBezTo>
                    <a:pt x="244" y="40"/>
                    <a:pt x="239" y="57"/>
                    <a:pt x="236" y="73"/>
                  </a:cubicBezTo>
                  <a:cubicBezTo>
                    <a:pt x="232" y="89"/>
                    <a:pt x="230" y="103"/>
                    <a:pt x="219" y="115"/>
                  </a:cubicBezTo>
                  <a:cubicBezTo>
                    <a:pt x="214" y="119"/>
                    <a:pt x="209" y="123"/>
                    <a:pt x="203" y="126"/>
                  </a:cubicBezTo>
                  <a:cubicBezTo>
                    <a:pt x="197" y="128"/>
                    <a:pt x="191" y="129"/>
                    <a:pt x="184" y="129"/>
                  </a:cubicBezTo>
                  <a:cubicBezTo>
                    <a:pt x="170" y="129"/>
                    <a:pt x="158" y="124"/>
                    <a:pt x="149" y="115"/>
                  </a:cubicBezTo>
                  <a:cubicBezTo>
                    <a:pt x="140" y="106"/>
                    <a:pt x="134" y="93"/>
                    <a:pt x="134" y="80"/>
                  </a:cubicBezTo>
                  <a:cubicBezTo>
                    <a:pt x="134" y="67"/>
                    <a:pt x="140" y="54"/>
                    <a:pt x="149" y="45"/>
                  </a:cubicBezTo>
                  <a:cubicBezTo>
                    <a:pt x="158" y="36"/>
                    <a:pt x="170" y="31"/>
                    <a:pt x="184" y="30"/>
                  </a:cubicBezTo>
                  <a:cubicBezTo>
                    <a:pt x="190" y="31"/>
                    <a:pt x="195" y="31"/>
                    <a:pt x="200" y="33"/>
                  </a:cubicBezTo>
                  <a:cubicBezTo>
                    <a:pt x="205" y="35"/>
                    <a:pt x="210" y="37"/>
                    <a:pt x="214" y="40"/>
                  </a:cubicBezTo>
                  <a:cubicBezTo>
                    <a:pt x="222" y="27"/>
                    <a:pt x="222" y="27"/>
                    <a:pt x="222" y="27"/>
                  </a:cubicBezTo>
                  <a:cubicBezTo>
                    <a:pt x="231" y="14"/>
                    <a:pt x="231" y="14"/>
                    <a:pt x="231" y="14"/>
                  </a:cubicBezTo>
                  <a:cubicBezTo>
                    <a:pt x="224" y="9"/>
                    <a:pt x="217" y="6"/>
                    <a:pt x="209" y="3"/>
                  </a:cubicBezTo>
                  <a:cubicBezTo>
                    <a:pt x="202" y="1"/>
                    <a:pt x="193" y="0"/>
                    <a:pt x="184" y="0"/>
                  </a:cubicBezTo>
                  <a:cubicBezTo>
                    <a:pt x="170" y="0"/>
                    <a:pt x="157" y="3"/>
                    <a:pt x="146" y="9"/>
                  </a:cubicBezTo>
                  <a:cubicBezTo>
                    <a:pt x="135" y="15"/>
                    <a:pt x="125" y="23"/>
                    <a:pt x="118" y="33"/>
                  </a:cubicBezTo>
                  <a:cubicBezTo>
                    <a:pt x="115" y="25"/>
                    <a:pt x="109" y="17"/>
                    <a:pt x="101" y="12"/>
                  </a:cubicBezTo>
                  <a:cubicBezTo>
                    <a:pt x="93" y="6"/>
                    <a:pt x="83" y="3"/>
                    <a:pt x="72" y="3"/>
                  </a:cubicBezTo>
                  <a:cubicBezTo>
                    <a:pt x="36" y="3"/>
                    <a:pt x="36" y="3"/>
                    <a:pt x="36" y="3"/>
                  </a:cubicBezTo>
                  <a:cubicBezTo>
                    <a:pt x="0" y="3"/>
                    <a:pt x="0" y="3"/>
                    <a:pt x="0" y="3"/>
                  </a:cubicBezTo>
                  <a:cubicBezTo>
                    <a:pt x="0" y="80"/>
                    <a:pt x="0" y="80"/>
                    <a:pt x="0" y="80"/>
                  </a:cubicBezTo>
                  <a:cubicBezTo>
                    <a:pt x="0" y="157"/>
                    <a:pt x="0" y="157"/>
                    <a:pt x="0" y="157"/>
                  </a:cubicBezTo>
                  <a:cubicBezTo>
                    <a:pt x="79" y="157"/>
                    <a:pt x="79" y="157"/>
                    <a:pt x="79" y="157"/>
                  </a:cubicBezTo>
                  <a:cubicBezTo>
                    <a:pt x="89" y="157"/>
                    <a:pt x="98" y="154"/>
                    <a:pt x="105" y="150"/>
                  </a:cubicBezTo>
                  <a:cubicBezTo>
                    <a:pt x="113" y="146"/>
                    <a:pt x="119" y="140"/>
                    <a:pt x="123" y="133"/>
                  </a:cubicBezTo>
                  <a:cubicBezTo>
                    <a:pt x="130" y="142"/>
                    <a:pt x="139" y="148"/>
                    <a:pt x="149" y="153"/>
                  </a:cubicBezTo>
                  <a:cubicBezTo>
                    <a:pt x="159" y="157"/>
                    <a:pt x="171" y="160"/>
                    <a:pt x="183" y="160"/>
                  </a:cubicBezTo>
                  <a:cubicBezTo>
                    <a:pt x="197" y="160"/>
                    <a:pt x="210" y="157"/>
                    <a:pt x="222" y="151"/>
                  </a:cubicBezTo>
                  <a:cubicBezTo>
                    <a:pt x="233" y="145"/>
                    <a:pt x="243" y="136"/>
                    <a:pt x="250" y="126"/>
                  </a:cubicBezTo>
                  <a:cubicBezTo>
                    <a:pt x="257" y="136"/>
                    <a:pt x="267" y="145"/>
                    <a:pt x="278" y="151"/>
                  </a:cubicBezTo>
                  <a:cubicBezTo>
                    <a:pt x="290" y="157"/>
                    <a:pt x="303" y="160"/>
                    <a:pt x="317" y="160"/>
                  </a:cubicBezTo>
                  <a:cubicBezTo>
                    <a:pt x="339" y="160"/>
                    <a:pt x="359" y="151"/>
                    <a:pt x="373" y="137"/>
                  </a:cubicBezTo>
                  <a:cubicBezTo>
                    <a:pt x="387" y="122"/>
                    <a:pt x="395" y="102"/>
                    <a:pt x="395" y="80"/>
                  </a:cubicBezTo>
                  <a:close/>
                  <a:moveTo>
                    <a:pt x="33" y="65"/>
                  </a:moveTo>
                  <a:cubicBezTo>
                    <a:pt x="33" y="32"/>
                    <a:pt x="33" y="32"/>
                    <a:pt x="33" y="32"/>
                  </a:cubicBezTo>
                  <a:cubicBezTo>
                    <a:pt x="71" y="32"/>
                    <a:pt x="71" y="32"/>
                    <a:pt x="71" y="32"/>
                  </a:cubicBezTo>
                  <a:cubicBezTo>
                    <a:pt x="76" y="32"/>
                    <a:pt x="80" y="34"/>
                    <a:pt x="83" y="36"/>
                  </a:cubicBezTo>
                  <a:cubicBezTo>
                    <a:pt x="86" y="39"/>
                    <a:pt x="88" y="44"/>
                    <a:pt x="88" y="48"/>
                  </a:cubicBezTo>
                  <a:cubicBezTo>
                    <a:pt x="88" y="53"/>
                    <a:pt x="86" y="57"/>
                    <a:pt x="83" y="60"/>
                  </a:cubicBezTo>
                  <a:cubicBezTo>
                    <a:pt x="80" y="64"/>
                    <a:pt x="76" y="65"/>
                    <a:pt x="71" y="65"/>
                  </a:cubicBezTo>
                  <a:cubicBezTo>
                    <a:pt x="52" y="65"/>
                    <a:pt x="52" y="65"/>
                    <a:pt x="52" y="65"/>
                  </a:cubicBezTo>
                  <a:cubicBezTo>
                    <a:pt x="33" y="65"/>
                    <a:pt x="33" y="65"/>
                    <a:pt x="33" y="65"/>
                  </a:cubicBezTo>
                  <a:close/>
                  <a:moveTo>
                    <a:pt x="33" y="128"/>
                  </a:moveTo>
                  <a:cubicBezTo>
                    <a:pt x="33" y="93"/>
                    <a:pt x="33" y="93"/>
                    <a:pt x="33" y="93"/>
                  </a:cubicBezTo>
                  <a:cubicBezTo>
                    <a:pt x="79" y="93"/>
                    <a:pt x="79" y="93"/>
                    <a:pt x="79" y="93"/>
                  </a:cubicBezTo>
                  <a:cubicBezTo>
                    <a:pt x="84" y="93"/>
                    <a:pt x="88" y="95"/>
                    <a:pt x="92" y="98"/>
                  </a:cubicBezTo>
                  <a:cubicBezTo>
                    <a:pt x="95" y="101"/>
                    <a:pt x="97" y="106"/>
                    <a:pt x="97" y="111"/>
                  </a:cubicBezTo>
                  <a:cubicBezTo>
                    <a:pt x="97" y="116"/>
                    <a:pt x="95" y="120"/>
                    <a:pt x="92" y="123"/>
                  </a:cubicBezTo>
                  <a:cubicBezTo>
                    <a:pt x="88" y="126"/>
                    <a:pt x="84" y="128"/>
                    <a:pt x="79" y="128"/>
                  </a:cubicBezTo>
                  <a:cubicBezTo>
                    <a:pt x="56" y="128"/>
                    <a:pt x="56" y="128"/>
                    <a:pt x="56" y="128"/>
                  </a:cubicBezTo>
                  <a:cubicBezTo>
                    <a:pt x="33" y="128"/>
                    <a:pt x="33" y="128"/>
                    <a:pt x="33" y="12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118042931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96.xml><?xml version="1.0" encoding="utf-8"?>
<p:sldLayout xmlns:a="http://schemas.openxmlformats.org/drawingml/2006/main" xmlns:r="http://schemas.openxmlformats.org/officeDocument/2006/relationships" xmlns:p="http://schemas.openxmlformats.org/presentationml/2006/main" preserve="1">
  <p:cSld name="D. Layout guide">
    <p:spTree>
      <p:nvGrpSpPr>
        <p:cNvPr id="1" name=""/>
        <p:cNvGrpSpPr/>
        <p:nvPr/>
      </p:nvGrpSpPr>
      <p:grpSpPr>
        <a:xfrm>
          <a:off x="0" y="0"/>
          <a:ext cx="0" cy="0"/>
          <a:chOff x="0" y="0"/>
          <a:chExt cx="0" cy="0"/>
        </a:xfrm>
      </p:grpSpPr>
      <p:grpSp>
        <p:nvGrpSpPr>
          <p:cNvPr id="144" name="Group 143"/>
          <p:cNvGrpSpPr/>
          <p:nvPr userDrawn="1"/>
        </p:nvGrpSpPr>
        <p:grpSpPr>
          <a:xfrm>
            <a:off x="-600" y="-1"/>
            <a:ext cx="12193800" cy="6858001"/>
            <a:chOff x="-600" y="-1"/>
            <a:chExt cx="12193800" cy="6858001"/>
          </a:xfrm>
        </p:grpSpPr>
        <p:sp>
          <p:nvSpPr>
            <p:cNvPr id="145" name="No fly zone"/>
            <p:cNvSpPr/>
            <p:nvPr/>
          </p:nvSpPr>
          <p:spPr>
            <a:xfrm>
              <a:off x="0" y="-1"/>
              <a:ext cx="12193200" cy="6858000"/>
            </a:xfrm>
            <a:custGeom>
              <a:avLst/>
              <a:gdLst>
                <a:gd name="connsiteX0" fmla="*/ 630001 w 12193200"/>
                <a:gd name="connsiteY0" fmla="*/ 622800 h 6858000"/>
                <a:gd name="connsiteX1" fmla="*/ 630001 w 12193200"/>
                <a:gd name="connsiteY1" fmla="*/ 6160597 h 6858000"/>
                <a:gd name="connsiteX2" fmla="*/ 11562000 w 12193200"/>
                <a:gd name="connsiteY2" fmla="*/ 6160597 h 6858000"/>
                <a:gd name="connsiteX3" fmla="*/ 11562000 w 12193200"/>
                <a:gd name="connsiteY3" fmla="*/ 622800 h 6858000"/>
                <a:gd name="connsiteX4" fmla="*/ 0 w 12193200"/>
                <a:gd name="connsiteY4" fmla="*/ 0 h 6858000"/>
                <a:gd name="connsiteX5" fmla="*/ 12193200 w 12193200"/>
                <a:gd name="connsiteY5" fmla="*/ 0 h 6858000"/>
                <a:gd name="connsiteX6" fmla="*/ 12193200 w 12193200"/>
                <a:gd name="connsiteY6" fmla="*/ 622800 h 6858000"/>
                <a:gd name="connsiteX7" fmla="*/ 12192000 w 12193200"/>
                <a:gd name="connsiteY7" fmla="*/ 622800 h 6858000"/>
                <a:gd name="connsiteX8" fmla="*/ 12192000 w 12193200"/>
                <a:gd name="connsiteY8" fmla="*/ 6160597 h 6858000"/>
                <a:gd name="connsiteX9" fmla="*/ 12193200 w 12193200"/>
                <a:gd name="connsiteY9" fmla="*/ 6160597 h 6858000"/>
                <a:gd name="connsiteX10" fmla="*/ 12193200 w 12193200"/>
                <a:gd name="connsiteY10" fmla="*/ 6858000 h 6858000"/>
                <a:gd name="connsiteX11" fmla="*/ 12192000 w 12193200"/>
                <a:gd name="connsiteY11" fmla="*/ 6858000 h 6858000"/>
                <a:gd name="connsiteX12" fmla="*/ 11562000 w 12193200"/>
                <a:gd name="connsiteY12" fmla="*/ 6858000 h 6858000"/>
                <a:gd name="connsiteX13" fmla="*/ 630001 w 12193200"/>
                <a:gd name="connsiteY13" fmla="*/ 6858000 h 6858000"/>
                <a:gd name="connsiteX14" fmla="*/ 1 w 12193200"/>
                <a:gd name="connsiteY14" fmla="*/ 6858000 h 6858000"/>
                <a:gd name="connsiteX15" fmla="*/ 1 w 12193200"/>
                <a:gd name="connsiteY15" fmla="*/ 6160597 h 6858000"/>
                <a:gd name="connsiteX16" fmla="*/ 1 w 12193200"/>
                <a:gd name="connsiteY16" fmla="*/ 622800 h 6858000"/>
                <a:gd name="connsiteX17" fmla="*/ 0 w 12193200"/>
                <a:gd name="connsiteY17" fmla="*/ 6228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193200" h="6858000">
                  <a:moveTo>
                    <a:pt x="630001" y="622800"/>
                  </a:moveTo>
                  <a:lnTo>
                    <a:pt x="630001" y="6160597"/>
                  </a:lnTo>
                  <a:lnTo>
                    <a:pt x="11562000" y="6160597"/>
                  </a:lnTo>
                  <a:lnTo>
                    <a:pt x="11562000" y="622800"/>
                  </a:lnTo>
                  <a:close/>
                  <a:moveTo>
                    <a:pt x="0" y="0"/>
                  </a:moveTo>
                  <a:lnTo>
                    <a:pt x="12193200" y="0"/>
                  </a:lnTo>
                  <a:lnTo>
                    <a:pt x="12193200" y="622800"/>
                  </a:lnTo>
                  <a:lnTo>
                    <a:pt x="12192000" y="622800"/>
                  </a:lnTo>
                  <a:lnTo>
                    <a:pt x="12192000" y="6160597"/>
                  </a:lnTo>
                  <a:lnTo>
                    <a:pt x="12193200" y="6160597"/>
                  </a:lnTo>
                  <a:lnTo>
                    <a:pt x="12193200" y="6858000"/>
                  </a:lnTo>
                  <a:lnTo>
                    <a:pt x="12192000" y="6858000"/>
                  </a:lnTo>
                  <a:lnTo>
                    <a:pt x="11562000" y="6858000"/>
                  </a:lnTo>
                  <a:lnTo>
                    <a:pt x="630001" y="6858000"/>
                  </a:lnTo>
                  <a:lnTo>
                    <a:pt x="1" y="6858000"/>
                  </a:lnTo>
                  <a:lnTo>
                    <a:pt x="1" y="6160597"/>
                  </a:lnTo>
                  <a:lnTo>
                    <a:pt x="1" y="622800"/>
                  </a:lnTo>
                  <a:lnTo>
                    <a:pt x="0" y="622800"/>
                  </a:lnTo>
                  <a:close/>
                </a:path>
              </a:pathLst>
            </a:custGeom>
            <a:solidFill>
              <a:srgbClr val="FFEFEF">
                <a:alpha val="4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tx1"/>
                </a:solidFill>
                <a:latin typeface="+mn-lt"/>
              </a:endParaRPr>
            </a:p>
          </p:txBody>
        </p:sp>
        <p:grpSp>
          <p:nvGrpSpPr>
            <p:cNvPr id="146" name="Baselines / anchors"/>
            <p:cNvGrpSpPr/>
            <p:nvPr userDrawn="1"/>
          </p:nvGrpSpPr>
          <p:grpSpPr>
            <a:xfrm>
              <a:off x="-600" y="622800"/>
              <a:ext cx="12193200" cy="5536800"/>
              <a:chOff x="12623800" y="622800"/>
              <a:chExt cx="11176000" cy="5536800"/>
            </a:xfrm>
          </p:grpSpPr>
          <p:cxnSp>
            <p:nvCxnSpPr>
              <p:cNvPr id="170" name="Straight Connector 169"/>
              <p:cNvCxnSpPr/>
              <p:nvPr/>
            </p:nvCxnSpPr>
            <p:spPr>
              <a:xfrm>
                <a:off x="12623800" y="6228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p:nvCxnSpPr>
            <p:spPr>
              <a:xfrm>
                <a:off x="12623800" y="91421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p:nvCxnSpPr>
            <p:spPr>
              <a:xfrm>
                <a:off x="12623800" y="120562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3" name="Straight Connector 172"/>
              <p:cNvCxnSpPr/>
              <p:nvPr/>
            </p:nvCxnSpPr>
            <p:spPr>
              <a:xfrm>
                <a:off x="12623800" y="1497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4" name="Straight Connector 173"/>
              <p:cNvCxnSpPr/>
              <p:nvPr/>
            </p:nvCxnSpPr>
            <p:spPr>
              <a:xfrm>
                <a:off x="12623800" y="178844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5" name="Straight Connector 174"/>
              <p:cNvCxnSpPr/>
              <p:nvPr/>
            </p:nvCxnSpPr>
            <p:spPr>
              <a:xfrm>
                <a:off x="12623800" y="207985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6" name="Straight Connector 175"/>
              <p:cNvCxnSpPr/>
              <p:nvPr/>
            </p:nvCxnSpPr>
            <p:spPr>
              <a:xfrm>
                <a:off x="12623800" y="237126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p:nvCxnSpPr>
            <p:spPr>
              <a:xfrm>
                <a:off x="12623800" y="266267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8" name="Straight Connector 177"/>
              <p:cNvCxnSpPr/>
              <p:nvPr/>
            </p:nvCxnSpPr>
            <p:spPr>
              <a:xfrm>
                <a:off x="12623800" y="295408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9" name="Straight Connector 178"/>
              <p:cNvCxnSpPr/>
              <p:nvPr/>
            </p:nvCxnSpPr>
            <p:spPr>
              <a:xfrm>
                <a:off x="12623800" y="3245499"/>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0" name="Straight Connector 179"/>
              <p:cNvCxnSpPr/>
              <p:nvPr/>
            </p:nvCxnSpPr>
            <p:spPr>
              <a:xfrm>
                <a:off x="12623800" y="353691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p:nvCxnSpPr>
            <p:spPr>
              <a:xfrm>
                <a:off x="12623800" y="382832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2" name="Straight Connector 181"/>
              <p:cNvCxnSpPr/>
              <p:nvPr/>
            </p:nvCxnSpPr>
            <p:spPr>
              <a:xfrm>
                <a:off x="12623800" y="411973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p:nvCxnSpPr>
            <p:spPr>
              <a:xfrm>
                <a:off x="12623800" y="4411143"/>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p:nvCxnSpPr>
            <p:spPr>
              <a:xfrm>
                <a:off x="12623800" y="470255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p:nvCxnSpPr>
            <p:spPr>
              <a:xfrm>
                <a:off x="12623800" y="499396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6" name="Straight Connector 185"/>
              <p:cNvCxnSpPr/>
              <p:nvPr/>
            </p:nvCxnSpPr>
            <p:spPr>
              <a:xfrm>
                <a:off x="12623800" y="528537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p:nvCxnSpPr>
            <p:spPr>
              <a:xfrm>
                <a:off x="12623800" y="557678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8" name="Straight Connector 187"/>
              <p:cNvCxnSpPr/>
              <p:nvPr/>
            </p:nvCxnSpPr>
            <p:spPr>
              <a:xfrm>
                <a:off x="12623800" y="586819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p:nvCxnSpPr>
            <p:spPr>
              <a:xfrm>
                <a:off x="12623800" y="6159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grpSp>
        <p:grpSp>
          <p:nvGrpSpPr>
            <p:cNvPr id="147" name="Gutter space"/>
            <p:cNvGrpSpPr/>
            <p:nvPr userDrawn="1"/>
          </p:nvGrpSpPr>
          <p:grpSpPr>
            <a:xfrm>
              <a:off x="1277000" y="623550"/>
              <a:ext cx="9638000" cy="5537047"/>
              <a:chOff x="1277000" y="623550"/>
              <a:chExt cx="9638000" cy="5537047"/>
            </a:xfrm>
          </p:grpSpPr>
          <p:sp>
            <p:nvSpPr>
              <p:cNvPr id="159" name="Rectangle 34"/>
              <p:cNvSpPr>
                <a:spLocks noChangeArrowheads="1"/>
              </p:cNvSpPr>
              <p:nvPr/>
            </p:nvSpPr>
            <p:spPr bwMode="auto">
              <a:xfrm>
                <a:off x="688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0" name="Rectangle 35"/>
              <p:cNvSpPr>
                <a:spLocks noChangeArrowheads="1"/>
              </p:cNvSpPr>
              <p:nvPr/>
            </p:nvSpPr>
            <p:spPr bwMode="auto">
              <a:xfrm>
                <a:off x="875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1" name="Rectangle 36"/>
              <p:cNvSpPr>
                <a:spLocks noChangeArrowheads="1"/>
              </p:cNvSpPr>
              <p:nvPr/>
            </p:nvSpPr>
            <p:spPr bwMode="auto">
              <a:xfrm>
                <a:off x="782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2" name="Rectangle 37"/>
              <p:cNvSpPr>
                <a:spLocks noChangeArrowheads="1"/>
              </p:cNvSpPr>
              <p:nvPr/>
            </p:nvSpPr>
            <p:spPr bwMode="auto">
              <a:xfrm>
                <a:off x="969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3" name="Rectangle 38"/>
              <p:cNvSpPr>
                <a:spLocks noChangeArrowheads="1"/>
              </p:cNvSpPr>
              <p:nvPr/>
            </p:nvSpPr>
            <p:spPr bwMode="auto">
              <a:xfrm>
                <a:off x="1062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4" name="Rectangle 39"/>
              <p:cNvSpPr>
                <a:spLocks noChangeArrowheads="1"/>
              </p:cNvSpPr>
              <p:nvPr/>
            </p:nvSpPr>
            <p:spPr bwMode="auto">
              <a:xfrm>
                <a:off x="595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5" name="Rectangle 40"/>
              <p:cNvSpPr>
                <a:spLocks noChangeArrowheads="1"/>
              </p:cNvSpPr>
              <p:nvPr/>
            </p:nvSpPr>
            <p:spPr bwMode="auto">
              <a:xfrm>
                <a:off x="127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6" name="Rectangle 41"/>
              <p:cNvSpPr>
                <a:spLocks noChangeArrowheads="1"/>
              </p:cNvSpPr>
              <p:nvPr/>
            </p:nvSpPr>
            <p:spPr bwMode="auto">
              <a:xfrm>
                <a:off x="221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7" name="Rectangle 42"/>
              <p:cNvSpPr>
                <a:spLocks noChangeArrowheads="1"/>
              </p:cNvSpPr>
              <p:nvPr/>
            </p:nvSpPr>
            <p:spPr bwMode="auto">
              <a:xfrm>
                <a:off x="314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8" name="Rectangle 43"/>
              <p:cNvSpPr>
                <a:spLocks noChangeArrowheads="1"/>
              </p:cNvSpPr>
              <p:nvPr/>
            </p:nvSpPr>
            <p:spPr bwMode="auto">
              <a:xfrm>
                <a:off x="408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9" name="Rectangle 44"/>
              <p:cNvSpPr>
                <a:spLocks noChangeArrowheads="1"/>
              </p:cNvSpPr>
              <p:nvPr/>
            </p:nvSpPr>
            <p:spPr bwMode="auto">
              <a:xfrm>
                <a:off x="501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sp>
          <p:nvSpPr>
            <p:cNvPr id="148" name="Slide edges"/>
            <p:cNvSpPr>
              <a:spLocks/>
            </p:cNvSpPr>
            <p:nvPr/>
          </p:nvSpPr>
          <p:spPr bwMode="auto">
            <a:xfrm>
              <a:off x="-600" y="0"/>
              <a:ext cx="12193200" cy="6858000"/>
            </a:xfrm>
            <a:custGeom>
              <a:avLst/>
              <a:gdLst>
                <a:gd name="T0" fmla="*/ 6024 w 6026"/>
                <a:gd name="T1" fmla="*/ 3394 h 3396"/>
                <a:gd name="T2" fmla="*/ 6024 w 6026"/>
                <a:gd name="T3" fmla="*/ 3391 h 3396"/>
                <a:gd name="T4" fmla="*/ 5 w 6026"/>
                <a:gd name="T5" fmla="*/ 3391 h 3396"/>
                <a:gd name="T6" fmla="*/ 5 w 6026"/>
                <a:gd name="T7" fmla="*/ 5 h 3396"/>
                <a:gd name="T8" fmla="*/ 6021 w 6026"/>
                <a:gd name="T9" fmla="*/ 5 h 3396"/>
                <a:gd name="T10" fmla="*/ 6021 w 6026"/>
                <a:gd name="T11" fmla="*/ 3394 h 3396"/>
                <a:gd name="T12" fmla="*/ 6024 w 6026"/>
                <a:gd name="T13" fmla="*/ 3394 h 3396"/>
                <a:gd name="T14" fmla="*/ 6024 w 6026"/>
                <a:gd name="T15" fmla="*/ 3391 h 3396"/>
                <a:gd name="T16" fmla="*/ 6024 w 6026"/>
                <a:gd name="T17" fmla="*/ 3394 h 3396"/>
                <a:gd name="T18" fmla="*/ 6026 w 6026"/>
                <a:gd name="T19" fmla="*/ 3394 h 3396"/>
                <a:gd name="T20" fmla="*/ 6026 w 6026"/>
                <a:gd name="T21" fmla="*/ 0 h 3396"/>
                <a:gd name="T22" fmla="*/ 0 w 6026"/>
                <a:gd name="T23" fmla="*/ 0 h 3396"/>
                <a:gd name="T24" fmla="*/ 0 w 6026"/>
                <a:gd name="T25" fmla="*/ 3396 h 3396"/>
                <a:gd name="T26" fmla="*/ 6026 w 6026"/>
                <a:gd name="T27" fmla="*/ 3396 h 3396"/>
                <a:gd name="T28" fmla="*/ 6026 w 6026"/>
                <a:gd name="T29" fmla="*/ 3394 h 3396"/>
                <a:gd name="T30" fmla="*/ 6024 w 6026"/>
                <a:gd name="T31" fmla="*/ 3394 h 3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26" h="3396">
                  <a:moveTo>
                    <a:pt x="6024" y="3394"/>
                  </a:moveTo>
                  <a:lnTo>
                    <a:pt x="6024" y="3391"/>
                  </a:lnTo>
                  <a:lnTo>
                    <a:pt x="5" y="3391"/>
                  </a:lnTo>
                  <a:lnTo>
                    <a:pt x="5" y="5"/>
                  </a:lnTo>
                  <a:lnTo>
                    <a:pt x="6021" y="5"/>
                  </a:lnTo>
                  <a:lnTo>
                    <a:pt x="6021" y="3394"/>
                  </a:lnTo>
                  <a:lnTo>
                    <a:pt x="6024" y="3394"/>
                  </a:lnTo>
                  <a:lnTo>
                    <a:pt x="6024" y="3391"/>
                  </a:lnTo>
                  <a:lnTo>
                    <a:pt x="6024" y="3394"/>
                  </a:lnTo>
                  <a:lnTo>
                    <a:pt x="6026" y="3394"/>
                  </a:lnTo>
                  <a:lnTo>
                    <a:pt x="6026" y="0"/>
                  </a:lnTo>
                  <a:lnTo>
                    <a:pt x="0" y="0"/>
                  </a:lnTo>
                  <a:lnTo>
                    <a:pt x="0" y="3396"/>
                  </a:lnTo>
                  <a:lnTo>
                    <a:pt x="6026" y="3396"/>
                  </a:lnTo>
                  <a:lnTo>
                    <a:pt x="6026" y="3394"/>
                  </a:lnTo>
                  <a:lnTo>
                    <a:pt x="6024" y="3394"/>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75757"/>
                </a:solidFill>
                <a:effectLst/>
                <a:uLnTx/>
                <a:uFillTx/>
                <a:latin typeface="+mn-lt"/>
                <a:ea typeface="+mn-ea"/>
                <a:cs typeface="+mn-cs"/>
              </a:endParaRPr>
            </a:p>
          </p:txBody>
        </p:sp>
        <p:sp>
          <p:nvSpPr>
            <p:cNvPr id="149" name="Footnote measure"/>
            <p:cNvSpPr>
              <a:spLocks noChangeArrowheads="1"/>
            </p:cNvSpPr>
            <p:nvPr/>
          </p:nvSpPr>
          <p:spPr bwMode="auto">
            <a:xfrm>
              <a:off x="629400" y="6159600"/>
              <a:ext cx="10933200" cy="378584"/>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0" name="Whitespace measure"/>
            <p:cNvSpPr>
              <a:spLocks noChangeArrowheads="1"/>
            </p:cNvSpPr>
            <p:nvPr/>
          </p:nvSpPr>
          <p:spPr bwMode="auto">
            <a:xfrm>
              <a:off x="629400" y="1497600"/>
              <a:ext cx="10932229" cy="583200"/>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nvGrpSpPr>
            <p:cNvPr id="151" name="Five column measure"/>
            <p:cNvGrpSpPr/>
            <p:nvPr userDrawn="1"/>
          </p:nvGrpSpPr>
          <p:grpSpPr>
            <a:xfrm>
              <a:off x="629400" y="5975122"/>
              <a:ext cx="10933200" cy="79536"/>
              <a:chOff x="629400" y="5975122"/>
              <a:chExt cx="10933200" cy="79536"/>
            </a:xfrm>
          </p:grpSpPr>
          <p:sp>
            <p:nvSpPr>
              <p:cNvPr id="154" name="Rectangle 5"/>
              <p:cNvSpPr>
                <a:spLocks noChangeArrowheads="1"/>
              </p:cNvSpPr>
              <p:nvPr/>
            </p:nvSpPr>
            <p:spPr bwMode="auto">
              <a:xfrm>
                <a:off x="2880128" y="5975122"/>
                <a:ext cx="1930288"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5" name="Rectangle 7"/>
              <p:cNvSpPr>
                <a:spLocks noChangeArrowheads="1"/>
              </p:cNvSpPr>
              <p:nvPr/>
            </p:nvSpPr>
            <p:spPr bwMode="auto">
              <a:xfrm>
                <a:off x="9626194"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6" name="Rectangle 9"/>
              <p:cNvSpPr>
                <a:spLocks noChangeArrowheads="1"/>
              </p:cNvSpPr>
              <p:nvPr/>
            </p:nvSpPr>
            <p:spPr bwMode="auto">
              <a:xfrm>
                <a:off x="7372407"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7" name="Rectangle 11"/>
              <p:cNvSpPr>
                <a:spLocks noChangeArrowheads="1"/>
              </p:cNvSpPr>
              <p:nvPr/>
            </p:nvSpPr>
            <p:spPr bwMode="auto">
              <a:xfrm>
                <a:off x="5127797" y="5975122"/>
                <a:ext cx="1927229"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8" name="Rectangle 13"/>
              <p:cNvSpPr>
                <a:spLocks noChangeArrowheads="1"/>
              </p:cNvSpPr>
              <p:nvPr/>
            </p:nvSpPr>
            <p:spPr bwMode="auto">
              <a:xfrm>
                <a:off x="629400" y="5975122"/>
                <a:ext cx="1933347"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sp>
          <p:nvSpPr>
            <p:cNvPr id="152" name="Live area"/>
            <p:cNvSpPr/>
            <p:nvPr/>
          </p:nvSpPr>
          <p:spPr>
            <a:xfrm>
              <a:off x="629400" y="2080801"/>
              <a:ext cx="10933200" cy="4078800"/>
            </a:xfrm>
            <a:custGeom>
              <a:avLst/>
              <a:gdLst>
                <a:gd name="connsiteX0" fmla="*/ 0 w 10931999"/>
                <a:gd name="connsiteY0" fmla="*/ 0 h 5537797"/>
                <a:gd name="connsiteX1" fmla="*/ 10931999 w 10931999"/>
                <a:gd name="connsiteY1" fmla="*/ 0 h 5537797"/>
                <a:gd name="connsiteX2" fmla="*/ 10931999 w 10931999"/>
                <a:gd name="connsiteY2" fmla="*/ 5537797 h 5537797"/>
                <a:gd name="connsiteX3" fmla="*/ 0 w 10931999"/>
                <a:gd name="connsiteY3" fmla="*/ 5537797 h 5537797"/>
              </a:gdLst>
              <a:ahLst/>
              <a:cxnLst>
                <a:cxn ang="0">
                  <a:pos x="connsiteX0" y="connsiteY0"/>
                </a:cxn>
                <a:cxn ang="0">
                  <a:pos x="connsiteX1" y="connsiteY1"/>
                </a:cxn>
                <a:cxn ang="0">
                  <a:pos x="connsiteX2" y="connsiteY2"/>
                </a:cxn>
                <a:cxn ang="0">
                  <a:pos x="connsiteX3" y="connsiteY3"/>
                </a:cxn>
              </a:cxnLst>
              <a:rect l="l" t="t" r="r" b="b"/>
              <a:pathLst>
                <a:path w="10931999" h="5537797">
                  <a:moveTo>
                    <a:pt x="0" y="0"/>
                  </a:moveTo>
                  <a:lnTo>
                    <a:pt x="10931999" y="0"/>
                  </a:lnTo>
                  <a:lnTo>
                    <a:pt x="10931999" y="5537797"/>
                  </a:lnTo>
                  <a:lnTo>
                    <a:pt x="0" y="5537797"/>
                  </a:lnTo>
                  <a:close/>
                </a:path>
              </a:pathLst>
            </a:custGeom>
            <a:noFill/>
            <a:ln w="9525">
              <a:solidFill>
                <a:srgbClr val="E71C57">
                  <a:alpha val="35000"/>
                </a:srgb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schemeClr val="bg1"/>
                </a:solidFill>
                <a:latin typeface="+mn-lt"/>
              </a:endParaRPr>
            </a:p>
          </p:txBody>
        </p:sp>
        <p:sp>
          <p:nvSpPr>
            <p:cNvPr id="153" name="Footnote example"/>
            <p:cNvSpPr txBox="1"/>
            <p:nvPr/>
          </p:nvSpPr>
          <p:spPr>
            <a:xfrm>
              <a:off x="630000" y="6144442"/>
              <a:ext cx="9030914" cy="415498"/>
            </a:xfrm>
            <a:prstGeom prst="rect">
              <a:avLst/>
            </a:prstGeom>
            <a:noFill/>
          </p:spPr>
          <p:txBody>
            <a:bodyPr wrap="square" lIns="0" tIns="0" rIns="0" bIns="0" rtlCol="0" anchor="b">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1. xxxx  2. xxxx  3. List footnotes in numerical order. Footnote numbers are not bracketed. Use 10pt font</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Note: Do not put a period at the end of the note or the source</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Source: Include a source for every chart that you use. Separate sources with a semicolon; BCG-related sources go at the end</a:t>
              </a:r>
            </a:p>
          </p:txBody>
        </p:sp>
      </p:grpSp>
      <p:sp>
        <p:nvSpPr>
          <p:cNvPr id="2" name="Date Placeholder 1"/>
          <p:cNvSpPr>
            <a:spLocks noGrp="1"/>
          </p:cNvSpPr>
          <p:nvPr>
            <p:ph type="dt" sz="half" idx="10"/>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5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323744060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97.xml><?xml version="1.0" encoding="utf-8"?>
<p:sldLayout xmlns:a="http://schemas.openxmlformats.org/drawingml/2006/main" xmlns:r="http://schemas.openxmlformats.org/officeDocument/2006/relationships" xmlns:p="http://schemas.openxmlformats.org/presentationml/2006/main" showMasterSp="0" preserve="1" userDrawn="1">
  <p:cSld name="Agenda Section Header Overvie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48144" name="think-cell Slide" r:id="rId5" imgW="270" imgH="270" progId="TCLayout.ActiveDocument.1">
                  <p:embed/>
                </p:oleObj>
              </mc:Choice>
              <mc:Fallback>
                <p:oleObj name="think-cell Slide" r:id="rId5" imgW="270" imgH="270" progId="TCLayout.ActiveDocument.1">
                  <p:embed/>
                  <p:pic>
                    <p:nvPicPr>
                      <p:cNvPr id="3" name="Object 2" hidden="1"/>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Trebuchet MS" panose="020B0603020202020204" pitchFamily="34" charset="0"/>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Trebuchet MS" panose="020B0603020202020204" pitchFamily="34" charset="0"/>
              <a:ea typeface="+mn-ea"/>
              <a:cs typeface="+mn-cs"/>
              <a:sym typeface="Trebuchet MS" panose="020B0603020202020204" pitchFamily="34" charset="0"/>
            </a:endParaRPr>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Trebuchet MS" panose="020B0603020202020204" pitchFamily="34" charset="0"/>
                <a:sym typeface="Trebuchet MS" panose="020B0603020202020204" pitchFamily="34" charset="0"/>
              </a:rPr>
              <a:t>Copyright © 2020 by Boston Consulting Group, Inc. All rights reserved.</a:t>
            </a:r>
            <a:endParaRPr lang="en-US" sz="700" dirty="0">
              <a:solidFill>
                <a:schemeClr val="bg1"/>
              </a:solidFill>
              <a:latin typeface="Trebuchet MS" panose="020B0603020202020204" pitchFamily="34" charset="0"/>
              <a:sym typeface="Trebuchet MS" panose="020B0603020202020204" pitchFamily="34" charset="0"/>
            </a:endParaRPr>
          </a:p>
        </p:txBody>
      </p:sp>
      <p:sp>
        <p:nvSpPr>
          <p:cNvPr id="11" name="Rectangle 10"/>
          <p:cNvSpPr/>
          <p:nvPr userDrawn="1"/>
        </p:nvSpPr>
        <p:spPr bwMode="invGray">
          <a:xfrm>
            <a:off x="1388145" y="4691187"/>
            <a:ext cx="929337" cy="995874"/>
          </a:xfrm>
          <a:prstGeom prst="rect">
            <a:avLst/>
          </a:prstGeom>
          <a:noFill/>
          <a:ln w="9525">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lnSpc>
                <a:spcPct val="95000"/>
              </a:lnSpc>
              <a:spcBef>
                <a:spcPts val="0"/>
              </a:spcBef>
              <a:spcAft>
                <a:spcPts val="0"/>
              </a:spcAft>
            </a:pPr>
            <a:endParaRPr lang="en-US" sz="2000" dirty="0">
              <a:solidFill>
                <a:prstClr val="white"/>
              </a:solidFill>
              <a:latin typeface="Trebuchet MS" panose="020B0603020202020204" pitchFamily="34" charset="0"/>
            </a:endParaRPr>
          </a:p>
        </p:txBody>
      </p:sp>
      <p:sp>
        <p:nvSpPr>
          <p:cNvPr id="12" name="Rectangle 11"/>
          <p:cNvSpPr/>
          <p:nvPr userDrawn="1">
            <p:custDataLst>
              <p:tags r:id="rId3"/>
            </p:custDataLst>
          </p:nvPr>
        </p:nvSpPr>
        <p:spPr>
          <a:xfrm>
            <a:off x="2509482" y="4691187"/>
            <a:ext cx="1570152" cy="1468176"/>
          </a:xfrm>
          <a:prstGeom prst="rect">
            <a:avLst/>
          </a:prstGeom>
          <a:noFill/>
          <a:ln w="9525" cmpd="sng">
            <a:solidFill>
              <a:srgbClr val="FFFFFF"/>
            </a:solidFill>
            <a:prstDash val="solid"/>
            <a:miter lim="800000"/>
          </a:ln>
          <a:extLst>
            <a:ext uri="{909E8E84-426E-40DD-AFC4-6F175D3DCCD1}">
              <a14:hiddenFill xmlns:a14="http://schemas.microsoft.com/office/drawing/2010/main">
                <a:solidFill>
                  <a:schemeClr val="tx1">
                    <a:lumMod val="60000"/>
                    <a:lumOff val="40000"/>
                  </a:schemeClr>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180000" rIns="182880" bIns="182880" numCol="1" spcCol="0" rtlCol="0" fromWordArt="0" anchor="t" anchorCtr="0" forceAA="0" compatLnSpc="1">
            <a:prstTxWarp prst="textNoShape">
              <a:avLst/>
            </a:prstTxWarp>
            <a:noAutofit/>
          </a:bodyPr>
          <a:lstStyle/>
          <a:p>
            <a:pPr>
              <a:lnSpc>
                <a:spcPct val="95000"/>
              </a:lnSpc>
            </a:pPr>
            <a:endParaRPr lang="en-US" sz="1200" dirty="0">
              <a:solidFill>
                <a:srgbClr val="FFFFFF"/>
              </a:solidFill>
              <a:latin typeface="Trebuchet MS" panose="020B0603020202020204" pitchFamily="34" charset="0"/>
            </a:endParaRPr>
          </a:p>
        </p:txBody>
      </p:sp>
      <p:sp>
        <p:nvSpPr>
          <p:cNvPr id="2" name="TextBox 1"/>
          <p:cNvSpPr txBox="1"/>
          <p:nvPr userDrawn="1"/>
        </p:nvSpPr>
        <p:spPr>
          <a:xfrm>
            <a:off x="630000" y="907199"/>
            <a:ext cx="3448800" cy="3488400"/>
          </a:xfrm>
          <a:prstGeom prst="rect">
            <a:avLst/>
          </a:prstGeom>
          <a:noFill/>
          <a:ln>
            <a:solidFill>
              <a:schemeClr val="bg1"/>
            </a:solidFill>
          </a:ln>
        </p:spPr>
        <p:txBody>
          <a:bodyPr wrap="square" lIns="612000" tIns="468000" rIns="0" bIns="0" rtlCol="0" anchor="t">
            <a:spAutoFit/>
          </a:bodyPr>
          <a:lstStyle/>
          <a:p>
            <a:pPr>
              <a:lnSpc>
                <a:spcPct val="90000"/>
              </a:lnSpc>
              <a:spcAft>
                <a:spcPts val="600"/>
              </a:spcAft>
            </a:pPr>
            <a:endParaRPr lang="en-US" sz="5400" dirty="0">
              <a:solidFill>
                <a:schemeClr val="bg1"/>
              </a:solidFill>
            </a:endParaRPr>
          </a:p>
        </p:txBody>
      </p:sp>
      <p:sp>
        <p:nvSpPr>
          <p:cNvPr id="10" name="TextBox 1"/>
          <p:cNvSpPr txBox="1"/>
          <p:nvPr userDrawn="1"/>
        </p:nvSpPr>
        <p:spPr>
          <a:xfrm>
            <a:off x="1109949" y="1115416"/>
            <a:ext cx="2488182" cy="896399"/>
          </a:xfrm>
          <a:prstGeom prst="rect">
            <a:avLst/>
          </a:prstGeom>
          <a:noFill/>
        </p:spPr>
        <p:txBody>
          <a:bodyPr wrap="none" rtlCol="0">
            <a:spAutoFit/>
          </a:bodyPr>
          <a:lstStyle/>
          <a:p>
            <a:pPr algn="ctr" fontAlgn="auto">
              <a:lnSpc>
                <a:spcPct val="95000"/>
              </a:lnSpc>
              <a:spcBef>
                <a:spcPts val="0"/>
              </a:spcBef>
              <a:spcAft>
                <a:spcPts val="0"/>
              </a:spcAft>
            </a:pPr>
            <a:r>
              <a:rPr lang="en-US" sz="5400" dirty="0">
                <a:solidFill>
                  <a:schemeClr val="bg1"/>
                </a:solidFill>
                <a:latin typeface="+mj-lt"/>
              </a:rPr>
              <a:t>Agenda</a:t>
            </a:r>
          </a:p>
        </p:txBody>
      </p:sp>
    </p:spTree>
    <p:extLst>
      <p:ext uri="{BB962C8B-B14F-4D97-AF65-F5344CB8AC3E}">
        <p14:creationId xmlns:p14="http://schemas.microsoft.com/office/powerpoint/2010/main" val="3340231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98.xml><?xml version="1.0" encoding="utf-8"?>
<p:sldLayout xmlns:a="http://schemas.openxmlformats.org/drawingml/2006/main" xmlns:r="http://schemas.openxmlformats.org/officeDocument/2006/relationships" xmlns:p="http://schemas.openxmlformats.org/presentationml/2006/main" showMasterSp="0" preserve="1" userDrawn="1">
  <p:cSld name="Agenda Section Header">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49168" name="think-cell Slide" r:id="rId4" imgW="270" imgH="270" progId="TCLayout.ActiveDocument.1">
                  <p:embed/>
                </p:oleObj>
              </mc:Choice>
              <mc:Fallback>
                <p:oleObj name="think-cell Slide" r:id="rId4" imgW="270" imgH="270" progId="TCLayout.ActiveDocument.1">
                  <p:embed/>
                  <p:pic>
                    <p:nvPicPr>
                      <p:cNvPr id="3" name="Object 2"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Trebuchet MS" panose="020B0603020202020204" pitchFamily="34" charset="0"/>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Trebuchet MS" panose="020B0603020202020204" pitchFamily="34" charset="0"/>
              <a:ea typeface="+mn-ea"/>
              <a:cs typeface="+mn-cs"/>
              <a:sym typeface="Trebuchet MS" panose="020B0603020202020204" pitchFamily="34" charset="0"/>
            </a:endParaRPr>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Trebuchet MS" panose="020B0603020202020204" pitchFamily="34" charset="0"/>
                <a:sym typeface="Trebuchet MS" panose="020B0603020202020204" pitchFamily="34" charset="0"/>
              </a:rPr>
              <a:t>Copyright © 2020 by Boston Consulting Group, Inc. All rights reserved.</a:t>
            </a:r>
            <a:endParaRPr lang="en-US" sz="700" dirty="0">
              <a:solidFill>
                <a:schemeClr val="bg1"/>
              </a:solidFill>
              <a:latin typeface="Trebuchet MS" panose="020B0603020202020204" pitchFamily="34" charset="0"/>
              <a:sym typeface="Trebuchet MS" panose="020B0603020202020204" pitchFamily="34" charset="0"/>
            </a:endParaRPr>
          </a:p>
        </p:txBody>
      </p:sp>
      <p:sp>
        <p:nvSpPr>
          <p:cNvPr id="10" name="Rectangle 9"/>
          <p:cNvSpPr/>
          <p:nvPr userDrawn="1"/>
        </p:nvSpPr>
        <p:spPr bwMode="white">
          <a:xfrm>
            <a:off x="1284743" y="1428131"/>
            <a:ext cx="947672" cy="947672"/>
          </a:xfrm>
          <a:prstGeom prst="rect">
            <a:avLst/>
          </a:prstGeom>
          <a:noFill/>
          <a:ln w="9525">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Trebuchet MS" panose="020B0603020202020204" pitchFamily="34" charset="0"/>
              <a:sym typeface="Trebuchet MS" panose="020B0603020202020204" pitchFamily="34" charset="0"/>
            </a:endParaRPr>
          </a:p>
        </p:txBody>
      </p:sp>
      <p:sp>
        <p:nvSpPr>
          <p:cNvPr id="13" name="Rectangle 12"/>
          <p:cNvSpPr/>
          <p:nvPr userDrawn="1"/>
        </p:nvSpPr>
        <p:spPr>
          <a:xfrm>
            <a:off x="1285200" y="2667600"/>
            <a:ext cx="9619200" cy="3200400"/>
          </a:xfrm>
          <a:prstGeom prst="rect">
            <a:avLst/>
          </a:prstGeom>
          <a:noFill/>
          <a:ln w="9525">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spcBef>
                <a:spcPts val="0"/>
              </a:spcBef>
              <a:spcAft>
                <a:spcPts val="0"/>
              </a:spcAft>
            </a:pPr>
            <a:endParaRPr lang="en-US" sz="2000" dirty="0">
              <a:solidFill>
                <a:prstClr val="white"/>
              </a:solidFill>
              <a:latin typeface="Trebuchet MS" panose="020B0603020202020204" pitchFamily="34" charset="0"/>
            </a:endParaRPr>
          </a:p>
        </p:txBody>
      </p:sp>
    </p:spTree>
    <p:extLst>
      <p:ext uri="{BB962C8B-B14F-4D97-AF65-F5344CB8AC3E}">
        <p14:creationId xmlns:p14="http://schemas.microsoft.com/office/powerpoint/2010/main" val="227779523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199.xml><?xml version="1.0" encoding="utf-8"?>
<p:sldLayout xmlns:a="http://schemas.openxmlformats.org/drawingml/2006/main" xmlns:r="http://schemas.openxmlformats.org/officeDocument/2006/relationships" xmlns:p="http://schemas.openxmlformats.org/presentationml/2006/main" showMasterSp="0" preserve="1" userDrawn="1">
  <p:cSld name="Agenda Full Width Overvie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50192" name="think-cell Slide" r:id="rId4" imgW="270" imgH="270" progId="TCLayout.ActiveDocument.1">
                  <p:embed/>
                </p:oleObj>
              </mc:Choice>
              <mc:Fallback>
                <p:oleObj name="think-cell Slide" r:id="rId4" imgW="270" imgH="270" progId="TCLayout.ActiveDocument.1">
                  <p:embed/>
                  <p:pic>
                    <p:nvPicPr>
                      <p:cNvPr id="3" name="Object 2"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Trebuchet MS" panose="020B0603020202020204" pitchFamily="34" charset="0"/>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Trebuchet MS" panose="020B0603020202020204" pitchFamily="34" charset="0"/>
              <a:ea typeface="+mn-ea"/>
              <a:cs typeface="+mn-cs"/>
              <a:sym typeface="Trebuchet MS" panose="020B0603020202020204" pitchFamily="34" charset="0"/>
            </a:endParaRPr>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Trebuchet MS" panose="020B0603020202020204" pitchFamily="34" charset="0"/>
                <a:sym typeface="Trebuchet MS" panose="020B0603020202020204" pitchFamily="34" charset="0"/>
              </a:rPr>
              <a:t>Copyright © 2020 by Boston Consulting Group, Inc. All rights reserved.</a:t>
            </a:r>
            <a:endParaRPr lang="en-US" sz="700" dirty="0">
              <a:solidFill>
                <a:schemeClr val="bg1"/>
              </a:solidFill>
              <a:latin typeface="Trebuchet MS" panose="020B0603020202020204" pitchFamily="34" charset="0"/>
              <a:sym typeface="Trebuchet MS" panose="020B0603020202020204" pitchFamily="34" charset="0"/>
            </a:endParaRPr>
          </a:p>
        </p:txBody>
      </p:sp>
      <p:sp>
        <p:nvSpPr>
          <p:cNvPr id="10" name="Title 1"/>
          <p:cNvSpPr txBox="1">
            <a:spLocks/>
          </p:cNvSpPr>
          <p:nvPr userDrawn="1"/>
        </p:nvSpPr>
        <p:spPr>
          <a:xfrm>
            <a:off x="630000" y="622800"/>
            <a:ext cx="7189998" cy="470898"/>
          </a:xfrm>
          <a:prstGeom prst="rect">
            <a:avLst/>
          </a:prstGeom>
        </p:spPr>
        <p:txBody>
          <a:bodyPr vert="horz" wrap="square" lIns="0" tIns="0" rIns="0" bIns="0" rtlCol="0" anchor="t" anchorCtr="0">
            <a:spAutoFit/>
          </a:bodyPr>
          <a:lstStyle>
            <a:lvl1pPr marL="0" indent="0" algn="l" defTabSz="914400" rtl="0" eaLnBrk="1" latinLnBrk="0" hangingPunct="1">
              <a:lnSpc>
                <a:spcPct val="90000"/>
              </a:lnSpc>
              <a:spcBef>
                <a:spcPct val="0"/>
              </a:spcBef>
              <a:spcAft>
                <a:spcPts val="0"/>
              </a:spcAft>
              <a:buNone/>
              <a:defRPr sz="3400" b="0" i="0" u="none" kern="1200" spc="0">
                <a:solidFill>
                  <a:schemeClr val="tx2">
                    <a:lumMod val="100000"/>
                  </a:schemeClr>
                </a:solidFill>
                <a:latin typeface="Trebuchet MS" panose="020B0603020202020204" pitchFamily="34" charset="0"/>
                <a:ea typeface="+mj-ea"/>
                <a:cs typeface="+mj-cs"/>
                <a:sym typeface="Trebuchet MS" panose="020B0603020202020204" pitchFamily="34" charset="0"/>
              </a:defRPr>
            </a:lvl1pPr>
          </a:lstStyle>
          <a:p>
            <a:r>
              <a:rPr lang="en-US" dirty="0">
                <a:solidFill>
                  <a:schemeClr val="bg1"/>
                </a:solidFill>
              </a:rPr>
              <a:t>Agenda</a:t>
            </a:r>
          </a:p>
        </p:txBody>
      </p:sp>
      <p:cxnSp>
        <p:nvCxnSpPr>
          <p:cNvPr id="13" name="Straight Connector 12"/>
          <p:cNvCxnSpPr/>
          <p:nvPr userDrawn="1"/>
        </p:nvCxnSpPr>
        <p:spPr bwMode="white">
          <a:xfrm>
            <a:off x="618898" y="1206000"/>
            <a:ext cx="11576304" cy="0"/>
          </a:xfrm>
          <a:prstGeom prst="line">
            <a:avLst/>
          </a:prstGeom>
          <a:ln w="9525" cmpd="sng">
            <a:solidFill>
              <a:schemeClr val="bg1"/>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0392864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bg2"/>
        </a:solid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9677400" y="6405036"/>
            <a:ext cx="1482051" cy="153888"/>
          </a:xfrm>
          <a:prstGeom prst="rect">
            <a:avLst/>
          </a:prstGeom>
        </p:spPr>
        <p:txBody>
          <a:bodyPr/>
          <a:lstStyle>
            <a:lvl1pPr>
              <a:defRPr>
                <a:latin typeface="+mn-lt"/>
                <a:sym typeface="Trebuchet MS" panose="020B0603020202020204" pitchFamily="34" charset="0"/>
              </a:defRPr>
            </a:lvl1pPr>
          </a:lstStyle>
          <a:p>
            <a:endParaRPr lang="en-US" dirty="0"/>
          </a:p>
        </p:txBody>
      </p:sp>
      <p:sp>
        <p:nvSpPr>
          <p:cNvPr id="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5" name="Title 4"/>
          <p:cNvSpPr>
            <a:spLocks noGrp="1"/>
          </p:cNvSpPr>
          <p:nvPr>
            <p:ph type="title" hasCustomPrompt="1"/>
          </p:nvPr>
        </p:nvSpPr>
        <p:spPr>
          <a:xfrm>
            <a:off x="630000" y="622800"/>
            <a:ext cx="109332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mj-lt"/>
                <a:sym typeface="Trebuchet MS" panose="020B0603020202020204" pitchFamily="34" charset="0"/>
              </a:defRPr>
            </a:lvl1pPr>
          </a:lstStyle>
          <a:p>
            <a:pPr lvl="0"/>
            <a:r>
              <a:rPr lang="en-US" dirty="0"/>
              <a:t>Click to add title</a:t>
            </a:r>
          </a:p>
        </p:txBody>
      </p:sp>
    </p:spTree>
    <p:extLst>
      <p:ext uri="{BB962C8B-B14F-4D97-AF65-F5344CB8AC3E}">
        <p14:creationId xmlns:p14="http://schemas.microsoft.com/office/powerpoint/2010/main" val="165731206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Big statement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3" name="TextBox 2"/>
          <p:cNvSpPr txBox="1"/>
          <p:nvPr/>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4" name="Date Placeholder 3"/>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2021 by Boston Consulting Group. All rights reserved.</a:t>
            </a:r>
            <a:endParaRPr lang="en-US" sz="700" dirty="0">
              <a:solidFill>
                <a:schemeClr val="bg1"/>
              </a:solidFill>
              <a:latin typeface="+mn-lt"/>
              <a:sym typeface="Trebuchet MS" panose="020B0603020202020204" pitchFamily="34" charset="0"/>
            </a:endParaRPr>
          </a:p>
        </p:txBody>
      </p:sp>
      <p:sp>
        <p:nvSpPr>
          <p:cNvPr id="8" name="Title 1"/>
          <p:cNvSpPr>
            <a:spLocks noGrp="1"/>
          </p:cNvSpPr>
          <p:nvPr>
            <p:ph type="title" hasCustomPrompt="1"/>
          </p:nvPr>
        </p:nvSpPr>
        <p:spPr>
          <a:xfrm>
            <a:off x="630000" y="3826333"/>
            <a:ext cx="10933200" cy="1606550"/>
          </a:xfr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bg1"/>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Tree>
    <p:extLst>
      <p:ext uri="{BB962C8B-B14F-4D97-AF65-F5344CB8AC3E}">
        <p14:creationId xmlns:p14="http://schemas.microsoft.com/office/powerpoint/2010/main" val="27055804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00.xml><?xml version="1.0" encoding="utf-8"?>
<p:sldLayout xmlns:a="http://schemas.openxmlformats.org/drawingml/2006/main" xmlns:r="http://schemas.openxmlformats.org/officeDocument/2006/relationships" xmlns:p="http://schemas.openxmlformats.org/presentationml/2006/main" showMasterSp="0" preserve="1" userDrawn="1">
  <p:cSld name="Agenda Two-Thirds">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51216"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pic>
        <p:nvPicPr>
          <p:cNvPr id="10" name="Picture 9"/>
          <p:cNvPicPr>
            <a:picLocks noChangeAspect="1"/>
          </p:cNvPicPr>
          <p:nvPr userDrawn="1"/>
        </p:nvPicPr>
        <p:blipFill rotWithShape="1">
          <a:blip r:embed="rId6">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13" name="Rectangle 12"/>
          <p:cNvSpPr/>
          <p:nvPr userDrawn="1"/>
        </p:nvSpPr>
        <p:spPr bwMode="white">
          <a:xfrm>
            <a:off x="4080763" y="-1309"/>
            <a:ext cx="8111237" cy="685930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7" name="TextBox 16"/>
          <p:cNvSpPr txBox="1"/>
          <p:nvPr userDrawn="1"/>
        </p:nvSpPr>
        <p:spPr>
          <a:xfrm>
            <a:off x="630000" y="3207715"/>
            <a:ext cx="1547143" cy="443198"/>
          </a:xfrm>
          <a:prstGeom prst="rect">
            <a:avLst/>
          </a:prstGeom>
          <a:noFill/>
        </p:spPr>
        <p:txBody>
          <a:bodyPr wrap="square" lIns="0" tIns="0" rIns="0" bIns="0" rtlCol="0" anchor="t">
            <a:spAutoFit/>
          </a:bodyPr>
          <a:lstStyle/>
          <a:p>
            <a:pPr>
              <a:lnSpc>
                <a:spcPct val="90000"/>
              </a:lnSpc>
              <a:spcAft>
                <a:spcPts val="600"/>
              </a:spcAft>
            </a:pPr>
            <a:r>
              <a:rPr lang="en-US" sz="3200" dirty="0">
                <a:solidFill>
                  <a:schemeClr val="bg1"/>
                </a:solidFill>
              </a:rPr>
              <a:t>Agenda</a:t>
            </a:r>
          </a:p>
        </p:txBody>
      </p:sp>
    </p:spTree>
    <p:extLst>
      <p:ext uri="{BB962C8B-B14F-4D97-AF65-F5344CB8AC3E}">
        <p14:creationId xmlns:p14="http://schemas.microsoft.com/office/powerpoint/2010/main" val="47085248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01.xml><?xml version="1.0" encoding="utf-8"?>
<p:sldLayout xmlns:a="http://schemas.openxmlformats.org/drawingml/2006/main" xmlns:r="http://schemas.openxmlformats.org/officeDocument/2006/relationships" xmlns:p="http://schemas.openxmlformats.org/presentationml/2006/main" preserve="1">
  <p:cSld name="Agenda D. Section Header Overview">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52240" name="think-cell Slide" r:id="rId5" imgW="270" imgH="270" progId="TCLayout.ActiveDocument.1">
                  <p:embed/>
                </p:oleObj>
              </mc:Choice>
              <mc:Fallback>
                <p:oleObj name="think-cell Slide" r:id="rId5" imgW="270" imgH="270" progId="TCLayout.ActiveDocument.1">
                  <p:embed/>
                  <p:pic>
                    <p:nvPicPr>
                      <p:cNvPr id="2" name="Object 1" hidden="1"/>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Trebuchet MS" panose="020B0603020202020204" pitchFamily="34" charset="0"/>
                <a:sym typeface="Trebuchet MS" panose="020B0603020202020204" pitchFamily="34" charset="0"/>
              </a:rPr>
              <a:t>Copyright © 2020 by Boston Consulting Group, Inc. All rights reserved.</a:t>
            </a:r>
            <a:endParaRPr lang="en-US" sz="700" dirty="0">
              <a:solidFill>
                <a:schemeClr val="bg1">
                  <a:lumMod val="50000"/>
                </a:schemeClr>
              </a:solidFill>
              <a:latin typeface="Trebuchet MS" panose="020B0603020202020204" pitchFamily="34" charset="0"/>
              <a:sym typeface="Trebuchet MS" panose="020B0603020202020204" pitchFamily="34" charset="0"/>
            </a:endParaRPr>
          </a:p>
        </p:txBody>
      </p:sp>
      <p:sp>
        <p:nvSpPr>
          <p:cNvPr id="8" name="Rectangle 7"/>
          <p:cNvSpPr/>
          <p:nvPr userDrawn="1"/>
        </p:nvSpPr>
        <p:spPr bwMode="invGray">
          <a:xfrm>
            <a:off x="1388145" y="4691187"/>
            <a:ext cx="929337" cy="995874"/>
          </a:xfrm>
          <a:prstGeom prst="rect">
            <a:avLst/>
          </a:prstGeom>
          <a:noFill/>
          <a:ln w="9525">
            <a:solidFill>
              <a:schemeClr val="accent4"/>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lnSpc>
                <a:spcPct val="95000"/>
              </a:lnSpc>
              <a:spcBef>
                <a:spcPts val="0"/>
              </a:spcBef>
              <a:spcAft>
                <a:spcPts val="0"/>
              </a:spcAft>
            </a:pPr>
            <a:endParaRPr lang="en-US" sz="2000" dirty="0">
              <a:solidFill>
                <a:prstClr val="white"/>
              </a:solidFill>
              <a:latin typeface="Trebuchet MS" panose="020B0603020202020204" pitchFamily="34" charset="0"/>
            </a:endParaRPr>
          </a:p>
        </p:txBody>
      </p:sp>
      <p:sp>
        <p:nvSpPr>
          <p:cNvPr id="10" name="Rectangle 9"/>
          <p:cNvSpPr/>
          <p:nvPr userDrawn="1">
            <p:custDataLst>
              <p:tags r:id="rId3"/>
            </p:custDataLst>
          </p:nvPr>
        </p:nvSpPr>
        <p:spPr>
          <a:xfrm>
            <a:off x="2509482" y="4691187"/>
            <a:ext cx="1570152" cy="1468176"/>
          </a:xfrm>
          <a:prstGeom prst="rect">
            <a:avLst/>
          </a:prstGeom>
          <a:noFill/>
          <a:ln w="9525" cmpd="sng">
            <a:solidFill>
              <a:schemeClr val="accent4"/>
            </a:solidFill>
            <a:prstDash val="solid"/>
            <a:miter lim="800000"/>
          </a:ln>
          <a:extLst>
            <a:ext uri="{909E8E84-426E-40DD-AFC4-6F175D3DCCD1}">
              <a14:hiddenFill xmlns:a14="http://schemas.microsoft.com/office/drawing/2010/main">
                <a:solidFill>
                  <a:schemeClr val="tx1">
                    <a:lumMod val="60000"/>
                    <a:lumOff val="40000"/>
                  </a:schemeClr>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180000" rIns="182880" bIns="182880" numCol="1" spcCol="0" rtlCol="0" fromWordArt="0" anchor="t" anchorCtr="0" forceAA="0" compatLnSpc="1">
            <a:prstTxWarp prst="textNoShape">
              <a:avLst/>
            </a:prstTxWarp>
            <a:noAutofit/>
          </a:bodyPr>
          <a:lstStyle/>
          <a:p>
            <a:pPr>
              <a:lnSpc>
                <a:spcPct val="95000"/>
              </a:lnSpc>
            </a:pPr>
            <a:endParaRPr lang="en-US" sz="1200" dirty="0">
              <a:solidFill>
                <a:srgbClr val="FFFFFF"/>
              </a:solidFill>
              <a:latin typeface="Trebuchet MS" panose="020B0603020202020204" pitchFamily="34" charset="0"/>
            </a:endParaRPr>
          </a:p>
        </p:txBody>
      </p:sp>
      <p:sp>
        <p:nvSpPr>
          <p:cNvPr id="11" name="TextBox 10"/>
          <p:cNvSpPr txBox="1"/>
          <p:nvPr userDrawn="1"/>
        </p:nvSpPr>
        <p:spPr>
          <a:xfrm>
            <a:off x="630000" y="907198"/>
            <a:ext cx="3448800" cy="3488400"/>
          </a:xfrm>
          <a:prstGeom prst="rect">
            <a:avLst/>
          </a:prstGeom>
          <a:noFill/>
          <a:ln>
            <a:solidFill>
              <a:schemeClr val="accent4"/>
            </a:solidFill>
          </a:ln>
        </p:spPr>
        <p:txBody>
          <a:bodyPr wrap="square" lIns="612000" tIns="468000" rIns="0" bIns="0" rtlCol="0" anchor="t">
            <a:spAutoFit/>
          </a:bodyPr>
          <a:lstStyle/>
          <a:p>
            <a:pPr>
              <a:lnSpc>
                <a:spcPct val="90000"/>
              </a:lnSpc>
              <a:spcAft>
                <a:spcPts val="600"/>
              </a:spcAft>
            </a:pPr>
            <a:endParaRPr lang="en-US" sz="5400" dirty="0">
              <a:solidFill>
                <a:schemeClr val="accent4"/>
              </a:solidFill>
            </a:endParaRPr>
          </a:p>
        </p:txBody>
      </p:sp>
      <p:sp>
        <p:nvSpPr>
          <p:cNvPr id="9" name="TextBox 1"/>
          <p:cNvSpPr txBox="1"/>
          <p:nvPr userDrawn="1"/>
        </p:nvSpPr>
        <p:spPr>
          <a:xfrm>
            <a:off x="1109949" y="1115416"/>
            <a:ext cx="2488182" cy="896399"/>
          </a:xfrm>
          <a:prstGeom prst="rect">
            <a:avLst/>
          </a:prstGeom>
          <a:noFill/>
        </p:spPr>
        <p:txBody>
          <a:bodyPr wrap="none" rtlCol="0">
            <a:spAutoFit/>
          </a:bodyPr>
          <a:lstStyle>
            <a:defPPr>
              <a:defRPr lang="en-US"/>
            </a:defPPr>
            <a:lvl1pPr algn="ctr" fontAlgn="auto">
              <a:lnSpc>
                <a:spcPct val="95000"/>
              </a:lnSpc>
              <a:spcBef>
                <a:spcPts val="0"/>
              </a:spcBef>
              <a:spcAft>
                <a:spcPts val="0"/>
              </a:spcAft>
              <a:defRPr sz="5400">
                <a:solidFill>
                  <a:schemeClr val="accent4"/>
                </a:solidFill>
                <a:latin typeface="+mj-lt"/>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dirty="0"/>
              <a:t>Agenda</a:t>
            </a:r>
          </a:p>
        </p:txBody>
      </p:sp>
    </p:spTree>
    <p:extLst>
      <p:ext uri="{BB962C8B-B14F-4D97-AF65-F5344CB8AC3E}">
        <p14:creationId xmlns:p14="http://schemas.microsoft.com/office/powerpoint/2010/main" val="364851446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02.xml><?xml version="1.0" encoding="utf-8"?>
<p:sldLayout xmlns:a="http://schemas.openxmlformats.org/drawingml/2006/main" xmlns:r="http://schemas.openxmlformats.org/officeDocument/2006/relationships" xmlns:p="http://schemas.openxmlformats.org/presentationml/2006/main" preserve="1">
  <p:cSld name="Agenda D. Section Header">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53264"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Trebuchet MS" panose="020B0603020202020204" pitchFamily="34" charset="0"/>
                <a:sym typeface="Trebuchet MS" panose="020B0603020202020204" pitchFamily="34" charset="0"/>
              </a:rPr>
              <a:t>Copyright © 2020 by Boston Consulting Group, Inc. All rights reserved.</a:t>
            </a:r>
            <a:endParaRPr lang="en-US" sz="700" dirty="0">
              <a:solidFill>
                <a:schemeClr val="bg1">
                  <a:lumMod val="50000"/>
                </a:schemeClr>
              </a:solidFill>
              <a:latin typeface="Trebuchet MS" panose="020B0603020202020204" pitchFamily="34" charset="0"/>
              <a:sym typeface="Trebuchet MS" panose="020B0603020202020204" pitchFamily="34" charset="0"/>
            </a:endParaRPr>
          </a:p>
        </p:txBody>
      </p:sp>
      <p:sp>
        <p:nvSpPr>
          <p:cNvPr id="8" name="Rectangle 7"/>
          <p:cNvSpPr/>
          <p:nvPr userDrawn="1"/>
        </p:nvSpPr>
        <p:spPr bwMode="white">
          <a:xfrm>
            <a:off x="1284743" y="1428131"/>
            <a:ext cx="947672" cy="947672"/>
          </a:xfrm>
          <a:prstGeom prst="rect">
            <a:avLst/>
          </a:prstGeom>
          <a:noFill/>
          <a:ln w="9525">
            <a:solidFill>
              <a:schemeClr val="accent4"/>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Trebuchet MS" panose="020B0603020202020204" pitchFamily="34" charset="0"/>
              <a:sym typeface="Trebuchet MS" panose="020B0603020202020204" pitchFamily="34" charset="0"/>
            </a:endParaRPr>
          </a:p>
        </p:txBody>
      </p:sp>
      <p:sp>
        <p:nvSpPr>
          <p:cNvPr id="10" name="Rectangle 9"/>
          <p:cNvSpPr/>
          <p:nvPr userDrawn="1"/>
        </p:nvSpPr>
        <p:spPr>
          <a:xfrm>
            <a:off x="1285200" y="2667600"/>
            <a:ext cx="9619200" cy="3200400"/>
          </a:xfrm>
          <a:prstGeom prst="rect">
            <a:avLst/>
          </a:prstGeom>
          <a:noFill/>
          <a:ln w="9525">
            <a:solidFill>
              <a:schemeClr val="accent4"/>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spcBef>
                <a:spcPts val="0"/>
              </a:spcBef>
              <a:spcAft>
                <a:spcPts val="0"/>
              </a:spcAft>
            </a:pPr>
            <a:endParaRPr lang="en-US" sz="2000" dirty="0">
              <a:solidFill>
                <a:prstClr val="white"/>
              </a:solidFill>
              <a:latin typeface="Trebuchet MS" panose="020B0603020202020204" pitchFamily="34" charset="0"/>
            </a:endParaRPr>
          </a:p>
        </p:txBody>
      </p:sp>
    </p:spTree>
    <p:extLst>
      <p:ext uri="{BB962C8B-B14F-4D97-AF65-F5344CB8AC3E}">
        <p14:creationId xmlns:p14="http://schemas.microsoft.com/office/powerpoint/2010/main" val="288053933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03.xml><?xml version="1.0" encoding="utf-8"?>
<p:sldLayout xmlns:a="http://schemas.openxmlformats.org/drawingml/2006/main" xmlns:r="http://schemas.openxmlformats.org/officeDocument/2006/relationships" xmlns:p="http://schemas.openxmlformats.org/presentationml/2006/main" preserve="1">
  <p:cSld name="Agenda D. Full Width Overview">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54288"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Trebuchet MS" panose="020B0603020202020204" pitchFamily="34" charset="0"/>
                <a:sym typeface="Trebuchet MS" panose="020B0603020202020204" pitchFamily="34" charset="0"/>
              </a:rPr>
              <a:t>Copyright © 2020 by Boston Consulting Group, Inc. All rights reserved.</a:t>
            </a:r>
            <a:endParaRPr lang="en-US" sz="700" dirty="0">
              <a:solidFill>
                <a:schemeClr val="bg1">
                  <a:lumMod val="50000"/>
                </a:schemeClr>
              </a:solidFill>
              <a:latin typeface="Trebuchet MS" panose="020B0603020202020204" pitchFamily="34" charset="0"/>
              <a:sym typeface="Trebuchet MS" panose="020B0603020202020204" pitchFamily="34" charset="0"/>
            </a:endParaRPr>
          </a:p>
        </p:txBody>
      </p:sp>
      <p:sp>
        <p:nvSpPr>
          <p:cNvPr id="7" name="Title 1"/>
          <p:cNvSpPr txBox="1">
            <a:spLocks/>
          </p:cNvSpPr>
          <p:nvPr userDrawn="1"/>
        </p:nvSpPr>
        <p:spPr>
          <a:xfrm>
            <a:off x="630000" y="622800"/>
            <a:ext cx="7189998" cy="470898"/>
          </a:xfrm>
          <a:prstGeom prst="rect">
            <a:avLst/>
          </a:prstGeom>
        </p:spPr>
        <p:txBody>
          <a:bodyPr vert="horz" wrap="square" lIns="0" tIns="0" rIns="0" bIns="0" rtlCol="0" anchor="t" anchorCtr="0">
            <a:spAutoFit/>
          </a:bodyPr>
          <a:lstStyle>
            <a:lvl1pPr marL="0" indent="0" algn="l" defTabSz="914400" rtl="0" eaLnBrk="1" latinLnBrk="0" hangingPunct="1">
              <a:lnSpc>
                <a:spcPct val="90000"/>
              </a:lnSpc>
              <a:spcBef>
                <a:spcPct val="0"/>
              </a:spcBef>
              <a:spcAft>
                <a:spcPts val="0"/>
              </a:spcAft>
              <a:buNone/>
              <a:defRPr sz="3400" b="0" i="0" u="none" kern="1200" spc="0">
                <a:solidFill>
                  <a:schemeClr val="tx2">
                    <a:lumMod val="100000"/>
                  </a:schemeClr>
                </a:solidFill>
                <a:latin typeface="Trebuchet MS" panose="020B0603020202020204" pitchFamily="34" charset="0"/>
                <a:ea typeface="+mj-ea"/>
                <a:cs typeface="+mj-cs"/>
                <a:sym typeface="Trebuchet MS" panose="020B0603020202020204" pitchFamily="34" charset="0"/>
              </a:defRPr>
            </a:lvl1pPr>
          </a:lstStyle>
          <a:p>
            <a:r>
              <a:rPr lang="en-US" dirty="0">
                <a:solidFill>
                  <a:schemeClr val="accent4"/>
                </a:solidFill>
              </a:rPr>
              <a:t>Agenda</a:t>
            </a:r>
          </a:p>
        </p:txBody>
      </p:sp>
      <p:cxnSp>
        <p:nvCxnSpPr>
          <p:cNvPr id="9" name="Straight Connector 8"/>
          <p:cNvCxnSpPr/>
          <p:nvPr userDrawn="1"/>
        </p:nvCxnSpPr>
        <p:spPr bwMode="white">
          <a:xfrm>
            <a:off x="618898" y="1206000"/>
            <a:ext cx="11576304" cy="0"/>
          </a:xfrm>
          <a:prstGeom prst="line">
            <a:avLst/>
          </a:prstGeom>
          <a:ln w="9525" cmpd="sng">
            <a:solidFill>
              <a:schemeClr val="accent4"/>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8107880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04.xml><?xml version="1.0" encoding="utf-8"?>
<p:sldLayout xmlns:a="http://schemas.openxmlformats.org/drawingml/2006/main" xmlns:r="http://schemas.openxmlformats.org/officeDocument/2006/relationships" xmlns:p="http://schemas.openxmlformats.org/presentationml/2006/main" showMasterSp="0" preserve="1" userDrawn="1">
  <p:cSld name="Agenda D. Two-Thirds">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55312"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pic>
        <p:nvPicPr>
          <p:cNvPr id="23" name="Picture 22"/>
          <p:cNvPicPr>
            <a:picLocks noChangeAspect="1"/>
          </p:cNvPicPr>
          <p:nvPr userDrawn="1"/>
        </p:nvPicPr>
        <p:blipFill rotWithShape="1">
          <a:blip r:embed="rId6">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26" name="Rectangle 25"/>
          <p:cNvSpPr/>
          <p:nvPr userDrawn="1"/>
        </p:nvSpPr>
        <p:spPr bwMode="ltGray">
          <a:xfrm>
            <a:off x="4080763" y="-1309"/>
            <a:ext cx="8111237" cy="68593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2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lumMod val="50000"/>
                  </a:schemeClr>
                </a:solidFill>
                <a:latin typeface="+mn-lt"/>
                <a:sym typeface="Trebuchet MS" panose="020B0603020202020204" pitchFamily="34" charset="0"/>
              </a:rPr>
              <a:t>Copyright © 2020 by Boston Consulting Group, Inc. All rights reserved.</a:t>
            </a:r>
            <a:endParaRPr lang="en-US" sz="700" dirty="0">
              <a:solidFill>
                <a:schemeClr val="bg1">
                  <a:lumMod val="50000"/>
                </a:schemeClr>
              </a:solidFill>
              <a:latin typeface="+mn-lt"/>
              <a:sym typeface="Trebuchet MS" panose="020B0603020202020204" pitchFamily="34" charset="0"/>
            </a:endParaRPr>
          </a:p>
        </p:txBody>
      </p:sp>
      <p:sp>
        <p:nvSpPr>
          <p:cNvPr id="28" name="TextBox 2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0" name="TextBox 9"/>
          <p:cNvSpPr txBox="1"/>
          <p:nvPr userDrawn="1"/>
        </p:nvSpPr>
        <p:spPr>
          <a:xfrm>
            <a:off x="630000" y="3262145"/>
            <a:ext cx="1161047" cy="332399"/>
          </a:xfrm>
          <a:prstGeom prst="rect">
            <a:avLst/>
          </a:prstGeom>
          <a:noFill/>
        </p:spPr>
        <p:txBody>
          <a:bodyPr wrap="square" lIns="0" tIns="0" rIns="0" bIns="0" rtlCol="0" anchor="t">
            <a:spAutoFit/>
          </a:bodyPr>
          <a:lstStyle/>
          <a:p>
            <a:pPr>
              <a:lnSpc>
                <a:spcPct val="90000"/>
              </a:lnSpc>
              <a:spcAft>
                <a:spcPts val="600"/>
              </a:spcAft>
            </a:pPr>
            <a:r>
              <a:rPr lang="en-US" sz="2400" dirty="0">
                <a:solidFill>
                  <a:schemeClr val="bg1"/>
                </a:solidFill>
              </a:rPr>
              <a:t>Agenda</a:t>
            </a:r>
          </a:p>
        </p:txBody>
      </p:sp>
    </p:spTree>
    <p:extLst>
      <p:ext uri="{BB962C8B-B14F-4D97-AF65-F5344CB8AC3E}">
        <p14:creationId xmlns:p14="http://schemas.microsoft.com/office/powerpoint/2010/main" val="111675141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05.xml><?xml version="1.0" encoding="utf-8"?>
<p:sldLayout xmlns:a="http://schemas.openxmlformats.org/drawingml/2006/main" xmlns:r="http://schemas.openxmlformats.org/officeDocument/2006/relationships" xmlns:p="http://schemas.openxmlformats.org/presentationml/2006/main" showMasterSp="0" preserve="1" userDrawn="1">
  <p:cSld name="Agenda D. Table of Contents">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56336"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13" name="Freeform 12"/>
          <p:cNvSpPr/>
          <p:nvPr/>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Trebuchet MS" panose="020B0603020202020204" pitchFamily="34" charset="0"/>
              <a:sym typeface="Trebuchet MS" panose="020B0603020202020204" pitchFamily="34" charset="0"/>
            </a:endParaRPr>
          </a:p>
        </p:txBody>
      </p:sp>
      <p:sp>
        <p:nvSpPr>
          <p:cNvPr id="17" name="Freeform 12"/>
          <p:cNvSpPr/>
          <p:nvPr userDrawn="1"/>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Trebuchet MS" panose="020B0603020202020204" pitchFamily="34" charset="0"/>
              <a:sym typeface="Trebuchet MS" panose="020B0603020202020204" pitchFamily="34" charset="0"/>
            </a:endParaRPr>
          </a:p>
        </p:txBody>
      </p:sp>
      <p:sp>
        <p:nvSpPr>
          <p:cNvPr id="20" name="TextBox 19"/>
          <p:cNvSpPr txBox="1"/>
          <p:nvPr userDrawn="1"/>
        </p:nvSpPr>
        <p:spPr>
          <a:xfrm>
            <a:off x="630000" y="2577934"/>
            <a:ext cx="2819400" cy="1761764"/>
          </a:xfrm>
          <a:prstGeom prst="rect">
            <a:avLst/>
          </a:prstGeom>
          <a:noFill/>
        </p:spPr>
        <p:txBody>
          <a:bodyPr wrap="square" lIns="0" tIns="0" rIns="0" bIns="0" rtlCol="0" anchor="ctr">
            <a:spAutoFit/>
          </a:bodyPr>
          <a:lstStyle/>
          <a:p>
            <a:pPr marL="0" indent="0">
              <a:lnSpc>
                <a:spcPct val="106000"/>
              </a:lnSpc>
              <a:spcAft>
                <a:spcPts val="700"/>
              </a:spcAft>
              <a:buFontTx/>
              <a:buNone/>
            </a:pPr>
            <a:r>
              <a:rPr lang="en-US" sz="5400" dirty="0">
                <a:solidFill>
                  <a:schemeClr val="tx2"/>
                </a:solidFill>
                <a:latin typeface="Trebuchet MS" panose="020B0603020202020204" pitchFamily="34" charset="0"/>
                <a:sym typeface="Trebuchet MS" panose="020B0603020202020204" pitchFamily="34" charset="0"/>
              </a:rPr>
              <a:t>Table of contents</a:t>
            </a:r>
          </a:p>
        </p:txBody>
      </p:sp>
      <p:sp>
        <p:nvSpPr>
          <p:cNvPr id="24"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schemeClr val="bg1"/>
                </a:solidFill>
                <a:latin typeface="Trebuchet MS" panose="020B0603020202020204" pitchFamily="34" charset="0"/>
                <a:sym typeface="Trebuchet MS" panose="020B0603020202020204" pitchFamily="34" charset="0"/>
              </a:rPr>
              <a:t>Copyright © 2020 by Boston Consulting Group, Inc. All rights reserved.</a:t>
            </a:r>
            <a:endParaRPr lang="en-US" sz="700" dirty="0">
              <a:solidFill>
                <a:schemeClr val="bg1"/>
              </a:solidFill>
              <a:latin typeface="Trebuchet MS" panose="020B0603020202020204" pitchFamily="34" charset="0"/>
              <a:sym typeface="Trebuchet MS" panose="020B0603020202020204" pitchFamily="34" charset="0"/>
            </a:endParaRPr>
          </a:p>
        </p:txBody>
      </p:sp>
      <p:sp>
        <p:nvSpPr>
          <p:cNvPr id="19" name="TextBox 18"/>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Trebuchet MS" panose="020B0603020202020204" pitchFamily="34" charset="0"/>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Trebuchet MS" panose="020B0603020202020204" pitchFamily="34" charset="0"/>
              <a:ea typeface="+mn-ea"/>
              <a:cs typeface="+mn-cs"/>
              <a:sym typeface="Trebuchet MS" panose="020B0603020202020204" pitchFamily="34" charset="0"/>
            </a:endParaRPr>
          </a:p>
        </p:txBody>
      </p:sp>
      <p:pic>
        <p:nvPicPr>
          <p:cNvPr id="9" name="Picture 8"/>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3108638" y="3586748"/>
            <a:ext cx="1365250" cy="3382962"/>
          </a:xfrm>
          <a:custGeom>
            <a:avLst/>
            <a:gdLst>
              <a:gd name="connsiteX0" fmla="*/ 942801 w 1365250"/>
              <a:gd name="connsiteY0" fmla="*/ 0 h 3382962"/>
              <a:gd name="connsiteX1" fmla="*/ 1365250 w 1365250"/>
              <a:gd name="connsiteY1" fmla="*/ 0 h 3382962"/>
              <a:gd name="connsiteX2" fmla="*/ 1365250 w 1365250"/>
              <a:gd name="connsiteY2" fmla="*/ 3382962 h 3382962"/>
              <a:gd name="connsiteX3" fmla="*/ 128720 w 1365250"/>
              <a:gd name="connsiteY3" fmla="*/ 3382962 h 3382962"/>
              <a:gd name="connsiteX4" fmla="*/ 0 w 1365250"/>
              <a:gd name="connsiteY4" fmla="*/ 0 h 3382962"/>
              <a:gd name="connsiteX5" fmla="*/ 929501 w 1365250"/>
              <a:gd name="connsiteY5" fmla="*/ 0 h 3382962"/>
              <a:gd name="connsiteX6" fmla="*/ 0 w 1365250"/>
              <a:gd name="connsiteY6" fmla="*/ 2860398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5250" h="3382962">
                <a:moveTo>
                  <a:pt x="942801" y="0"/>
                </a:moveTo>
                <a:lnTo>
                  <a:pt x="1365250" y="0"/>
                </a:lnTo>
                <a:lnTo>
                  <a:pt x="1365250" y="3382962"/>
                </a:lnTo>
                <a:lnTo>
                  <a:pt x="128720" y="3382962"/>
                </a:lnTo>
                <a:close/>
                <a:moveTo>
                  <a:pt x="0" y="0"/>
                </a:moveTo>
                <a:lnTo>
                  <a:pt x="929501" y="0"/>
                </a:lnTo>
                <a:lnTo>
                  <a:pt x="0" y="2860398"/>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2220772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06.xml><?xml version="1.0" encoding="utf-8"?>
<p:sldLayout xmlns:a="http://schemas.openxmlformats.org/drawingml/2006/main" xmlns:r="http://schemas.openxmlformats.org/officeDocument/2006/relationships" xmlns:p="http://schemas.openxmlformats.org/presentationml/2006/main">
  <p:cSld name="Title and Content">
    <p:spTree>
      <p:nvGrpSpPr>
        <p:cNvPr id="1" name=""/>
        <p:cNvGrpSpPr/>
        <p:nvPr/>
      </p:nvGrpSpPr>
      <p:grpSpPr>
        <a:xfrm>
          <a:off x="0" y="0"/>
          <a:ext cx="0" cy="0"/>
          <a:chOff x="0" y="0"/>
          <a:chExt cx="0" cy="0"/>
        </a:xfrm>
      </p:grpSpPr>
      <p:graphicFrame>
        <p:nvGraphicFramePr>
          <p:cNvPr id="6" name="Object 5"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57360" name="think-cell Slide" r:id="rId4" imgW="270" imgH="270" progId="TCLayout.ActiveDocument.1">
                  <p:embed/>
                </p:oleObj>
              </mc:Choice>
              <mc:Fallback>
                <p:oleObj name="think-cell Slide" r:id="rId4" imgW="270" imgH="270" progId="TCLayout.ActiveDocument.1">
                  <p:embed/>
                  <p:pic>
                    <p:nvPicPr>
                      <p:cNvPr id="6" name="Object 5"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5" name="Text Placeholder 4"/>
          <p:cNvSpPr>
            <a:spLocks noGrp="1"/>
          </p:cNvSpPr>
          <p:nvPr>
            <p:ph type="body" sz="quarter" idx="14" hasCustomPrompt="1"/>
          </p:nvPr>
        </p:nvSpPr>
        <p:spPr>
          <a:xfrm>
            <a:off x="633414" y="2084386"/>
            <a:ext cx="10931525" cy="1244956"/>
          </a:xfrm>
        </p:spPr>
        <p:txBody>
          <a:bodyPr>
            <a:spAutoFit/>
          </a:bodyPr>
          <a:lstStyle>
            <a:lvl5pPr>
              <a:defRPr/>
            </a:lvl5pPr>
            <a:lvl6pPr>
              <a:defRPr/>
            </a:lvl6pPr>
            <a:lvl7pPr>
              <a:defRPr/>
            </a:lvl7pPr>
            <a:lvl8pPr>
              <a:defRPr/>
            </a:lvl8pPr>
            <a:lvl9pP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5"/>
          </p:nvPr>
        </p:nvSpPr>
        <p:spPr>
          <a:xfrm>
            <a:off x="9677401" y="6312705"/>
            <a:ext cx="1482051" cy="246219"/>
          </a:xfrm>
          <a:prstGeom prst="rect">
            <a:avLst/>
          </a:prstGeom>
        </p:spPr>
        <p:txBody>
          <a:bodyPr lIns="91438" tIns="45719" rIns="91438" bIns="45719"/>
          <a:lstStyle/>
          <a:p>
            <a:endParaRPr lang="en-US" dirty="0"/>
          </a:p>
        </p:txBody>
      </p:sp>
      <p:sp>
        <p:nvSpPr>
          <p:cNvPr id="4" name="Footer Placeholder 3"/>
          <p:cNvSpPr>
            <a:spLocks noGrp="1"/>
          </p:cNvSpPr>
          <p:nvPr>
            <p:ph type="ftr" sz="quarter" idx="16"/>
          </p:nvPr>
        </p:nvSpPr>
        <p:spPr>
          <a:xfrm rot="16200000">
            <a:off x="10558564" y="5107293"/>
            <a:ext cx="2743200" cy="107723"/>
          </a:xfrm>
          <a:prstGeom prst="rect">
            <a:avLst/>
          </a:prstGeom>
        </p:spPr>
        <p:txBody>
          <a:bodyPr lIns="91438" tIns="45719" rIns="91438" bIns="45719"/>
          <a:lstStyle/>
          <a:p>
            <a:endParaRPr lang="en-US" dirty="0"/>
          </a:p>
        </p:txBody>
      </p:sp>
    </p:spTree>
    <p:extLst>
      <p:ext uri="{BB962C8B-B14F-4D97-AF65-F5344CB8AC3E}">
        <p14:creationId xmlns:p14="http://schemas.microsoft.com/office/powerpoint/2010/main" val="2389804449"/>
      </p:ext>
    </p:extLst>
  </p:cSld>
  <p:clrMapOvr>
    <a:masterClrMapping/>
  </p:clrMapOvr>
  <p:transition spd="med">
    <p:fade/>
  </p:transition>
  <p:hf hdr="0" ftr="0" dt="0"/>
</p:sldLayout>
</file>

<file path=ppt/slideLayouts/slideLayout207.xml><?xml version="1.0" encoding="utf-8"?>
<p:sldLayout xmlns:a="http://schemas.openxmlformats.org/drawingml/2006/main" xmlns:r="http://schemas.openxmlformats.org/officeDocument/2006/relationships" xmlns:p="http://schemas.openxmlformats.org/presentationml/2006/main" showMasterSp="0" userDrawn="1">
  <p:cSld name="1_Green highlight">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58384"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pic>
        <p:nvPicPr>
          <p:cNvPr id="10" name="Picture 9"/>
          <p:cNvPicPr>
            <a:picLocks noChangeAspect="1"/>
          </p:cNvPicPr>
          <p:nvPr userDrawn="1"/>
        </p:nvPicPr>
        <p:blipFill rotWithShape="1">
          <a:blip r:embed="rId6">
            <a:extLst>
              <a:ext uri="{28A0092B-C50C-407E-A947-70E740481C1C}">
                <a14:useLocalDpi xmlns:a14="http://schemas.microsoft.com/office/drawing/2010/main" val="0"/>
              </a:ext>
            </a:extLst>
          </a:blip>
          <a:srcRect l="29398" t="8741" r="101" b="27"/>
          <a:stretch/>
        </p:blipFill>
        <p:spPr bwMode="ltGray">
          <a:xfrm flipV="1">
            <a:off x="7165606" y="0"/>
            <a:ext cx="416951" cy="6858000"/>
          </a:xfrm>
          <a:prstGeom prst="rect">
            <a:avLst/>
          </a:prstGeom>
        </p:spPr>
      </p:pic>
      <p:sp>
        <p:nvSpPr>
          <p:cNvPr id="13" name="Rectangle 12"/>
          <p:cNvSpPr/>
          <p:nvPr userDrawn="1"/>
        </p:nvSpPr>
        <p:spPr bwMode="white">
          <a:xfrm>
            <a:off x="0" y="0"/>
            <a:ext cx="7171956"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endParaRPr lang="en-US" sz="1200" dirty="0">
              <a:solidFill>
                <a:prstClr val="white"/>
              </a:solidFill>
              <a:sym typeface="Trebuchet MS" panose="020B0603020202020204" pitchFamily="34" charset="0"/>
            </a:endParaRPr>
          </a:p>
        </p:txBody>
      </p:sp>
      <p:sp>
        <p:nvSpPr>
          <p:cNvPr id="16"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Trebuchet MS" panose="020B0603020202020204" pitchFamily="34" charset="0"/>
                <a:sym typeface="Trebuchet MS" panose="020B0603020202020204" pitchFamily="34" charset="0"/>
              </a:defRPr>
            </a:lvl1pPr>
          </a:lstStyle>
          <a:p>
            <a:endParaRPr lang="en-US" dirty="0">
              <a:solidFill>
                <a:prstClr val="white"/>
              </a:solidFill>
            </a:endParaRPr>
          </a:p>
        </p:txBody>
      </p:sp>
      <p:sp>
        <p:nvSpPr>
          <p:cNvPr id="20"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GB" sz="700">
                <a:solidFill>
                  <a:prstClr val="white"/>
                </a:solidFill>
                <a:sym typeface="Trebuchet MS" panose="020B0603020202020204" pitchFamily="34" charset="0"/>
              </a:rPr>
              <a:t>Copyright © 2020 by Boston Consulting Group. All rights reserved.</a:t>
            </a:r>
            <a:endParaRPr lang="en-US" sz="700" dirty="0">
              <a:solidFill>
                <a:prstClr val="white"/>
              </a:solidFill>
              <a:sym typeface="Trebuchet MS" panose="020B0603020202020204" pitchFamily="34" charset="0"/>
            </a:endParaRPr>
          </a:p>
        </p:txBody>
      </p:sp>
      <p:sp>
        <p:nvSpPr>
          <p:cNvPr id="17" name="TextBox 16"/>
          <p:cNvSpPr txBox="1"/>
          <p:nvPr userDrawn="1"/>
        </p:nvSpPr>
        <p:spPr>
          <a:xfrm>
            <a:off x="11167872" y="6405036"/>
            <a:ext cx="381000" cy="153888"/>
          </a:xfrm>
          <a:prstGeom prst="rect">
            <a:avLst/>
          </a:prstGeom>
          <a:noFill/>
        </p:spPr>
        <p:txBody>
          <a:bodyPr wrap="square" lIns="0" tIns="0" rIns="0" bIns="0" rtlCol="0" anchor="b">
            <a:spAutoFit/>
          </a:bodyPr>
          <a:lstStyle/>
          <a:p>
            <a:pPr algn="r">
              <a:defRPr/>
            </a:pPr>
            <a:fld id="{DFCF27A5-1A5B-48D3-A060-2758FFBB1ADD}" type="slidenum">
              <a:rPr lang="en-US" sz="1000" smtClean="0">
                <a:solidFill>
                  <a:prstClr val="white"/>
                </a:solidFill>
                <a:sym typeface="Trebuchet MS" panose="020B0603020202020204" pitchFamily="34" charset="0"/>
              </a:rPr>
              <a:pPr algn="r">
                <a:defRPr/>
              </a:pPr>
              <a:t>‹Nº›</a:t>
            </a:fld>
            <a:endParaRPr lang="en-US" sz="1000" dirty="0">
              <a:solidFill>
                <a:prstClr val="white"/>
              </a:solidFill>
              <a:sym typeface="Trebuchet MS" panose="020B0603020202020204" pitchFamily="34" charset="0"/>
            </a:endParaRPr>
          </a:p>
        </p:txBody>
      </p:sp>
      <p:sp>
        <p:nvSpPr>
          <p:cNvPr id="23" name="Title 3"/>
          <p:cNvSpPr>
            <a:spLocks noGrp="1"/>
          </p:cNvSpPr>
          <p:nvPr>
            <p:ph type="title"/>
          </p:nvPr>
        </p:nvSpPr>
        <p:spPr>
          <a:xfrm>
            <a:off x="630000" y="622800"/>
            <a:ext cx="62568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Trebuchet MS" panose="020B0603020202020204" pitchFamily="34" charset="0"/>
                <a:sym typeface="Trebuchet MS" panose="020B0603020202020204" pitchFamily="34" charset="0"/>
              </a:defRPr>
            </a:lvl1pPr>
          </a:lstStyle>
          <a:p>
            <a:pPr lvl="0"/>
            <a:r>
              <a:rPr lang="en-US" dirty="0"/>
              <a:t>Click to edit Master title style</a:t>
            </a:r>
          </a:p>
        </p:txBody>
      </p:sp>
    </p:spTree>
    <p:extLst>
      <p:ext uri="{BB962C8B-B14F-4D97-AF65-F5344CB8AC3E}">
        <p14:creationId xmlns:p14="http://schemas.microsoft.com/office/powerpoint/2010/main" val="114803152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08.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userDrawn="1">
            <p:custDataLst>
              <p:tags r:id="rId2"/>
            </p:custDataLst>
            <p:extLst>
              <p:ext uri="{D42A27DB-BD31-4B8C-83A1-F6EECF244321}">
                <p14:modId xmlns:p14="http://schemas.microsoft.com/office/powerpoint/2010/main" val="298978670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60432" name="think-cell Slide" r:id="rId6" imgW="384" imgH="384" progId="TCLayout.ActiveDocument.1">
                  <p:embed/>
                </p:oleObj>
              </mc:Choice>
              <mc:Fallback>
                <p:oleObj name="think-cell Slide" r:id="rId6" imgW="384" imgH="384" progId="TCLayout.ActiveDocument.1">
                  <p:embed/>
                  <p:pic>
                    <p:nvPicPr>
                      <p:cNvPr id="4" name="Object 3" hidden="1"/>
                      <p:cNvPicPr/>
                      <p:nvPr/>
                    </p:nvPicPr>
                    <p:blipFill>
                      <a:blip r:embed="rId7"/>
                      <a:stretch>
                        <a:fillRect/>
                      </a:stretch>
                    </p:blipFill>
                    <p:spPr>
                      <a:xfrm>
                        <a:off x="1588" y="1588"/>
                        <a:ext cx="1588" cy="1588"/>
                      </a:xfrm>
                      <a:prstGeom prst="rect">
                        <a:avLst/>
                      </a:prstGeom>
                    </p:spPr>
                  </p:pic>
                </p:oleObj>
              </mc:Fallback>
            </mc:AlternateContent>
          </a:graphicData>
        </a:graphic>
      </p:graphicFrame>
      <p:pic>
        <p:nvPicPr>
          <p:cNvPr id="18" name="Picture 17"/>
          <p:cNvPicPr>
            <a:picLocks noChangeAspect="1"/>
          </p:cNvPicPr>
          <p:nvPr userDrawn="1"/>
        </p:nvPicPr>
        <p:blipFill rotWithShape="1">
          <a:blip r:embed="rId8">
            <a:extLst>
              <a:ext uri="{28A0092B-C50C-407E-A947-70E740481C1C}">
                <a14:useLocalDpi xmlns:a14="http://schemas.microsoft.com/office/drawing/2010/main" val="0"/>
              </a:ext>
            </a:extLst>
          </a:blip>
          <a:srcRect l="1731" t="8741" r="102" b="27"/>
          <a:stretch/>
        </p:blipFill>
        <p:spPr>
          <a:xfrm rot="16200000" flipH="1">
            <a:off x="8471921" y="1973272"/>
            <a:ext cx="580573" cy="6858000"/>
          </a:xfrm>
          <a:prstGeom prst="rect">
            <a:avLst/>
          </a:prstGeom>
        </p:spPr>
      </p:pic>
      <p:pic>
        <p:nvPicPr>
          <p:cNvPr id="16" name="Picture 15">
            <a:extLst>
              <a:ext uri="{FF2B5EF4-FFF2-40B4-BE49-F238E27FC236}">
                <a16:creationId xmlns:a16="http://schemas.microsoft.com/office/drawing/2014/main" id="{A0564CDC-BE77-4F81-96C2-D044FD60559E}"/>
              </a:ext>
            </a:extLst>
          </p:cNvPr>
          <p:cNvPicPr>
            <a:picLocks noChangeAspect="1"/>
          </p:cNvPicPr>
          <p:nvPr userDrawn="1"/>
        </p:nvPicPr>
        <p:blipFill rotWithShape="1">
          <a:blip r:embed="rId9"/>
          <a:srcRect t="17772" b="17772"/>
          <a:stretch/>
        </p:blipFill>
        <p:spPr>
          <a:xfrm flipH="1">
            <a:off x="0" y="0"/>
            <a:ext cx="12192000" cy="5232429"/>
          </a:xfrm>
          <a:prstGeom prst="rect">
            <a:avLst/>
          </a:prstGeom>
        </p:spPr>
      </p:pic>
      <p:sp>
        <p:nvSpPr>
          <p:cNvPr id="3" name="Rectangle 2" hidden="1"/>
          <p:cNvSpPr/>
          <p:nvPr userDrawn="1">
            <p:custDataLst>
              <p:tags r:id="rId3"/>
            </p:custDataLst>
          </p:nvPr>
        </p:nvSpPr>
        <p:spPr>
          <a:xfrm>
            <a:off x="0" y="0"/>
            <a:ext cx="158750" cy="158750"/>
          </a:xfrm>
          <a:prstGeom prst="rect">
            <a:avLst/>
          </a:prstGeom>
          <a:solidFill>
            <a:srgbClr val="29BA74"/>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93000"/>
              </a:lnSpc>
              <a:spcBef>
                <a:spcPct val="0"/>
              </a:spcBef>
              <a:spcAft>
                <a:spcPct val="0"/>
              </a:spcAft>
            </a:pPr>
            <a:endParaRPr lang="en-US" sz="5400" b="0" i="0" baseline="0" dirty="0">
              <a:solidFill>
                <a:srgbClr val="FFFFFF"/>
              </a:solidFill>
              <a:latin typeface="Trebuchet MS" panose="020B0603020202020204" pitchFamily="34" charset="0"/>
              <a:ea typeface="+mj-ea"/>
              <a:cs typeface="+mj-cs"/>
              <a:sym typeface="Trebuchet MS" panose="020B0603020202020204" pitchFamily="34" charset="0"/>
            </a:endParaRPr>
          </a:p>
        </p:txBody>
      </p:sp>
      <p:sp>
        <p:nvSpPr>
          <p:cNvPr id="20" name="Picture Placeholder 8"/>
          <p:cNvSpPr>
            <a:spLocks noGrp="1"/>
          </p:cNvSpPr>
          <p:nvPr>
            <p:ph type="pic" sz="quarter" idx="13" hasCustomPrompt="1"/>
          </p:nvPr>
        </p:nvSpPr>
        <p:spPr>
          <a:xfrm>
            <a:off x="9366561" y="5570642"/>
            <a:ext cx="1867935" cy="896833"/>
          </a:xfrm>
          <a:prstGeom prst="rect">
            <a:avLst/>
          </a:prstGeom>
        </p:spPr>
        <p:txBody>
          <a:bodyPr anchor="b"/>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Logo</a:t>
            </a:r>
          </a:p>
        </p:txBody>
      </p:sp>
      <p:sp>
        <p:nvSpPr>
          <p:cNvPr id="21" name="Rectangle 20"/>
          <p:cNvSpPr/>
          <p:nvPr userDrawn="1"/>
        </p:nvSpPr>
        <p:spPr bwMode="black">
          <a:xfrm>
            <a:off x="630936" y="626200"/>
            <a:ext cx="10932414" cy="5534888"/>
          </a:xfrm>
          <a:prstGeom prst="rect">
            <a:avLst/>
          </a:prstGeom>
          <a:solidFill>
            <a:schemeClr val="accent2">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22" name="Text Placeholder 6"/>
          <p:cNvSpPr>
            <a:spLocks noGrp="1"/>
          </p:cNvSpPr>
          <p:nvPr>
            <p:ph type="body" sz="quarter" idx="12" hasCustomPrompt="1"/>
          </p:nvPr>
        </p:nvSpPr>
        <p:spPr bwMode="black">
          <a:xfrm>
            <a:off x="1117415" y="6207842"/>
            <a:ext cx="6868800" cy="327148"/>
          </a:xfrm>
          <a:prstGeom prst="rect">
            <a:avLst/>
          </a:prstGeom>
          <a:noFill/>
        </p:spPr>
        <p:txBody>
          <a:bodyPr anchor="ctr"/>
          <a:lstStyle>
            <a:lvl1pPr algn="l">
              <a:lnSpc>
                <a:spcPct val="110000"/>
              </a:lnSpc>
              <a:buNone/>
              <a:defRPr sz="1200" b="1" cap="all" baseline="0">
                <a:solidFill>
                  <a:schemeClr val="accent5"/>
                </a:solidFill>
                <a:latin typeface="+mn-lt"/>
                <a:sym typeface="Trebuchet MS" panose="020B0603020202020204" pitchFamily="34" charset="0"/>
              </a:defRPr>
            </a:lvl1pPr>
            <a:lvl2pPr algn="ctr">
              <a:buNone/>
              <a:defRPr/>
            </a:lvl2pPr>
            <a:lvl3pPr marL="0" indent="0" algn="ctr">
              <a:buNone/>
              <a:defRPr/>
            </a:lvl3pPr>
            <a:lvl4pPr marL="228600" indent="0" algn="ctr">
              <a:buNone/>
              <a:defRPr/>
            </a:lvl4pPr>
            <a:lvl5pPr marL="457200" indent="0" algn="ctr">
              <a:buNone/>
              <a:defRPr/>
            </a:lvl5pPr>
          </a:lstStyle>
          <a:p>
            <a:pPr lvl="0"/>
            <a:r>
              <a:rPr lang="en-US" dirty="0"/>
              <a:t>Click to edit date/place</a:t>
            </a:r>
          </a:p>
        </p:txBody>
      </p:sp>
      <p:sp>
        <p:nvSpPr>
          <p:cNvPr id="26" name="Subtitle 2"/>
          <p:cNvSpPr>
            <a:spLocks noGrp="1"/>
          </p:cNvSpPr>
          <p:nvPr>
            <p:ph type="subTitle" idx="1" hasCustomPrompt="1"/>
          </p:nvPr>
        </p:nvSpPr>
        <p:spPr bwMode="white">
          <a:xfrm>
            <a:off x="1117415" y="5495706"/>
            <a:ext cx="6868800" cy="436195"/>
          </a:xfrm>
          <a:prstGeom prst="rect">
            <a:avLst/>
          </a:prstGeom>
        </p:spPr>
        <p:txBody>
          <a:bodyPr anchor="ctr"/>
          <a:lstStyle>
            <a:lvl1pPr marL="0" indent="0" algn="l">
              <a:lnSpc>
                <a:spcPct val="110000"/>
              </a:lnSpc>
              <a:buNone/>
              <a:defRPr sz="1600" baseline="0">
                <a:solidFill>
                  <a:schemeClr val="bg1"/>
                </a:solidFill>
                <a:latin typeface="+mn-lt"/>
                <a:sym typeface="Trebuchet MS" panose="020B0603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in sentence case</a:t>
            </a:r>
          </a:p>
        </p:txBody>
      </p:sp>
      <p:sp>
        <p:nvSpPr>
          <p:cNvPr id="27" name="Title 1"/>
          <p:cNvSpPr>
            <a:spLocks noGrp="1"/>
          </p:cNvSpPr>
          <p:nvPr>
            <p:ph type="ctrTitle" hasCustomPrompt="1"/>
          </p:nvPr>
        </p:nvSpPr>
        <p:spPr bwMode="ltGray">
          <a:xfrm>
            <a:off x="1117415" y="1886242"/>
            <a:ext cx="6868800" cy="3138423"/>
          </a:xfrm>
          <a:prstGeom prst="rect">
            <a:avLst/>
          </a:prstGeom>
        </p:spPr>
        <p:txBody>
          <a:bodyPr vert="horz" anchor="b">
            <a:normAutofit/>
          </a:bodyPr>
          <a:lstStyle>
            <a:lvl1pPr algn="l">
              <a:lnSpc>
                <a:spcPct val="93000"/>
              </a:lnSpc>
              <a:defRPr sz="5400" baseline="0">
                <a:solidFill>
                  <a:schemeClr val="bg1"/>
                </a:solidFill>
                <a:latin typeface="+mj-lt"/>
                <a:sym typeface="Trebuchet MS" panose="020B0603020202020204" pitchFamily="34" charset="0"/>
              </a:defRPr>
            </a:lvl1pPr>
          </a:lstStyle>
          <a:p>
            <a:r>
              <a:rPr lang="en-US" dirty="0"/>
              <a:t>Title in Title Case</a:t>
            </a:r>
          </a:p>
        </p:txBody>
      </p:sp>
      <p:sp>
        <p:nvSpPr>
          <p:cNvPr id="33" name="Freeform 32"/>
          <p:cNvSpPr>
            <a:spLocks noChangeAspect="1"/>
          </p:cNvSpPr>
          <p:nvPr userDrawn="1">
            <p:custDataLst>
              <p:tags r:id="rId4"/>
            </p:custDataLst>
          </p:nvPr>
        </p:nvSpPr>
        <p:spPr bwMode="auto">
          <a:xfrm>
            <a:off x="1117415" y="1112679"/>
            <a:ext cx="2327644" cy="486479"/>
          </a:xfrm>
          <a:custGeom>
            <a:avLst/>
            <a:gdLst>
              <a:gd name="connsiteX0" fmla="*/ 8982072 w 11499847"/>
              <a:gd name="connsiteY0" fmla="*/ 1919288 h 2403475"/>
              <a:gd name="connsiteX1" fmla="*/ 8982072 w 11499847"/>
              <a:gd name="connsiteY1" fmla="*/ 2105026 h 2403475"/>
              <a:gd name="connsiteX2" fmla="*/ 9098233 w 11499847"/>
              <a:gd name="connsiteY2" fmla="*/ 2105026 h 2403475"/>
              <a:gd name="connsiteX3" fmla="*/ 9164880 w 11499847"/>
              <a:gd name="connsiteY3" fmla="*/ 2080233 h 2403475"/>
              <a:gd name="connsiteX4" fmla="*/ 9191622 w 11499847"/>
              <a:gd name="connsiteY4" fmla="*/ 2011737 h 2403475"/>
              <a:gd name="connsiteX5" fmla="*/ 9164880 w 11499847"/>
              <a:gd name="connsiteY5" fmla="*/ 1944501 h 2403475"/>
              <a:gd name="connsiteX6" fmla="*/ 9098233 w 11499847"/>
              <a:gd name="connsiteY6" fmla="*/ 1919288 h 2403475"/>
              <a:gd name="connsiteX7" fmla="*/ 8982072 w 11499847"/>
              <a:gd name="connsiteY7" fmla="*/ 1919288 h 2403475"/>
              <a:gd name="connsiteX8" fmla="*/ 7280272 w 11499847"/>
              <a:gd name="connsiteY8" fmla="*/ 1919288 h 2403475"/>
              <a:gd name="connsiteX9" fmla="*/ 7280272 w 11499847"/>
              <a:gd name="connsiteY9" fmla="*/ 2097088 h 2403475"/>
              <a:gd name="connsiteX10" fmla="*/ 7404503 w 11499847"/>
              <a:gd name="connsiteY10" fmla="*/ 2097088 h 2403475"/>
              <a:gd name="connsiteX11" fmla="*/ 7469027 w 11499847"/>
              <a:gd name="connsiteY11" fmla="*/ 2073423 h 2403475"/>
              <a:gd name="connsiteX12" fmla="*/ 7494585 w 11499847"/>
              <a:gd name="connsiteY12" fmla="*/ 2008502 h 2403475"/>
              <a:gd name="connsiteX13" fmla="*/ 7469027 w 11499847"/>
              <a:gd name="connsiteY13" fmla="*/ 1943581 h 2403475"/>
              <a:gd name="connsiteX14" fmla="*/ 7404503 w 11499847"/>
              <a:gd name="connsiteY14" fmla="*/ 1919288 h 2403475"/>
              <a:gd name="connsiteX15" fmla="*/ 7280272 w 11499847"/>
              <a:gd name="connsiteY15" fmla="*/ 1919288 h 2403475"/>
              <a:gd name="connsiteX16" fmla="*/ 7945015 w 11499847"/>
              <a:gd name="connsiteY16" fmla="*/ 1909763 h 2403475"/>
              <a:gd name="connsiteX17" fmla="*/ 7813574 w 11499847"/>
              <a:gd name="connsiteY17" fmla="*/ 1965330 h 2403475"/>
              <a:gd name="connsiteX18" fmla="*/ 7759697 w 11499847"/>
              <a:gd name="connsiteY18" fmla="*/ 2100368 h 2403475"/>
              <a:gd name="connsiteX19" fmla="*/ 7813574 w 11499847"/>
              <a:gd name="connsiteY19" fmla="*/ 2235406 h 2403475"/>
              <a:gd name="connsiteX20" fmla="*/ 7945015 w 11499847"/>
              <a:gd name="connsiteY20" fmla="*/ 2290763 h 2403475"/>
              <a:gd name="connsiteX21" fmla="*/ 8077086 w 11499847"/>
              <a:gd name="connsiteY21" fmla="*/ 2235825 h 2403475"/>
              <a:gd name="connsiteX22" fmla="*/ 8131172 w 11499847"/>
              <a:gd name="connsiteY22" fmla="*/ 2100368 h 2403475"/>
              <a:gd name="connsiteX23" fmla="*/ 8076876 w 11499847"/>
              <a:gd name="connsiteY23" fmla="*/ 1965330 h 2403475"/>
              <a:gd name="connsiteX24" fmla="*/ 7945015 w 11499847"/>
              <a:gd name="connsiteY24" fmla="*/ 1909763 h 2403475"/>
              <a:gd name="connsiteX25" fmla="*/ 8899522 w 11499847"/>
              <a:gd name="connsiteY25" fmla="*/ 1844675 h 2403475"/>
              <a:gd name="connsiteX26" fmla="*/ 9098598 w 11499847"/>
              <a:gd name="connsiteY26" fmla="*/ 1844675 h 2403475"/>
              <a:gd name="connsiteX27" fmla="*/ 9228521 w 11499847"/>
              <a:gd name="connsiteY27" fmla="*/ 1892741 h 2403475"/>
              <a:gd name="connsiteX28" fmla="*/ 9277347 w 11499847"/>
              <a:gd name="connsiteY28" fmla="*/ 2011236 h 2403475"/>
              <a:gd name="connsiteX29" fmla="*/ 9228521 w 11499847"/>
              <a:gd name="connsiteY29" fmla="*/ 2129521 h 2403475"/>
              <a:gd name="connsiteX30" fmla="*/ 9098598 w 11499847"/>
              <a:gd name="connsiteY30" fmla="*/ 2177796 h 2403475"/>
              <a:gd name="connsiteX31" fmla="*/ 8982086 w 11499847"/>
              <a:gd name="connsiteY31" fmla="*/ 2177796 h 2403475"/>
              <a:gd name="connsiteX32" fmla="*/ 8982086 w 11499847"/>
              <a:gd name="connsiteY32" fmla="*/ 2355850 h 2403475"/>
              <a:gd name="connsiteX33" fmla="*/ 8899522 w 11499847"/>
              <a:gd name="connsiteY33" fmla="*/ 2355850 h 2403475"/>
              <a:gd name="connsiteX34" fmla="*/ 8899522 w 11499847"/>
              <a:gd name="connsiteY34" fmla="*/ 1844675 h 2403475"/>
              <a:gd name="connsiteX35" fmla="*/ 8324847 w 11499847"/>
              <a:gd name="connsiteY35" fmla="*/ 1844675 h 2403475"/>
              <a:gd name="connsiteX36" fmla="*/ 8407608 w 11499847"/>
              <a:gd name="connsiteY36" fmla="*/ 1844675 h 2403475"/>
              <a:gd name="connsiteX37" fmla="*/ 8407608 w 11499847"/>
              <a:gd name="connsiteY37" fmla="*/ 2158090 h 2403475"/>
              <a:gd name="connsiteX38" fmla="*/ 8443017 w 11499847"/>
              <a:gd name="connsiteY38" fmla="*/ 2252595 h 2403475"/>
              <a:gd name="connsiteX39" fmla="*/ 8537931 w 11499847"/>
              <a:gd name="connsiteY39" fmla="*/ 2291066 h 2403475"/>
              <a:gd name="connsiteX40" fmla="*/ 8631797 w 11499847"/>
              <a:gd name="connsiteY40" fmla="*/ 2252595 h 2403475"/>
              <a:gd name="connsiteX41" fmla="*/ 8667415 w 11499847"/>
              <a:gd name="connsiteY41" fmla="*/ 2158090 h 2403475"/>
              <a:gd name="connsiteX42" fmla="*/ 8667415 w 11499847"/>
              <a:gd name="connsiteY42" fmla="*/ 1844675 h 2403475"/>
              <a:gd name="connsiteX43" fmla="*/ 8748710 w 11499847"/>
              <a:gd name="connsiteY43" fmla="*/ 1844675 h 2403475"/>
              <a:gd name="connsiteX44" fmla="*/ 8748710 w 11499847"/>
              <a:gd name="connsiteY44" fmla="*/ 2158717 h 2403475"/>
              <a:gd name="connsiteX45" fmla="*/ 8688577 w 11499847"/>
              <a:gd name="connsiteY45" fmla="*/ 2307793 h 2403475"/>
              <a:gd name="connsiteX46" fmla="*/ 8537093 w 11499847"/>
              <a:gd name="connsiteY46" fmla="*/ 2366963 h 2403475"/>
              <a:gd name="connsiteX47" fmla="*/ 8385399 w 11499847"/>
              <a:gd name="connsiteY47" fmla="*/ 2307793 h 2403475"/>
              <a:gd name="connsiteX48" fmla="*/ 8324847 w 11499847"/>
              <a:gd name="connsiteY48" fmla="*/ 2158717 h 2403475"/>
              <a:gd name="connsiteX49" fmla="*/ 8324847 w 11499847"/>
              <a:gd name="connsiteY49" fmla="*/ 1844675 h 2403475"/>
              <a:gd name="connsiteX50" fmla="*/ 7197722 w 11499847"/>
              <a:gd name="connsiteY50" fmla="*/ 1844675 h 2403475"/>
              <a:gd name="connsiteX51" fmla="*/ 7404196 w 11499847"/>
              <a:gd name="connsiteY51" fmla="*/ 1844675 h 2403475"/>
              <a:gd name="connsiteX52" fmla="*/ 7531336 w 11499847"/>
              <a:gd name="connsiteY52" fmla="*/ 1891906 h 2403475"/>
              <a:gd name="connsiteX53" fmla="*/ 7578727 w 11499847"/>
              <a:gd name="connsiteY53" fmla="*/ 2008937 h 2403475"/>
              <a:gd name="connsiteX54" fmla="*/ 7548455 w 11499847"/>
              <a:gd name="connsiteY54" fmla="*/ 2106950 h 2403475"/>
              <a:gd name="connsiteX55" fmla="*/ 7464947 w 11499847"/>
              <a:gd name="connsiteY55" fmla="*/ 2161495 h 2403475"/>
              <a:gd name="connsiteX56" fmla="*/ 7525699 w 11499847"/>
              <a:gd name="connsiteY56" fmla="*/ 2258673 h 2403475"/>
              <a:gd name="connsiteX57" fmla="*/ 7586660 w 11499847"/>
              <a:gd name="connsiteY57" fmla="*/ 2355850 h 2403475"/>
              <a:gd name="connsiteX58" fmla="*/ 7491044 w 11499847"/>
              <a:gd name="connsiteY58" fmla="*/ 2355850 h 2403475"/>
              <a:gd name="connsiteX59" fmla="*/ 7434676 w 11499847"/>
              <a:gd name="connsiteY59" fmla="*/ 2263479 h 2403475"/>
              <a:gd name="connsiteX60" fmla="*/ 7378099 w 11499847"/>
              <a:gd name="connsiteY60" fmla="*/ 2171108 h 2403475"/>
              <a:gd name="connsiteX61" fmla="*/ 7280395 w 11499847"/>
              <a:gd name="connsiteY61" fmla="*/ 2171108 h 2403475"/>
              <a:gd name="connsiteX62" fmla="*/ 7280395 w 11499847"/>
              <a:gd name="connsiteY62" fmla="*/ 2355850 h 2403475"/>
              <a:gd name="connsiteX63" fmla="*/ 7197722 w 11499847"/>
              <a:gd name="connsiteY63" fmla="*/ 2355850 h 2403475"/>
              <a:gd name="connsiteX64" fmla="*/ 7197722 w 11499847"/>
              <a:gd name="connsiteY64" fmla="*/ 1844675 h 2403475"/>
              <a:gd name="connsiteX65" fmla="*/ 7945016 w 11499847"/>
              <a:gd name="connsiteY65" fmla="*/ 1833563 h 2403475"/>
              <a:gd name="connsiteX66" fmla="*/ 8136527 w 11499847"/>
              <a:gd name="connsiteY66" fmla="*/ 1911974 h 2403475"/>
              <a:gd name="connsiteX67" fmla="*/ 8215310 w 11499847"/>
              <a:gd name="connsiteY67" fmla="*/ 2100368 h 2403475"/>
              <a:gd name="connsiteX68" fmla="*/ 8136527 w 11499847"/>
              <a:gd name="connsiteY68" fmla="*/ 2288762 h 2403475"/>
              <a:gd name="connsiteX69" fmla="*/ 7945016 w 11499847"/>
              <a:gd name="connsiteY69" fmla="*/ 2366963 h 2403475"/>
              <a:gd name="connsiteX70" fmla="*/ 7754134 w 11499847"/>
              <a:gd name="connsiteY70" fmla="*/ 2288762 h 2403475"/>
              <a:gd name="connsiteX71" fmla="*/ 7675560 w 11499847"/>
              <a:gd name="connsiteY71" fmla="*/ 2100368 h 2403475"/>
              <a:gd name="connsiteX72" fmla="*/ 7754134 w 11499847"/>
              <a:gd name="connsiteY72" fmla="*/ 1911974 h 2403475"/>
              <a:gd name="connsiteX73" fmla="*/ 7945016 w 11499847"/>
              <a:gd name="connsiteY73" fmla="*/ 1833563 h 2403475"/>
              <a:gd name="connsiteX74" fmla="*/ 6834872 w 11499847"/>
              <a:gd name="connsiteY74" fmla="*/ 1833563 h 2403475"/>
              <a:gd name="connsiteX75" fmla="*/ 6921875 w 11499847"/>
              <a:gd name="connsiteY75" fmla="*/ 1845482 h 2403475"/>
              <a:gd name="connsiteX76" fmla="*/ 6996090 w 11499847"/>
              <a:gd name="connsiteY76" fmla="*/ 1881028 h 2403475"/>
              <a:gd name="connsiteX77" fmla="*/ 6974496 w 11499847"/>
              <a:gd name="connsiteY77" fmla="*/ 1914692 h 2403475"/>
              <a:gd name="connsiteX78" fmla="*/ 6952903 w 11499847"/>
              <a:gd name="connsiteY78" fmla="*/ 1948356 h 2403475"/>
              <a:gd name="connsiteX79" fmla="*/ 6897556 w 11499847"/>
              <a:gd name="connsiteY79" fmla="*/ 1919501 h 2403475"/>
              <a:gd name="connsiteX80" fmla="*/ 6834243 w 11499847"/>
              <a:gd name="connsiteY80" fmla="*/ 1910301 h 2403475"/>
              <a:gd name="connsiteX81" fmla="*/ 6703424 w 11499847"/>
              <a:gd name="connsiteY81" fmla="*/ 1965084 h 2403475"/>
              <a:gd name="connsiteX82" fmla="*/ 6650384 w 11499847"/>
              <a:gd name="connsiteY82" fmla="*/ 2100368 h 2403475"/>
              <a:gd name="connsiteX83" fmla="*/ 6701957 w 11499847"/>
              <a:gd name="connsiteY83" fmla="*/ 2236070 h 2403475"/>
              <a:gd name="connsiteX84" fmla="*/ 6831308 w 11499847"/>
              <a:gd name="connsiteY84" fmla="*/ 2291062 h 2403475"/>
              <a:gd name="connsiteX85" fmla="*/ 6945984 w 11499847"/>
              <a:gd name="connsiteY85" fmla="*/ 2250498 h 2403475"/>
              <a:gd name="connsiteX86" fmla="*/ 6999863 w 11499847"/>
              <a:gd name="connsiteY86" fmla="*/ 2148460 h 2403475"/>
              <a:gd name="connsiteX87" fmla="*/ 6825438 w 11499847"/>
              <a:gd name="connsiteY87" fmla="*/ 2148460 h 2403475"/>
              <a:gd name="connsiteX88" fmla="*/ 6849128 w 11499847"/>
              <a:gd name="connsiteY88" fmla="*/ 2111241 h 2403475"/>
              <a:gd name="connsiteX89" fmla="*/ 6873028 w 11499847"/>
              <a:gd name="connsiteY89" fmla="*/ 2074022 h 2403475"/>
              <a:gd name="connsiteX90" fmla="*/ 7078061 w 11499847"/>
              <a:gd name="connsiteY90" fmla="*/ 2074022 h 2403475"/>
              <a:gd name="connsiteX91" fmla="*/ 7080787 w 11499847"/>
              <a:gd name="connsiteY91" fmla="*/ 2090540 h 2403475"/>
              <a:gd name="connsiteX92" fmla="*/ 7081835 w 11499847"/>
              <a:gd name="connsiteY92" fmla="*/ 2110613 h 2403475"/>
              <a:gd name="connsiteX93" fmla="*/ 7011813 w 11499847"/>
              <a:gd name="connsiteY93" fmla="*/ 2293362 h 2403475"/>
              <a:gd name="connsiteX94" fmla="*/ 6830470 w 11499847"/>
              <a:gd name="connsiteY94" fmla="*/ 2366963 h 2403475"/>
              <a:gd name="connsiteX95" fmla="*/ 6642417 w 11499847"/>
              <a:gd name="connsiteY95" fmla="*/ 2289389 h 2403475"/>
              <a:gd name="connsiteX96" fmla="*/ 6565897 w 11499847"/>
              <a:gd name="connsiteY96" fmla="*/ 2100368 h 2403475"/>
              <a:gd name="connsiteX97" fmla="*/ 6644514 w 11499847"/>
              <a:gd name="connsiteY97" fmla="*/ 1911346 h 2403475"/>
              <a:gd name="connsiteX98" fmla="*/ 6834872 w 11499847"/>
              <a:gd name="connsiteY98" fmla="*/ 1833563 h 2403475"/>
              <a:gd name="connsiteX99" fmla="*/ 501650 w 11499847"/>
              <a:gd name="connsiteY99" fmla="*/ 1403350 h 2403475"/>
              <a:gd name="connsiteX100" fmla="*/ 501650 w 11499847"/>
              <a:gd name="connsiteY100" fmla="*/ 1925638 h 2403475"/>
              <a:gd name="connsiteX101" fmla="*/ 842112 w 11499847"/>
              <a:gd name="connsiteY101" fmla="*/ 1925638 h 2403475"/>
              <a:gd name="connsiteX102" fmla="*/ 1182574 w 11499847"/>
              <a:gd name="connsiteY102" fmla="*/ 1925638 h 2403475"/>
              <a:gd name="connsiteX103" fmla="*/ 1375900 w 11499847"/>
              <a:gd name="connsiteY103" fmla="*/ 1849684 h 2403475"/>
              <a:gd name="connsiteX104" fmla="*/ 1455738 w 11499847"/>
              <a:gd name="connsiteY104" fmla="*/ 1662720 h 2403475"/>
              <a:gd name="connsiteX105" fmla="*/ 1375900 w 11499847"/>
              <a:gd name="connsiteY105" fmla="*/ 1477635 h 2403475"/>
              <a:gd name="connsiteX106" fmla="*/ 1182574 w 11499847"/>
              <a:gd name="connsiteY106" fmla="*/ 1403350 h 2403475"/>
              <a:gd name="connsiteX107" fmla="*/ 501650 w 11499847"/>
              <a:gd name="connsiteY107" fmla="*/ 1403350 h 2403475"/>
              <a:gd name="connsiteX108" fmla="*/ 7349808 w 11499847"/>
              <a:gd name="connsiteY108" fmla="*/ 1012825 h 2403475"/>
              <a:gd name="connsiteX109" fmla="*/ 7218292 w 11499847"/>
              <a:gd name="connsiteY109" fmla="*/ 1067952 h 2403475"/>
              <a:gd name="connsiteX110" fmla="*/ 7164385 w 11499847"/>
              <a:gd name="connsiteY110" fmla="*/ 1202427 h 2403475"/>
              <a:gd name="connsiteX111" fmla="*/ 7218292 w 11499847"/>
              <a:gd name="connsiteY111" fmla="*/ 1336903 h 2403475"/>
              <a:gd name="connsiteX112" fmla="*/ 7349808 w 11499847"/>
              <a:gd name="connsiteY112" fmla="*/ 1392238 h 2403475"/>
              <a:gd name="connsiteX113" fmla="*/ 7481953 w 11499847"/>
              <a:gd name="connsiteY113" fmla="*/ 1337320 h 2403475"/>
              <a:gd name="connsiteX114" fmla="*/ 7535860 w 11499847"/>
              <a:gd name="connsiteY114" fmla="*/ 1202427 h 2403475"/>
              <a:gd name="connsiteX115" fmla="*/ 7481534 w 11499847"/>
              <a:gd name="connsiteY115" fmla="*/ 1067952 h 2403475"/>
              <a:gd name="connsiteX116" fmla="*/ 7349808 w 11499847"/>
              <a:gd name="connsiteY116" fmla="*/ 1012825 h 2403475"/>
              <a:gd name="connsiteX117" fmla="*/ 10448922 w 11499847"/>
              <a:gd name="connsiteY117" fmla="*/ 946150 h 2403475"/>
              <a:gd name="connsiteX118" fmla="*/ 10552110 w 11499847"/>
              <a:gd name="connsiteY118" fmla="*/ 946150 h 2403475"/>
              <a:gd name="connsiteX119" fmla="*/ 10671172 w 11499847"/>
              <a:gd name="connsiteY119" fmla="*/ 1139825 h 2403475"/>
              <a:gd name="connsiteX120" fmla="*/ 10790235 w 11499847"/>
              <a:gd name="connsiteY120" fmla="*/ 1333501 h 2403475"/>
              <a:gd name="connsiteX121" fmla="*/ 10790235 w 11499847"/>
              <a:gd name="connsiteY121" fmla="*/ 946150 h 2403475"/>
              <a:gd name="connsiteX122" fmla="*/ 10869610 w 11499847"/>
              <a:gd name="connsiteY122" fmla="*/ 946150 h 2403475"/>
              <a:gd name="connsiteX123" fmla="*/ 10869610 w 11499847"/>
              <a:gd name="connsiteY123" fmla="*/ 1458913 h 2403475"/>
              <a:gd name="connsiteX124" fmla="*/ 10772772 w 11499847"/>
              <a:gd name="connsiteY124" fmla="*/ 1458913 h 2403475"/>
              <a:gd name="connsiteX125" fmla="*/ 10650535 w 11499847"/>
              <a:gd name="connsiteY125" fmla="*/ 1260475 h 2403475"/>
              <a:gd name="connsiteX126" fmla="*/ 10528297 w 11499847"/>
              <a:gd name="connsiteY126" fmla="*/ 1062038 h 2403475"/>
              <a:gd name="connsiteX127" fmla="*/ 10528297 w 11499847"/>
              <a:gd name="connsiteY127" fmla="*/ 1458913 h 2403475"/>
              <a:gd name="connsiteX128" fmla="*/ 10448922 w 11499847"/>
              <a:gd name="connsiteY128" fmla="*/ 1458913 h 2403475"/>
              <a:gd name="connsiteX129" fmla="*/ 10185397 w 11499847"/>
              <a:gd name="connsiteY129" fmla="*/ 946150 h 2403475"/>
              <a:gd name="connsiteX130" fmla="*/ 10267947 w 11499847"/>
              <a:gd name="connsiteY130" fmla="*/ 946150 h 2403475"/>
              <a:gd name="connsiteX131" fmla="*/ 10267947 w 11499847"/>
              <a:gd name="connsiteY131" fmla="*/ 1458913 h 2403475"/>
              <a:gd name="connsiteX132" fmla="*/ 10185397 w 11499847"/>
              <a:gd name="connsiteY132" fmla="*/ 1458913 h 2403475"/>
              <a:gd name="connsiteX133" fmla="*/ 9656760 w 11499847"/>
              <a:gd name="connsiteY133" fmla="*/ 946150 h 2403475"/>
              <a:gd name="connsiteX134" fmla="*/ 10059985 w 11499847"/>
              <a:gd name="connsiteY134" fmla="*/ 946150 h 2403475"/>
              <a:gd name="connsiteX135" fmla="*/ 10059985 w 11499847"/>
              <a:gd name="connsiteY135" fmla="*/ 1022350 h 2403475"/>
              <a:gd name="connsiteX136" fmla="*/ 9899648 w 11499847"/>
              <a:gd name="connsiteY136" fmla="*/ 1022350 h 2403475"/>
              <a:gd name="connsiteX137" fmla="*/ 9899648 w 11499847"/>
              <a:gd name="connsiteY137" fmla="*/ 1458913 h 2403475"/>
              <a:gd name="connsiteX138" fmla="*/ 9817098 w 11499847"/>
              <a:gd name="connsiteY138" fmla="*/ 1458913 h 2403475"/>
              <a:gd name="connsiteX139" fmla="*/ 9817098 w 11499847"/>
              <a:gd name="connsiteY139" fmla="*/ 1022350 h 2403475"/>
              <a:gd name="connsiteX140" fmla="*/ 9656760 w 11499847"/>
              <a:gd name="connsiteY140" fmla="*/ 1022350 h 2403475"/>
              <a:gd name="connsiteX141" fmla="*/ 9336085 w 11499847"/>
              <a:gd name="connsiteY141" fmla="*/ 946150 h 2403475"/>
              <a:gd name="connsiteX142" fmla="*/ 9418635 w 11499847"/>
              <a:gd name="connsiteY142" fmla="*/ 946150 h 2403475"/>
              <a:gd name="connsiteX143" fmla="*/ 9418635 w 11499847"/>
              <a:gd name="connsiteY143" fmla="*/ 1382713 h 2403475"/>
              <a:gd name="connsiteX144" fmla="*/ 9671048 w 11499847"/>
              <a:gd name="connsiteY144" fmla="*/ 1382713 h 2403475"/>
              <a:gd name="connsiteX145" fmla="*/ 9671048 w 11499847"/>
              <a:gd name="connsiteY145" fmla="*/ 1458913 h 2403475"/>
              <a:gd name="connsiteX146" fmla="*/ 9336085 w 11499847"/>
              <a:gd name="connsiteY146" fmla="*/ 1458913 h 2403475"/>
              <a:gd name="connsiteX147" fmla="*/ 8766172 w 11499847"/>
              <a:gd name="connsiteY147" fmla="*/ 946150 h 2403475"/>
              <a:gd name="connsiteX148" fmla="*/ 8848414 w 11499847"/>
              <a:gd name="connsiteY148" fmla="*/ 946150 h 2403475"/>
              <a:gd name="connsiteX149" fmla="*/ 8848414 w 11499847"/>
              <a:gd name="connsiteY149" fmla="*/ 1260391 h 2403475"/>
              <a:gd name="connsiteX150" fmla="*/ 8883900 w 11499847"/>
              <a:gd name="connsiteY150" fmla="*/ 1355146 h 2403475"/>
              <a:gd name="connsiteX151" fmla="*/ 8978249 w 11499847"/>
              <a:gd name="connsiteY151" fmla="*/ 1393718 h 2403475"/>
              <a:gd name="connsiteX152" fmla="*/ 9071972 w 11499847"/>
              <a:gd name="connsiteY152" fmla="*/ 1355146 h 2403475"/>
              <a:gd name="connsiteX153" fmla="*/ 9107457 w 11499847"/>
              <a:gd name="connsiteY153" fmla="*/ 1260391 h 2403475"/>
              <a:gd name="connsiteX154" fmla="*/ 9107457 w 11499847"/>
              <a:gd name="connsiteY154" fmla="*/ 946150 h 2403475"/>
              <a:gd name="connsiteX155" fmla="*/ 9188447 w 11499847"/>
              <a:gd name="connsiteY155" fmla="*/ 946150 h 2403475"/>
              <a:gd name="connsiteX156" fmla="*/ 9188447 w 11499847"/>
              <a:gd name="connsiteY156" fmla="*/ 1261230 h 2403475"/>
              <a:gd name="connsiteX157" fmla="*/ 9128539 w 11499847"/>
              <a:gd name="connsiteY157" fmla="*/ 1410489 h 2403475"/>
              <a:gd name="connsiteX158" fmla="*/ 8977623 w 11499847"/>
              <a:gd name="connsiteY158" fmla="*/ 1470025 h 2403475"/>
              <a:gd name="connsiteX159" fmla="*/ 8826497 w 11499847"/>
              <a:gd name="connsiteY159" fmla="*/ 1410489 h 2403475"/>
              <a:gd name="connsiteX160" fmla="*/ 8766172 w 11499847"/>
              <a:gd name="connsiteY160" fmla="*/ 1261230 h 2403475"/>
              <a:gd name="connsiteX161" fmla="*/ 8766172 w 11499847"/>
              <a:gd name="connsiteY161" fmla="*/ 946150 h 2403475"/>
              <a:gd name="connsiteX162" fmla="*/ 7737472 w 11499847"/>
              <a:gd name="connsiteY162" fmla="*/ 946150 h 2403475"/>
              <a:gd name="connsiteX163" fmla="*/ 7839072 w 11499847"/>
              <a:gd name="connsiteY163" fmla="*/ 946150 h 2403475"/>
              <a:gd name="connsiteX164" fmla="*/ 7958134 w 11499847"/>
              <a:gd name="connsiteY164" fmla="*/ 1139825 h 2403475"/>
              <a:gd name="connsiteX165" fmla="*/ 8077197 w 11499847"/>
              <a:gd name="connsiteY165" fmla="*/ 1333501 h 2403475"/>
              <a:gd name="connsiteX166" fmla="*/ 8077197 w 11499847"/>
              <a:gd name="connsiteY166" fmla="*/ 946150 h 2403475"/>
              <a:gd name="connsiteX167" fmla="*/ 8156572 w 11499847"/>
              <a:gd name="connsiteY167" fmla="*/ 946150 h 2403475"/>
              <a:gd name="connsiteX168" fmla="*/ 8156572 w 11499847"/>
              <a:gd name="connsiteY168" fmla="*/ 1458913 h 2403475"/>
              <a:gd name="connsiteX169" fmla="*/ 8061322 w 11499847"/>
              <a:gd name="connsiteY169" fmla="*/ 1458913 h 2403475"/>
              <a:gd name="connsiteX170" fmla="*/ 7939084 w 11499847"/>
              <a:gd name="connsiteY170" fmla="*/ 1260475 h 2403475"/>
              <a:gd name="connsiteX171" fmla="*/ 7815259 w 11499847"/>
              <a:gd name="connsiteY171" fmla="*/ 1062038 h 2403475"/>
              <a:gd name="connsiteX172" fmla="*/ 7815259 w 11499847"/>
              <a:gd name="connsiteY172" fmla="*/ 1458913 h 2403475"/>
              <a:gd name="connsiteX173" fmla="*/ 7737472 w 11499847"/>
              <a:gd name="connsiteY173" fmla="*/ 1458913 h 2403475"/>
              <a:gd name="connsiteX174" fmla="*/ 11253544 w 11499847"/>
              <a:gd name="connsiteY174" fmla="*/ 936625 h 2403475"/>
              <a:gd name="connsiteX175" fmla="*/ 11340315 w 11499847"/>
              <a:gd name="connsiteY175" fmla="*/ 948334 h 2403475"/>
              <a:gd name="connsiteX176" fmla="*/ 11414331 w 11499847"/>
              <a:gd name="connsiteY176" fmla="*/ 984090 h 2403475"/>
              <a:gd name="connsiteX177" fmla="*/ 11392795 w 11499847"/>
              <a:gd name="connsiteY177" fmla="*/ 1017545 h 2403475"/>
              <a:gd name="connsiteX178" fmla="*/ 11371260 w 11499847"/>
              <a:gd name="connsiteY178" fmla="*/ 1051209 h 2403475"/>
              <a:gd name="connsiteX179" fmla="*/ 11316270 w 11499847"/>
              <a:gd name="connsiteY179" fmla="*/ 1022354 h 2403475"/>
              <a:gd name="connsiteX180" fmla="*/ 11252917 w 11499847"/>
              <a:gd name="connsiteY180" fmla="*/ 1013363 h 2403475"/>
              <a:gd name="connsiteX181" fmla="*/ 11122657 w 11499847"/>
              <a:gd name="connsiteY181" fmla="*/ 1067936 h 2403475"/>
              <a:gd name="connsiteX182" fmla="*/ 11069549 w 11499847"/>
              <a:gd name="connsiteY182" fmla="*/ 1203221 h 2403475"/>
              <a:gd name="connsiteX183" fmla="*/ 11120984 w 11499847"/>
              <a:gd name="connsiteY183" fmla="*/ 1338923 h 2403475"/>
              <a:gd name="connsiteX184" fmla="*/ 11249990 w 11499847"/>
              <a:gd name="connsiteY184" fmla="*/ 1394124 h 2403475"/>
              <a:gd name="connsiteX185" fmla="*/ 11364360 w 11499847"/>
              <a:gd name="connsiteY185" fmla="*/ 1353350 h 2403475"/>
              <a:gd name="connsiteX186" fmla="*/ 11418095 w 11499847"/>
              <a:gd name="connsiteY186" fmla="*/ 1251521 h 2403475"/>
              <a:gd name="connsiteX187" fmla="*/ 11244136 w 11499847"/>
              <a:gd name="connsiteY187" fmla="*/ 1251521 h 2403475"/>
              <a:gd name="connsiteX188" fmla="*/ 11267971 w 11499847"/>
              <a:gd name="connsiteY188" fmla="*/ 1214303 h 2403475"/>
              <a:gd name="connsiteX189" fmla="*/ 11291598 w 11499847"/>
              <a:gd name="connsiteY189" fmla="*/ 1177084 h 2403475"/>
              <a:gd name="connsiteX190" fmla="*/ 11496083 w 11499847"/>
              <a:gd name="connsiteY190" fmla="*/ 1177084 h 2403475"/>
              <a:gd name="connsiteX191" fmla="*/ 11498802 w 11499847"/>
              <a:gd name="connsiteY191" fmla="*/ 1193393 h 2403475"/>
              <a:gd name="connsiteX192" fmla="*/ 11499847 w 11499847"/>
              <a:gd name="connsiteY192" fmla="*/ 1213466 h 2403475"/>
              <a:gd name="connsiteX193" fmla="*/ 11430222 w 11499847"/>
              <a:gd name="connsiteY193" fmla="*/ 1396215 h 2403475"/>
              <a:gd name="connsiteX194" fmla="*/ 11249154 w 11499847"/>
              <a:gd name="connsiteY194" fmla="*/ 1470025 h 2403475"/>
              <a:gd name="connsiteX195" fmla="*/ 11061813 w 11499847"/>
              <a:gd name="connsiteY195" fmla="*/ 1392242 h 2403475"/>
              <a:gd name="connsiteX196" fmla="*/ 10985497 w 11499847"/>
              <a:gd name="connsiteY196" fmla="*/ 1203221 h 2403475"/>
              <a:gd name="connsiteX197" fmla="*/ 11063695 w 11499847"/>
              <a:gd name="connsiteY197" fmla="*/ 1014408 h 2403475"/>
              <a:gd name="connsiteX198" fmla="*/ 11253544 w 11499847"/>
              <a:gd name="connsiteY198" fmla="*/ 936625 h 2403475"/>
              <a:gd name="connsiteX199" fmla="*/ 8471697 w 11499847"/>
              <a:gd name="connsiteY199" fmla="*/ 936625 h 2403475"/>
              <a:gd name="connsiteX200" fmla="*/ 8556850 w 11499847"/>
              <a:gd name="connsiteY200" fmla="*/ 949798 h 2403475"/>
              <a:gd name="connsiteX201" fmla="*/ 8626729 w 11499847"/>
              <a:gd name="connsiteY201" fmla="*/ 984717 h 2403475"/>
              <a:gd name="connsiteX202" fmla="*/ 8606225 w 11499847"/>
              <a:gd name="connsiteY202" fmla="*/ 1017336 h 2403475"/>
              <a:gd name="connsiteX203" fmla="*/ 8585722 w 11499847"/>
              <a:gd name="connsiteY203" fmla="*/ 1049745 h 2403475"/>
              <a:gd name="connsiteX204" fmla="*/ 8528605 w 11499847"/>
              <a:gd name="connsiteY204" fmla="*/ 1021099 h 2403475"/>
              <a:gd name="connsiteX205" fmla="*/ 8471070 w 11499847"/>
              <a:gd name="connsiteY205" fmla="*/ 1011063 h 2403475"/>
              <a:gd name="connsiteX206" fmla="*/ 8404328 w 11499847"/>
              <a:gd name="connsiteY206" fmla="*/ 1032181 h 2403475"/>
              <a:gd name="connsiteX207" fmla="*/ 8382570 w 11499847"/>
              <a:gd name="connsiteY207" fmla="*/ 1084246 h 2403475"/>
              <a:gd name="connsiteX208" fmla="*/ 8412697 w 11499847"/>
              <a:gd name="connsiteY208" fmla="*/ 1135474 h 2403475"/>
              <a:gd name="connsiteX209" fmla="*/ 8493038 w 11499847"/>
              <a:gd name="connsiteY209" fmla="*/ 1165165 h 2403475"/>
              <a:gd name="connsiteX210" fmla="*/ 8600786 w 11499847"/>
              <a:gd name="connsiteY210" fmla="*/ 1212421 h 2403475"/>
              <a:gd name="connsiteX211" fmla="*/ 8648697 w 11499847"/>
              <a:gd name="connsiteY211" fmla="*/ 1314250 h 2403475"/>
              <a:gd name="connsiteX212" fmla="*/ 8601413 w 11499847"/>
              <a:gd name="connsiteY212" fmla="*/ 1425906 h 2403475"/>
              <a:gd name="connsiteX213" fmla="*/ 8468140 w 11499847"/>
              <a:gd name="connsiteY213" fmla="*/ 1470025 h 2403475"/>
              <a:gd name="connsiteX214" fmla="*/ 8363531 w 11499847"/>
              <a:gd name="connsiteY214" fmla="*/ 1452461 h 2403475"/>
              <a:gd name="connsiteX215" fmla="*/ 8286747 w 11499847"/>
              <a:gd name="connsiteY215" fmla="*/ 1411479 h 2403475"/>
              <a:gd name="connsiteX216" fmla="*/ 8307251 w 11499847"/>
              <a:gd name="connsiteY216" fmla="*/ 1379069 h 2403475"/>
              <a:gd name="connsiteX217" fmla="*/ 8327754 w 11499847"/>
              <a:gd name="connsiteY217" fmla="*/ 1346450 h 2403475"/>
              <a:gd name="connsiteX218" fmla="*/ 8395541 w 11499847"/>
              <a:gd name="connsiteY218" fmla="*/ 1381578 h 2403475"/>
              <a:gd name="connsiteX219" fmla="*/ 8468768 w 11499847"/>
              <a:gd name="connsiteY219" fmla="*/ 1395378 h 2403475"/>
              <a:gd name="connsiteX220" fmla="*/ 8541367 w 11499847"/>
              <a:gd name="connsiteY220" fmla="*/ 1373633 h 2403475"/>
              <a:gd name="connsiteX221" fmla="*/ 8566055 w 11499847"/>
              <a:gd name="connsiteY221" fmla="*/ 1319477 h 2403475"/>
              <a:gd name="connsiteX222" fmla="*/ 8535509 w 11499847"/>
              <a:gd name="connsiteY222" fmla="*/ 1268458 h 2403475"/>
              <a:gd name="connsiteX223" fmla="*/ 8455587 w 11499847"/>
              <a:gd name="connsiteY223" fmla="*/ 1238348 h 2403475"/>
              <a:gd name="connsiteX224" fmla="*/ 8347630 w 11499847"/>
              <a:gd name="connsiteY224" fmla="*/ 1191511 h 2403475"/>
              <a:gd name="connsiteX225" fmla="*/ 8299928 w 11499847"/>
              <a:gd name="connsiteY225" fmla="*/ 1089264 h 2403475"/>
              <a:gd name="connsiteX226" fmla="*/ 8345329 w 11499847"/>
              <a:gd name="connsiteY226" fmla="*/ 979489 h 2403475"/>
              <a:gd name="connsiteX227" fmla="*/ 8471697 w 11499847"/>
              <a:gd name="connsiteY227" fmla="*/ 936625 h 2403475"/>
              <a:gd name="connsiteX228" fmla="*/ 7349808 w 11499847"/>
              <a:gd name="connsiteY228" fmla="*/ 936625 h 2403475"/>
              <a:gd name="connsiteX229" fmla="*/ 7541183 w 11499847"/>
              <a:gd name="connsiteY229" fmla="*/ 1014826 h 2403475"/>
              <a:gd name="connsiteX230" fmla="*/ 7619997 w 11499847"/>
              <a:gd name="connsiteY230" fmla="*/ 1203221 h 2403475"/>
              <a:gd name="connsiteX231" fmla="*/ 7541183 w 11499847"/>
              <a:gd name="connsiteY231" fmla="*/ 1391615 h 2403475"/>
              <a:gd name="connsiteX232" fmla="*/ 7349808 w 11499847"/>
              <a:gd name="connsiteY232" fmla="*/ 1470025 h 2403475"/>
              <a:gd name="connsiteX233" fmla="*/ 7158642 w 11499847"/>
              <a:gd name="connsiteY233" fmla="*/ 1391615 h 2403475"/>
              <a:gd name="connsiteX234" fmla="*/ 7080247 w 11499847"/>
              <a:gd name="connsiteY234" fmla="*/ 1203221 h 2403475"/>
              <a:gd name="connsiteX235" fmla="*/ 7158642 w 11499847"/>
              <a:gd name="connsiteY235" fmla="*/ 1014826 h 2403475"/>
              <a:gd name="connsiteX236" fmla="*/ 7349808 w 11499847"/>
              <a:gd name="connsiteY236" fmla="*/ 936625 h 2403475"/>
              <a:gd name="connsiteX237" fmla="*/ 6837427 w 11499847"/>
              <a:gd name="connsiteY237" fmla="*/ 936625 h 2403475"/>
              <a:gd name="connsiteX238" fmla="*/ 6932756 w 11499847"/>
              <a:gd name="connsiteY238" fmla="*/ 951680 h 2403475"/>
              <a:gd name="connsiteX239" fmla="*/ 7008810 w 11499847"/>
              <a:gd name="connsiteY239" fmla="*/ 993499 h 2403475"/>
              <a:gd name="connsiteX240" fmla="*/ 6987439 w 11499847"/>
              <a:gd name="connsiteY240" fmla="*/ 1026745 h 2403475"/>
              <a:gd name="connsiteX241" fmla="*/ 6966278 w 11499847"/>
              <a:gd name="connsiteY241" fmla="*/ 1059991 h 2403475"/>
              <a:gd name="connsiteX242" fmla="*/ 6904891 w 11499847"/>
              <a:gd name="connsiteY242" fmla="*/ 1024863 h 2403475"/>
              <a:gd name="connsiteX243" fmla="*/ 6833027 w 11499847"/>
              <a:gd name="connsiteY243" fmla="*/ 1012526 h 2403475"/>
              <a:gd name="connsiteX244" fmla="*/ 6703338 w 11499847"/>
              <a:gd name="connsiteY244" fmla="*/ 1067727 h 2403475"/>
              <a:gd name="connsiteX245" fmla="*/ 6649912 w 11499847"/>
              <a:gd name="connsiteY245" fmla="*/ 1203221 h 2403475"/>
              <a:gd name="connsiteX246" fmla="*/ 6703338 w 11499847"/>
              <a:gd name="connsiteY246" fmla="*/ 1338923 h 2403475"/>
              <a:gd name="connsiteX247" fmla="*/ 6833027 w 11499847"/>
              <a:gd name="connsiteY247" fmla="*/ 1393915 h 2403475"/>
              <a:gd name="connsiteX248" fmla="*/ 6904891 w 11499847"/>
              <a:gd name="connsiteY248" fmla="*/ 1381787 h 2403475"/>
              <a:gd name="connsiteX249" fmla="*/ 6966278 w 11499847"/>
              <a:gd name="connsiteY249" fmla="*/ 1346450 h 2403475"/>
              <a:gd name="connsiteX250" fmla="*/ 6987439 w 11499847"/>
              <a:gd name="connsiteY250" fmla="*/ 1379696 h 2403475"/>
              <a:gd name="connsiteX251" fmla="*/ 7008810 w 11499847"/>
              <a:gd name="connsiteY251" fmla="*/ 1412942 h 2403475"/>
              <a:gd name="connsiteX252" fmla="*/ 6932756 w 11499847"/>
              <a:gd name="connsiteY252" fmla="*/ 1454970 h 2403475"/>
              <a:gd name="connsiteX253" fmla="*/ 6837427 w 11499847"/>
              <a:gd name="connsiteY253" fmla="*/ 1470025 h 2403475"/>
              <a:gd name="connsiteX254" fmla="*/ 6644674 w 11499847"/>
              <a:gd name="connsiteY254" fmla="*/ 1392242 h 2403475"/>
              <a:gd name="connsiteX255" fmla="*/ 6565897 w 11499847"/>
              <a:gd name="connsiteY255" fmla="*/ 1203221 h 2403475"/>
              <a:gd name="connsiteX256" fmla="*/ 6644674 w 11499847"/>
              <a:gd name="connsiteY256" fmla="*/ 1014408 h 2403475"/>
              <a:gd name="connsiteX257" fmla="*/ 6837427 w 11499847"/>
              <a:gd name="connsiteY257" fmla="*/ 936625 h 2403475"/>
              <a:gd name="connsiteX258" fmla="*/ 501650 w 11499847"/>
              <a:gd name="connsiteY258" fmla="*/ 477838 h 2403475"/>
              <a:gd name="connsiteX259" fmla="*/ 501650 w 11499847"/>
              <a:gd name="connsiteY259" fmla="*/ 981076 h 2403475"/>
              <a:gd name="connsiteX260" fmla="*/ 786010 w 11499847"/>
              <a:gd name="connsiteY260" fmla="*/ 981076 h 2403475"/>
              <a:gd name="connsiteX261" fmla="*/ 1070579 w 11499847"/>
              <a:gd name="connsiteY261" fmla="*/ 981076 h 2403475"/>
              <a:gd name="connsiteX262" fmla="*/ 1253188 w 11499847"/>
              <a:gd name="connsiteY262" fmla="*/ 908588 h 2403475"/>
              <a:gd name="connsiteX263" fmla="*/ 1327150 w 11499847"/>
              <a:gd name="connsiteY263" fmla="*/ 727681 h 2403475"/>
              <a:gd name="connsiteX264" fmla="*/ 1253188 w 11499847"/>
              <a:gd name="connsiteY264" fmla="*/ 548446 h 2403475"/>
              <a:gd name="connsiteX265" fmla="*/ 1070579 w 11499847"/>
              <a:gd name="connsiteY265" fmla="*/ 477838 h 2403475"/>
              <a:gd name="connsiteX266" fmla="*/ 501650 w 11499847"/>
              <a:gd name="connsiteY266" fmla="*/ 477838 h 2403475"/>
              <a:gd name="connsiteX267" fmla="*/ 6675435 w 11499847"/>
              <a:gd name="connsiteY267" fmla="*/ 336550 h 2403475"/>
              <a:gd name="connsiteX268" fmla="*/ 6675435 w 11499847"/>
              <a:gd name="connsiteY268" fmla="*/ 487363 h 2403475"/>
              <a:gd name="connsiteX269" fmla="*/ 6808467 w 11499847"/>
              <a:gd name="connsiteY269" fmla="*/ 487363 h 2403475"/>
              <a:gd name="connsiteX270" fmla="*/ 6865570 w 11499847"/>
              <a:gd name="connsiteY270" fmla="*/ 465370 h 2403475"/>
              <a:gd name="connsiteX271" fmla="*/ 6888160 w 11499847"/>
              <a:gd name="connsiteY271" fmla="*/ 411957 h 2403475"/>
              <a:gd name="connsiteX272" fmla="*/ 6865570 w 11499847"/>
              <a:gd name="connsiteY272" fmla="*/ 358334 h 2403475"/>
              <a:gd name="connsiteX273" fmla="*/ 6808467 w 11499847"/>
              <a:gd name="connsiteY273" fmla="*/ 336550 h 2403475"/>
              <a:gd name="connsiteX274" fmla="*/ 6675435 w 11499847"/>
              <a:gd name="connsiteY274" fmla="*/ 336550 h 2403475"/>
              <a:gd name="connsiteX275" fmla="*/ 6675435 w 11499847"/>
              <a:gd name="connsiteY275" fmla="*/ 122238 h 2403475"/>
              <a:gd name="connsiteX276" fmla="*/ 6675435 w 11499847"/>
              <a:gd name="connsiteY276" fmla="*/ 265113 h 2403475"/>
              <a:gd name="connsiteX277" fmla="*/ 6795279 w 11499847"/>
              <a:gd name="connsiteY277" fmla="*/ 265113 h 2403475"/>
              <a:gd name="connsiteX278" fmla="*/ 6848404 w 11499847"/>
              <a:gd name="connsiteY278" fmla="*/ 244673 h 2403475"/>
              <a:gd name="connsiteX279" fmla="*/ 6869110 w 11499847"/>
              <a:gd name="connsiteY279" fmla="*/ 193571 h 2403475"/>
              <a:gd name="connsiteX280" fmla="*/ 6848404 w 11499847"/>
              <a:gd name="connsiteY280" fmla="*/ 142679 h 2403475"/>
              <a:gd name="connsiteX281" fmla="*/ 6795279 w 11499847"/>
              <a:gd name="connsiteY281" fmla="*/ 122238 h 2403475"/>
              <a:gd name="connsiteX282" fmla="*/ 6675435 w 11499847"/>
              <a:gd name="connsiteY282" fmla="*/ 122238 h 2403475"/>
              <a:gd name="connsiteX283" fmla="*/ 8850791 w 11499847"/>
              <a:gd name="connsiteY283" fmla="*/ 114300 h 2403475"/>
              <a:gd name="connsiteX284" fmla="*/ 8719837 w 11499847"/>
              <a:gd name="connsiteY284" fmla="*/ 169657 h 2403475"/>
              <a:gd name="connsiteX285" fmla="*/ 8666160 w 11499847"/>
              <a:gd name="connsiteY285" fmla="*/ 304905 h 2403475"/>
              <a:gd name="connsiteX286" fmla="*/ 8719837 w 11499847"/>
              <a:gd name="connsiteY286" fmla="*/ 439943 h 2403475"/>
              <a:gd name="connsiteX287" fmla="*/ 8850791 w 11499847"/>
              <a:gd name="connsiteY287" fmla="*/ 495300 h 2403475"/>
              <a:gd name="connsiteX288" fmla="*/ 8982163 w 11499847"/>
              <a:gd name="connsiteY288" fmla="*/ 440153 h 2403475"/>
              <a:gd name="connsiteX289" fmla="*/ 9036048 w 11499847"/>
              <a:gd name="connsiteY289" fmla="*/ 304905 h 2403475"/>
              <a:gd name="connsiteX290" fmla="*/ 8981954 w 11499847"/>
              <a:gd name="connsiteY290" fmla="*/ 169657 h 2403475"/>
              <a:gd name="connsiteX291" fmla="*/ 8850791 w 11499847"/>
              <a:gd name="connsiteY291" fmla="*/ 114300 h 2403475"/>
              <a:gd name="connsiteX292" fmla="*/ 7335415 w 11499847"/>
              <a:gd name="connsiteY292" fmla="*/ 114300 h 2403475"/>
              <a:gd name="connsiteX293" fmla="*/ 7203974 w 11499847"/>
              <a:gd name="connsiteY293" fmla="*/ 169657 h 2403475"/>
              <a:gd name="connsiteX294" fmla="*/ 7150097 w 11499847"/>
              <a:gd name="connsiteY294" fmla="*/ 304905 h 2403475"/>
              <a:gd name="connsiteX295" fmla="*/ 7203974 w 11499847"/>
              <a:gd name="connsiteY295" fmla="*/ 439943 h 2403475"/>
              <a:gd name="connsiteX296" fmla="*/ 7335415 w 11499847"/>
              <a:gd name="connsiteY296" fmla="*/ 495300 h 2403475"/>
              <a:gd name="connsiteX297" fmla="*/ 7467486 w 11499847"/>
              <a:gd name="connsiteY297" fmla="*/ 440153 h 2403475"/>
              <a:gd name="connsiteX298" fmla="*/ 7521572 w 11499847"/>
              <a:gd name="connsiteY298" fmla="*/ 304905 h 2403475"/>
              <a:gd name="connsiteX299" fmla="*/ 7467067 w 11499847"/>
              <a:gd name="connsiteY299" fmla="*/ 169657 h 2403475"/>
              <a:gd name="connsiteX300" fmla="*/ 7335415 w 11499847"/>
              <a:gd name="connsiteY300" fmla="*/ 114300 h 2403475"/>
              <a:gd name="connsiteX301" fmla="*/ 9237660 w 11499847"/>
              <a:gd name="connsiteY301" fmla="*/ 49213 h 2403475"/>
              <a:gd name="connsiteX302" fmla="*/ 9339260 w 11499847"/>
              <a:gd name="connsiteY302" fmla="*/ 49213 h 2403475"/>
              <a:gd name="connsiteX303" fmla="*/ 9458322 w 11499847"/>
              <a:gd name="connsiteY303" fmla="*/ 242888 h 2403475"/>
              <a:gd name="connsiteX304" fmla="*/ 9578972 w 11499847"/>
              <a:gd name="connsiteY304" fmla="*/ 436563 h 2403475"/>
              <a:gd name="connsiteX305" fmla="*/ 9578972 w 11499847"/>
              <a:gd name="connsiteY305" fmla="*/ 49213 h 2403475"/>
              <a:gd name="connsiteX306" fmla="*/ 9656760 w 11499847"/>
              <a:gd name="connsiteY306" fmla="*/ 49213 h 2403475"/>
              <a:gd name="connsiteX307" fmla="*/ 9656760 w 11499847"/>
              <a:gd name="connsiteY307" fmla="*/ 560388 h 2403475"/>
              <a:gd name="connsiteX308" fmla="*/ 9561510 w 11499847"/>
              <a:gd name="connsiteY308" fmla="*/ 560388 h 2403475"/>
              <a:gd name="connsiteX309" fmla="*/ 9439272 w 11499847"/>
              <a:gd name="connsiteY309" fmla="*/ 363538 h 2403475"/>
              <a:gd name="connsiteX310" fmla="*/ 9317035 w 11499847"/>
              <a:gd name="connsiteY310" fmla="*/ 165101 h 2403475"/>
              <a:gd name="connsiteX311" fmla="*/ 9317035 w 11499847"/>
              <a:gd name="connsiteY311" fmla="*/ 560388 h 2403475"/>
              <a:gd name="connsiteX312" fmla="*/ 9237660 w 11499847"/>
              <a:gd name="connsiteY312" fmla="*/ 560388 h 2403475"/>
              <a:gd name="connsiteX313" fmla="*/ 8126410 w 11499847"/>
              <a:gd name="connsiteY313" fmla="*/ 49213 h 2403475"/>
              <a:gd name="connsiteX314" fmla="*/ 8529635 w 11499847"/>
              <a:gd name="connsiteY314" fmla="*/ 49213 h 2403475"/>
              <a:gd name="connsiteX315" fmla="*/ 8529635 w 11499847"/>
              <a:gd name="connsiteY315" fmla="*/ 125413 h 2403475"/>
              <a:gd name="connsiteX316" fmla="*/ 8369298 w 11499847"/>
              <a:gd name="connsiteY316" fmla="*/ 125413 h 2403475"/>
              <a:gd name="connsiteX317" fmla="*/ 8369298 w 11499847"/>
              <a:gd name="connsiteY317" fmla="*/ 560388 h 2403475"/>
              <a:gd name="connsiteX318" fmla="*/ 8285160 w 11499847"/>
              <a:gd name="connsiteY318" fmla="*/ 560388 h 2403475"/>
              <a:gd name="connsiteX319" fmla="*/ 8285160 w 11499847"/>
              <a:gd name="connsiteY319" fmla="*/ 125413 h 2403475"/>
              <a:gd name="connsiteX320" fmla="*/ 8126410 w 11499847"/>
              <a:gd name="connsiteY320" fmla="*/ 125413 h 2403475"/>
              <a:gd name="connsiteX321" fmla="*/ 6592885 w 11499847"/>
              <a:gd name="connsiteY321" fmla="*/ 49213 h 2403475"/>
              <a:gd name="connsiteX322" fmla="*/ 6795851 w 11499847"/>
              <a:gd name="connsiteY322" fmla="*/ 49213 h 2403475"/>
              <a:gd name="connsiteX323" fmla="*/ 6907775 w 11499847"/>
              <a:gd name="connsiteY323" fmla="*/ 87875 h 2403475"/>
              <a:gd name="connsiteX324" fmla="*/ 6952670 w 11499847"/>
              <a:gd name="connsiteY324" fmla="*/ 185680 h 2403475"/>
              <a:gd name="connsiteX325" fmla="*/ 6936382 w 11499847"/>
              <a:gd name="connsiteY325" fmla="*/ 245658 h 2403475"/>
              <a:gd name="connsiteX326" fmla="*/ 6892114 w 11499847"/>
              <a:gd name="connsiteY326" fmla="*/ 288709 h 2403475"/>
              <a:gd name="connsiteX327" fmla="*/ 6950791 w 11499847"/>
              <a:gd name="connsiteY327" fmla="*/ 339492 h 2403475"/>
              <a:gd name="connsiteX328" fmla="*/ 6972298 w 11499847"/>
              <a:gd name="connsiteY328" fmla="*/ 412845 h 2403475"/>
              <a:gd name="connsiteX329" fmla="*/ 6926359 w 11499847"/>
              <a:gd name="connsiteY329" fmla="*/ 517546 h 2403475"/>
              <a:gd name="connsiteX330" fmla="*/ 6808798 w 11499847"/>
              <a:gd name="connsiteY330" fmla="*/ 560388 h 2403475"/>
              <a:gd name="connsiteX331" fmla="*/ 6592885 w 11499847"/>
              <a:gd name="connsiteY331" fmla="*/ 560388 h 2403475"/>
              <a:gd name="connsiteX332" fmla="*/ 6592885 w 11499847"/>
              <a:gd name="connsiteY332" fmla="*/ 49213 h 2403475"/>
              <a:gd name="connsiteX333" fmla="*/ 8850790 w 11499847"/>
              <a:gd name="connsiteY333" fmla="*/ 38100 h 2403475"/>
              <a:gd name="connsiteX334" fmla="*/ 9041603 w 11499847"/>
              <a:gd name="connsiteY334" fmla="*/ 116301 h 2403475"/>
              <a:gd name="connsiteX335" fmla="*/ 9120185 w 11499847"/>
              <a:gd name="connsiteY335" fmla="*/ 304905 h 2403475"/>
              <a:gd name="connsiteX336" fmla="*/ 9041603 w 11499847"/>
              <a:gd name="connsiteY336" fmla="*/ 493090 h 2403475"/>
              <a:gd name="connsiteX337" fmla="*/ 8850790 w 11499847"/>
              <a:gd name="connsiteY337" fmla="*/ 571500 h 2403475"/>
              <a:gd name="connsiteX338" fmla="*/ 8660186 w 11499847"/>
              <a:gd name="connsiteY338" fmla="*/ 493090 h 2403475"/>
              <a:gd name="connsiteX339" fmla="*/ 8582022 w 11499847"/>
              <a:gd name="connsiteY339" fmla="*/ 304905 h 2403475"/>
              <a:gd name="connsiteX340" fmla="*/ 8660186 w 11499847"/>
              <a:gd name="connsiteY340" fmla="*/ 116301 h 2403475"/>
              <a:gd name="connsiteX341" fmla="*/ 8850790 w 11499847"/>
              <a:gd name="connsiteY341" fmla="*/ 38100 h 2403475"/>
              <a:gd name="connsiteX342" fmla="*/ 7870035 w 11499847"/>
              <a:gd name="connsiteY342" fmla="*/ 38100 h 2403475"/>
              <a:gd name="connsiteX343" fmla="*/ 7871499 w 11499847"/>
              <a:gd name="connsiteY343" fmla="*/ 38100 h 2403475"/>
              <a:gd name="connsiteX344" fmla="*/ 7955187 w 11499847"/>
              <a:gd name="connsiteY344" fmla="*/ 51273 h 2403475"/>
              <a:gd name="connsiteX345" fmla="*/ 8025067 w 11499847"/>
              <a:gd name="connsiteY345" fmla="*/ 86401 h 2403475"/>
              <a:gd name="connsiteX346" fmla="*/ 8004563 w 11499847"/>
              <a:gd name="connsiteY346" fmla="*/ 118811 h 2403475"/>
              <a:gd name="connsiteX347" fmla="*/ 7984060 w 11499847"/>
              <a:gd name="connsiteY347" fmla="*/ 151429 h 2403475"/>
              <a:gd name="connsiteX348" fmla="*/ 7926943 w 11499847"/>
              <a:gd name="connsiteY348" fmla="*/ 122574 h 2403475"/>
              <a:gd name="connsiteX349" fmla="*/ 7869198 w 11499847"/>
              <a:gd name="connsiteY349" fmla="*/ 112538 h 2403475"/>
              <a:gd name="connsiteX350" fmla="*/ 7802666 w 11499847"/>
              <a:gd name="connsiteY350" fmla="*/ 133865 h 2403475"/>
              <a:gd name="connsiteX351" fmla="*/ 7780907 w 11499847"/>
              <a:gd name="connsiteY351" fmla="*/ 185721 h 2403475"/>
              <a:gd name="connsiteX352" fmla="*/ 7811035 w 11499847"/>
              <a:gd name="connsiteY352" fmla="*/ 236949 h 2403475"/>
              <a:gd name="connsiteX353" fmla="*/ 7891166 w 11499847"/>
              <a:gd name="connsiteY353" fmla="*/ 266849 h 2403475"/>
              <a:gd name="connsiteX354" fmla="*/ 7998914 w 11499847"/>
              <a:gd name="connsiteY354" fmla="*/ 313896 h 2403475"/>
              <a:gd name="connsiteX355" fmla="*/ 8047035 w 11499847"/>
              <a:gd name="connsiteY355" fmla="*/ 415934 h 2403475"/>
              <a:gd name="connsiteX356" fmla="*/ 7999751 w 11499847"/>
              <a:gd name="connsiteY356" fmla="*/ 527381 h 2403475"/>
              <a:gd name="connsiteX357" fmla="*/ 7866478 w 11499847"/>
              <a:gd name="connsiteY357" fmla="*/ 571500 h 2403475"/>
              <a:gd name="connsiteX358" fmla="*/ 7761659 w 11499847"/>
              <a:gd name="connsiteY358" fmla="*/ 554145 h 2403475"/>
              <a:gd name="connsiteX359" fmla="*/ 7685085 w 11499847"/>
              <a:gd name="connsiteY359" fmla="*/ 512954 h 2403475"/>
              <a:gd name="connsiteX360" fmla="*/ 7725883 w 11499847"/>
              <a:gd name="connsiteY360" fmla="*/ 447925 h 2403475"/>
              <a:gd name="connsiteX361" fmla="*/ 7793879 w 11499847"/>
              <a:gd name="connsiteY361" fmla="*/ 483053 h 2403475"/>
              <a:gd name="connsiteX362" fmla="*/ 7867106 w 11499847"/>
              <a:gd name="connsiteY362" fmla="*/ 497063 h 2403475"/>
              <a:gd name="connsiteX363" fmla="*/ 7939496 w 11499847"/>
              <a:gd name="connsiteY363" fmla="*/ 475108 h 2403475"/>
              <a:gd name="connsiteX364" fmla="*/ 7964393 w 11499847"/>
              <a:gd name="connsiteY364" fmla="*/ 420952 h 2403475"/>
              <a:gd name="connsiteX365" fmla="*/ 7933847 w 11499847"/>
              <a:gd name="connsiteY365" fmla="*/ 369933 h 2403475"/>
              <a:gd name="connsiteX366" fmla="*/ 7853925 w 11499847"/>
              <a:gd name="connsiteY366" fmla="*/ 339823 h 2403475"/>
              <a:gd name="connsiteX367" fmla="*/ 7745968 w 11499847"/>
              <a:gd name="connsiteY367" fmla="*/ 292986 h 2403475"/>
              <a:gd name="connsiteX368" fmla="*/ 7698266 w 11499847"/>
              <a:gd name="connsiteY368" fmla="*/ 190739 h 2403475"/>
              <a:gd name="connsiteX369" fmla="*/ 7743666 w 11499847"/>
              <a:gd name="connsiteY369" fmla="*/ 80964 h 2403475"/>
              <a:gd name="connsiteX370" fmla="*/ 7870035 w 11499847"/>
              <a:gd name="connsiteY370" fmla="*/ 38100 h 2403475"/>
              <a:gd name="connsiteX371" fmla="*/ 7334624 w 11499847"/>
              <a:gd name="connsiteY371" fmla="*/ 38100 h 2403475"/>
              <a:gd name="connsiteX372" fmla="*/ 7525363 w 11499847"/>
              <a:gd name="connsiteY372" fmla="*/ 116301 h 2403475"/>
              <a:gd name="connsiteX373" fmla="*/ 7604123 w 11499847"/>
              <a:gd name="connsiteY373" fmla="*/ 304905 h 2403475"/>
              <a:gd name="connsiteX374" fmla="*/ 7525363 w 11499847"/>
              <a:gd name="connsiteY374" fmla="*/ 493090 h 2403475"/>
              <a:gd name="connsiteX375" fmla="*/ 7334624 w 11499847"/>
              <a:gd name="connsiteY375" fmla="*/ 571500 h 2403475"/>
              <a:gd name="connsiteX376" fmla="*/ 7144094 w 11499847"/>
              <a:gd name="connsiteY376" fmla="*/ 493090 h 2403475"/>
              <a:gd name="connsiteX377" fmla="*/ 7065960 w 11499847"/>
              <a:gd name="connsiteY377" fmla="*/ 304905 h 2403475"/>
              <a:gd name="connsiteX378" fmla="*/ 7144094 w 11499847"/>
              <a:gd name="connsiteY378" fmla="*/ 116301 h 2403475"/>
              <a:gd name="connsiteX379" fmla="*/ 7334624 w 11499847"/>
              <a:gd name="connsiteY379" fmla="*/ 38100 h 2403475"/>
              <a:gd name="connsiteX380" fmla="*/ 2766077 w 11499847"/>
              <a:gd name="connsiteY380" fmla="*/ 0 h 2403475"/>
              <a:gd name="connsiteX381" fmla="*/ 3146531 w 11499847"/>
              <a:gd name="connsiteY381" fmla="*/ 51449 h 2403475"/>
              <a:gd name="connsiteX382" fmla="*/ 3467375 w 11499847"/>
              <a:gd name="connsiteY382" fmla="*/ 204124 h 2403475"/>
              <a:gd name="connsiteX383" fmla="*/ 3340627 w 11499847"/>
              <a:gd name="connsiteY383" fmla="*/ 403228 h 2403475"/>
              <a:gd name="connsiteX384" fmla="*/ 3213880 w 11499847"/>
              <a:gd name="connsiteY384" fmla="*/ 602542 h 2403475"/>
              <a:gd name="connsiteX385" fmla="*/ 3009743 w 11499847"/>
              <a:gd name="connsiteY385" fmla="*/ 496716 h 2403475"/>
              <a:gd name="connsiteX386" fmla="*/ 2766077 w 11499847"/>
              <a:gd name="connsiteY386" fmla="*/ 457606 h 2403475"/>
              <a:gd name="connsiteX387" fmla="*/ 2232314 w 11499847"/>
              <a:gd name="connsiteY387" fmla="*/ 681180 h 2403475"/>
              <a:gd name="connsiteX388" fmla="*/ 2012073 w 11499847"/>
              <a:gd name="connsiteY388" fmla="*/ 1198391 h 2403475"/>
              <a:gd name="connsiteX389" fmla="*/ 2232314 w 11499847"/>
              <a:gd name="connsiteY389" fmla="*/ 1721250 h 2403475"/>
              <a:gd name="connsiteX390" fmla="*/ 2766077 w 11499847"/>
              <a:gd name="connsiteY390" fmla="*/ 1942732 h 2403475"/>
              <a:gd name="connsiteX391" fmla="*/ 3050111 w 11499847"/>
              <a:gd name="connsiteY391" fmla="*/ 1886682 h 2403475"/>
              <a:gd name="connsiteX392" fmla="*/ 3289594 w 11499847"/>
              <a:gd name="connsiteY392" fmla="*/ 1722086 h 2403475"/>
              <a:gd name="connsiteX393" fmla="*/ 3543925 w 11499847"/>
              <a:gd name="connsiteY393" fmla="*/ 1095493 h 2403475"/>
              <a:gd name="connsiteX394" fmla="*/ 3921866 w 11499847"/>
              <a:gd name="connsiteY394" fmla="*/ 345714 h 2403475"/>
              <a:gd name="connsiteX395" fmla="*/ 4300646 w 11499847"/>
              <a:gd name="connsiteY395" fmla="*/ 92441 h 2403475"/>
              <a:gd name="connsiteX396" fmla="*/ 4787977 w 11499847"/>
              <a:gd name="connsiteY396" fmla="*/ 0 h 2403475"/>
              <a:gd name="connsiteX397" fmla="*/ 5168221 w 11499847"/>
              <a:gd name="connsiteY397" fmla="*/ 54796 h 2403475"/>
              <a:gd name="connsiteX398" fmla="*/ 5489275 w 11499847"/>
              <a:gd name="connsiteY398" fmla="*/ 210607 h 2403475"/>
              <a:gd name="connsiteX399" fmla="*/ 5364200 w 11499847"/>
              <a:gd name="connsiteY399" fmla="*/ 409921 h 2403475"/>
              <a:gd name="connsiteX400" fmla="*/ 5239125 w 11499847"/>
              <a:gd name="connsiteY400" fmla="*/ 609025 h 2403475"/>
              <a:gd name="connsiteX401" fmla="*/ 5031643 w 11499847"/>
              <a:gd name="connsiteY401" fmla="*/ 500480 h 2403475"/>
              <a:gd name="connsiteX402" fmla="*/ 4784631 w 11499847"/>
              <a:gd name="connsiteY402" fmla="*/ 460952 h 2403475"/>
              <a:gd name="connsiteX403" fmla="*/ 4264462 w 11499847"/>
              <a:gd name="connsiteY403" fmla="*/ 679089 h 2403475"/>
              <a:gd name="connsiteX404" fmla="*/ 4050287 w 11499847"/>
              <a:gd name="connsiteY404" fmla="*/ 1198391 h 2403475"/>
              <a:gd name="connsiteX405" fmla="*/ 4262370 w 11499847"/>
              <a:gd name="connsiteY405" fmla="*/ 1725223 h 2403475"/>
              <a:gd name="connsiteX406" fmla="*/ 4778147 w 11499847"/>
              <a:gd name="connsiteY406" fmla="*/ 1945870 h 2403475"/>
              <a:gd name="connsiteX407" fmla="*/ 5191438 w 11499847"/>
              <a:gd name="connsiteY407" fmla="*/ 1804280 h 2403475"/>
              <a:gd name="connsiteX408" fmla="*/ 5426737 w 11499847"/>
              <a:gd name="connsiteY408" fmla="*/ 1445390 h 2403475"/>
              <a:gd name="connsiteX409" fmla="*/ 4708917 w 11499847"/>
              <a:gd name="connsiteY409" fmla="*/ 1445390 h 2403475"/>
              <a:gd name="connsiteX410" fmla="*/ 4850515 w 11499847"/>
              <a:gd name="connsiteY410" fmla="*/ 1223279 h 2403475"/>
              <a:gd name="connsiteX411" fmla="*/ 4992113 w 11499847"/>
              <a:gd name="connsiteY411" fmla="*/ 1000960 h 2403475"/>
              <a:gd name="connsiteX412" fmla="*/ 5457901 w 11499847"/>
              <a:gd name="connsiteY412" fmla="*/ 1000960 h 2403475"/>
              <a:gd name="connsiteX413" fmla="*/ 5924108 w 11499847"/>
              <a:gd name="connsiteY413" fmla="*/ 1000960 h 2403475"/>
              <a:gd name="connsiteX414" fmla="*/ 5936030 w 11499847"/>
              <a:gd name="connsiteY414" fmla="*/ 1100094 h 2403475"/>
              <a:gd name="connsiteX415" fmla="*/ 5940422 w 11499847"/>
              <a:gd name="connsiteY415" fmla="*/ 1201738 h 2403475"/>
              <a:gd name="connsiteX416" fmla="*/ 5600963 w 11499847"/>
              <a:gd name="connsiteY416" fmla="*/ 2050860 h 2403475"/>
              <a:gd name="connsiteX417" fmla="*/ 4764970 w 11499847"/>
              <a:gd name="connsiteY417" fmla="*/ 2403475 h 2403475"/>
              <a:gd name="connsiteX418" fmla="*/ 4178290 w 11499847"/>
              <a:gd name="connsiteY418" fmla="*/ 2262513 h 2403475"/>
              <a:gd name="connsiteX419" fmla="*/ 3757265 w 11499847"/>
              <a:gd name="connsiteY419" fmla="*/ 1886682 h 2403475"/>
              <a:gd name="connsiteX420" fmla="*/ 3332469 w 11499847"/>
              <a:gd name="connsiteY420" fmla="*/ 2263558 h 2403475"/>
              <a:gd name="connsiteX421" fmla="*/ 2749555 w 11499847"/>
              <a:gd name="connsiteY421" fmla="*/ 2403475 h 2403475"/>
              <a:gd name="connsiteX422" fmla="*/ 2242563 w 11499847"/>
              <a:gd name="connsiteY422" fmla="*/ 2295766 h 2403475"/>
              <a:gd name="connsiteX423" fmla="*/ 1844121 w 11499847"/>
              <a:gd name="connsiteY423" fmla="*/ 2005266 h 2403475"/>
              <a:gd name="connsiteX424" fmla="*/ 1583096 w 11499847"/>
              <a:gd name="connsiteY424" fmla="*/ 2257493 h 2403475"/>
              <a:gd name="connsiteX425" fmla="*/ 1188838 w 11499847"/>
              <a:gd name="connsiteY425" fmla="*/ 2354117 h 2403475"/>
              <a:gd name="connsiteX426" fmla="*/ 0 w 11499847"/>
              <a:gd name="connsiteY426" fmla="*/ 2354117 h 2403475"/>
              <a:gd name="connsiteX427" fmla="*/ 0 w 11499847"/>
              <a:gd name="connsiteY427" fmla="*/ 1201738 h 2403475"/>
              <a:gd name="connsiteX428" fmla="*/ 0 w 11499847"/>
              <a:gd name="connsiteY428" fmla="*/ 49358 h 2403475"/>
              <a:gd name="connsiteX429" fmla="*/ 538575 w 11499847"/>
              <a:gd name="connsiteY429" fmla="*/ 49358 h 2403475"/>
              <a:gd name="connsiteX430" fmla="*/ 1076940 w 11499847"/>
              <a:gd name="connsiteY430" fmla="*/ 49358 h 2403475"/>
              <a:gd name="connsiteX431" fmla="*/ 1523487 w 11499847"/>
              <a:gd name="connsiteY431" fmla="*/ 176099 h 2403475"/>
              <a:gd name="connsiteX432" fmla="*/ 1774892 w 11499847"/>
              <a:gd name="connsiteY432" fmla="*/ 500480 h 2403475"/>
              <a:gd name="connsiteX433" fmla="*/ 2196549 w 11499847"/>
              <a:gd name="connsiteY433" fmla="*/ 137826 h 2403475"/>
              <a:gd name="connsiteX434" fmla="*/ 2766077 w 11499847"/>
              <a:gd name="connsiteY434" fmla="*/ 0 h 240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Lst>
            <a:rect l="l" t="t" r="r" b="b"/>
            <a:pathLst>
              <a:path w="11499847" h="2403475">
                <a:moveTo>
                  <a:pt x="8982072" y="1919288"/>
                </a:moveTo>
                <a:cubicBezTo>
                  <a:pt x="8982072" y="2105026"/>
                  <a:pt x="8982072" y="2105026"/>
                  <a:pt x="8982072" y="2105026"/>
                </a:cubicBezTo>
                <a:cubicBezTo>
                  <a:pt x="9098233" y="2105026"/>
                  <a:pt x="9098233" y="2105026"/>
                  <a:pt x="9098233" y="2105026"/>
                </a:cubicBezTo>
                <a:cubicBezTo>
                  <a:pt x="9124975" y="2105026"/>
                  <a:pt x="9148166" y="2096202"/>
                  <a:pt x="9164880" y="2080233"/>
                </a:cubicBezTo>
                <a:cubicBezTo>
                  <a:pt x="9181594" y="2064055"/>
                  <a:pt x="9191622" y="2040732"/>
                  <a:pt x="9191622" y="2011737"/>
                </a:cubicBezTo>
                <a:cubicBezTo>
                  <a:pt x="9191622" y="1983792"/>
                  <a:pt x="9181594" y="1960680"/>
                  <a:pt x="9164880" y="1944501"/>
                </a:cubicBezTo>
                <a:cubicBezTo>
                  <a:pt x="9148166" y="1928323"/>
                  <a:pt x="9124975" y="1919288"/>
                  <a:pt x="9098233" y="1919288"/>
                </a:cubicBezTo>
                <a:cubicBezTo>
                  <a:pt x="8982072" y="1919288"/>
                  <a:pt x="8982072" y="1919288"/>
                  <a:pt x="8982072" y="1919288"/>
                </a:cubicBezTo>
                <a:close/>
                <a:moveTo>
                  <a:pt x="7280272" y="1919288"/>
                </a:moveTo>
                <a:cubicBezTo>
                  <a:pt x="7280272" y="2097088"/>
                  <a:pt x="7280272" y="2097088"/>
                  <a:pt x="7280272" y="2097088"/>
                </a:cubicBezTo>
                <a:cubicBezTo>
                  <a:pt x="7404503" y="2097088"/>
                  <a:pt x="7404503" y="2097088"/>
                  <a:pt x="7404503" y="2097088"/>
                </a:cubicBezTo>
                <a:cubicBezTo>
                  <a:pt x="7430689" y="2097088"/>
                  <a:pt x="7453105" y="2088711"/>
                  <a:pt x="7469027" y="2073423"/>
                </a:cubicBezTo>
                <a:cubicBezTo>
                  <a:pt x="7485158" y="2058136"/>
                  <a:pt x="7494585" y="2035937"/>
                  <a:pt x="7494585" y="2008502"/>
                </a:cubicBezTo>
                <a:cubicBezTo>
                  <a:pt x="7494585" y="1981487"/>
                  <a:pt x="7485158" y="1959078"/>
                  <a:pt x="7469027" y="1943581"/>
                </a:cubicBezTo>
                <a:cubicBezTo>
                  <a:pt x="7453105" y="1927874"/>
                  <a:pt x="7430689" y="1919288"/>
                  <a:pt x="7404503" y="1919288"/>
                </a:cubicBezTo>
                <a:cubicBezTo>
                  <a:pt x="7280272" y="1919288"/>
                  <a:pt x="7280272" y="1919288"/>
                  <a:pt x="7280272" y="1919288"/>
                </a:cubicBezTo>
                <a:close/>
                <a:moveTo>
                  <a:pt x="7945015" y="1909763"/>
                </a:moveTo>
                <a:cubicBezTo>
                  <a:pt x="7893445" y="1909763"/>
                  <a:pt x="7847115" y="1930941"/>
                  <a:pt x="7813574" y="1965330"/>
                </a:cubicBezTo>
                <a:cubicBezTo>
                  <a:pt x="7780242" y="1999719"/>
                  <a:pt x="7759697" y="2047317"/>
                  <a:pt x="7759697" y="2100368"/>
                </a:cubicBezTo>
                <a:cubicBezTo>
                  <a:pt x="7759697" y="2153419"/>
                  <a:pt x="7780242" y="2201227"/>
                  <a:pt x="7813574" y="2235406"/>
                </a:cubicBezTo>
                <a:cubicBezTo>
                  <a:pt x="7847115" y="2269795"/>
                  <a:pt x="7893445" y="2290763"/>
                  <a:pt x="7945015" y="2290763"/>
                </a:cubicBezTo>
                <a:cubicBezTo>
                  <a:pt x="7997215" y="2290763"/>
                  <a:pt x="8043544" y="2270004"/>
                  <a:pt x="8077086" y="2235825"/>
                </a:cubicBezTo>
                <a:cubicBezTo>
                  <a:pt x="8110628" y="2201437"/>
                  <a:pt x="8131172" y="2153838"/>
                  <a:pt x="8131172" y="2100368"/>
                </a:cubicBezTo>
                <a:cubicBezTo>
                  <a:pt x="8131172" y="2047317"/>
                  <a:pt x="8110418" y="1999719"/>
                  <a:pt x="8076876" y="1965330"/>
                </a:cubicBezTo>
                <a:cubicBezTo>
                  <a:pt x="8043334" y="1930941"/>
                  <a:pt x="7996796" y="1909763"/>
                  <a:pt x="7945015" y="1909763"/>
                </a:cubicBezTo>
                <a:close/>
                <a:moveTo>
                  <a:pt x="8899522" y="1844675"/>
                </a:moveTo>
                <a:cubicBezTo>
                  <a:pt x="9098598" y="1844675"/>
                  <a:pt x="9098598" y="1844675"/>
                  <a:pt x="9098598" y="1844675"/>
                </a:cubicBezTo>
                <a:cubicBezTo>
                  <a:pt x="9152872" y="1844675"/>
                  <a:pt x="9197507" y="1862857"/>
                  <a:pt x="9228521" y="1892741"/>
                </a:cubicBezTo>
                <a:cubicBezTo>
                  <a:pt x="9259744" y="1922835"/>
                  <a:pt x="9277347" y="1964423"/>
                  <a:pt x="9277347" y="2011236"/>
                </a:cubicBezTo>
                <a:cubicBezTo>
                  <a:pt x="9277347" y="2057839"/>
                  <a:pt x="9259744" y="2099427"/>
                  <a:pt x="9228521" y="2129521"/>
                </a:cubicBezTo>
                <a:cubicBezTo>
                  <a:pt x="9197507" y="2159405"/>
                  <a:pt x="9152872" y="2177796"/>
                  <a:pt x="9098598" y="2177796"/>
                </a:cubicBezTo>
                <a:cubicBezTo>
                  <a:pt x="8982086" y="2177796"/>
                  <a:pt x="8982086" y="2177796"/>
                  <a:pt x="8982086" y="2177796"/>
                </a:cubicBezTo>
                <a:cubicBezTo>
                  <a:pt x="8982086" y="2355850"/>
                  <a:pt x="8982086" y="2355850"/>
                  <a:pt x="8982086" y="2355850"/>
                </a:cubicBezTo>
                <a:cubicBezTo>
                  <a:pt x="8899522" y="2355850"/>
                  <a:pt x="8899522" y="2355850"/>
                  <a:pt x="8899522" y="2355850"/>
                </a:cubicBezTo>
                <a:cubicBezTo>
                  <a:pt x="8899522" y="1844675"/>
                  <a:pt x="8899522" y="1844675"/>
                  <a:pt x="8899522" y="1844675"/>
                </a:cubicBezTo>
                <a:close/>
                <a:moveTo>
                  <a:pt x="8324847" y="1844675"/>
                </a:moveTo>
                <a:cubicBezTo>
                  <a:pt x="8407608" y="1844675"/>
                  <a:pt x="8407608" y="1844675"/>
                  <a:pt x="8407608" y="1844675"/>
                </a:cubicBezTo>
                <a:cubicBezTo>
                  <a:pt x="8407608" y="2158090"/>
                  <a:pt x="8407608" y="2158090"/>
                  <a:pt x="8407608" y="2158090"/>
                </a:cubicBezTo>
                <a:cubicBezTo>
                  <a:pt x="8407608" y="2195307"/>
                  <a:pt x="8420389" y="2228551"/>
                  <a:pt x="8443017" y="2252595"/>
                </a:cubicBezTo>
                <a:cubicBezTo>
                  <a:pt x="8465855" y="2276431"/>
                  <a:pt x="8498331" y="2291066"/>
                  <a:pt x="8537931" y="2291066"/>
                </a:cubicBezTo>
                <a:cubicBezTo>
                  <a:pt x="8576692" y="2291066"/>
                  <a:pt x="8609168" y="2276431"/>
                  <a:pt x="8631797" y="2252595"/>
                </a:cubicBezTo>
                <a:cubicBezTo>
                  <a:pt x="8654425" y="2228551"/>
                  <a:pt x="8667415" y="2195307"/>
                  <a:pt x="8667415" y="2158090"/>
                </a:cubicBezTo>
                <a:cubicBezTo>
                  <a:pt x="8667415" y="1844675"/>
                  <a:pt x="8667415" y="1844675"/>
                  <a:pt x="8667415" y="1844675"/>
                </a:cubicBezTo>
                <a:cubicBezTo>
                  <a:pt x="8748710" y="1844675"/>
                  <a:pt x="8748710" y="1844675"/>
                  <a:pt x="8748710" y="1844675"/>
                </a:cubicBezTo>
                <a:cubicBezTo>
                  <a:pt x="8748710" y="2158717"/>
                  <a:pt x="8748710" y="2158717"/>
                  <a:pt x="8748710" y="2158717"/>
                </a:cubicBezTo>
                <a:cubicBezTo>
                  <a:pt x="8748710" y="2218724"/>
                  <a:pt x="8726291" y="2270785"/>
                  <a:pt x="8688577" y="2307793"/>
                </a:cubicBezTo>
                <a:cubicBezTo>
                  <a:pt x="8650863" y="2345010"/>
                  <a:pt x="8597854" y="2366963"/>
                  <a:pt x="8537093" y="2366963"/>
                </a:cubicBezTo>
                <a:cubicBezTo>
                  <a:pt x="8476331" y="2366963"/>
                  <a:pt x="8423322" y="2345010"/>
                  <a:pt x="8385399" y="2307793"/>
                </a:cubicBezTo>
                <a:cubicBezTo>
                  <a:pt x="8347475" y="2270785"/>
                  <a:pt x="8324847" y="2218724"/>
                  <a:pt x="8324847" y="2158717"/>
                </a:cubicBezTo>
                <a:cubicBezTo>
                  <a:pt x="8324847" y="1844675"/>
                  <a:pt x="8324847" y="1844675"/>
                  <a:pt x="8324847" y="1844675"/>
                </a:cubicBezTo>
                <a:close/>
                <a:moveTo>
                  <a:pt x="7197722" y="1844675"/>
                </a:moveTo>
                <a:cubicBezTo>
                  <a:pt x="7404196" y="1844675"/>
                  <a:pt x="7404196" y="1844675"/>
                  <a:pt x="7404196" y="1844675"/>
                </a:cubicBezTo>
                <a:cubicBezTo>
                  <a:pt x="7457641" y="1844675"/>
                  <a:pt x="7501065" y="1862439"/>
                  <a:pt x="7531336" y="1891906"/>
                </a:cubicBezTo>
                <a:cubicBezTo>
                  <a:pt x="7561608" y="1921581"/>
                  <a:pt x="7578727" y="1962542"/>
                  <a:pt x="7578727" y="2008937"/>
                </a:cubicBezTo>
                <a:cubicBezTo>
                  <a:pt x="7578727" y="2047390"/>
                  <a:pt x="7568080" y="2080827"/>
                  <a:pt x="7548455" y="2106950"/>
                </a:cubicBezTo>
                <a:cubicBezTo>
                  <a:pt x="7529040" y="2133073"/>
                  <a:pt x="7500647" y="2152091"/>
                  <a:pt x="7464947" y="2161495"/>
                </a:cubicBezTo>
                <a:cubicBezTo>
                  <a:pt x="7525699" y="2258673"/>
                  <a:pt x="7525699" y="2258673"/>
                  <a:pt x="7525699" y="2258673"/>
                </a:cubicBezTo>
                <a:cubicBezTo>
                  <a:pt x="7586660" y="2355850"/>
                  <a:pt x="7586660" y="2355850"/>
                  <a:pt x="7586660" y="2355850"/>
                </a:cubicBezTo>
                <a:cubicBezTo>
                  <a:pt x="7491044" y="2355850"/>
                  <a:pt x="7491044" y="2355850"/>
                  <a:pt x="7491044" y="2355850"/>
                </a:cubicBezTo>
                <a:cubicBezTo>
                  <a:pt x="7434676" y="2263479"/>
                  <a:pt x="7434676" y="2263479"/>
                  <a:pt x="7434676" y="2263479"/>
                </a:cubicBezTo>
                <a:cubicBezTo>
                  <a:pt x="7378099" y="2171108"/>
                  <a:pt x="7378099" y="2171108"/>
                  <a:pt x="7378099" y="2171108"/>
                </a:cubicBezTo>
                <a:cubicBezTo>
                  <a:pt x="7280395" y="2171108"/>
                  <a:pt x="7280395" y="2171108"/>
                  <a:pt x="7280395" y="2171108"/>
                </a:cubicBezTo>
                <a:cubicBezTo>
                  <a:pt x="7280395" y="2355850"/>
                  <a:pt x="7280395" y="2355850"/>
                  <a:pt x="7280395" y="2355850"/>
                </a:cubicBezTo>
                <a:cubicBezTo>
                  <a:pt x="7197722" y="2355850"/>
                  <a:pt x="7197722" y="2355850"/>
                  <a:pt x="7197722" y="2355850"/>
                </a:cubicBezTo>
                <a:cubicBezTo>
                  <a:pt x="7197722" y="1844675"/>
                  <a:pt x="7197722" y="1844675"/>
                  <a:pt x="7197722" y="1844675"/>
                </a:cubicBezTo>
                <a:close/>
                <a:moveTo>
                  <a:pt x="7945016" y="1833563"/>
                </a:moveTo>
                <a:cubicBezTo>
                  <a:pt x="8020028" y="1833563"/>
                  <a:pt x="8087706" y="1863673"/>
                  <a:pt x="8136527" y="1911974"/>
                </a:cubicBezTo>
                <a:cubicBezTo>
                  <a:pt x="8185138" y="1960274"/>
                  <a:pt x="8215310" y="2026976"/>
                  <a:pt x="8215310" y="2100368"/>
                </a:cubicBezTo>
                <a:cubicBezTo>
                  <a:pt x="8215310" y="2173760"/>
                  <a:pt x="8185138" y="2240461"/>
                  <a:pt x="8136527" y="2288762"/>
                </a:cubicBezTo>
                <a:cubicBezTo>
                  <a:pt x="8087706" y="2337063"/>
                  <a:pt x="8020028" y="2366963"/>
                  <a:pt x="7945016" y="2366963"/>
                </a:cubicBezTo>
                <a:cubicBezTo>
                  <a:pt x="7870004" y="2366963"/>
                  <a:pt x="7802745" y="2337063"/>
                  <a:pt x="7754134" y="2288762"/>
                </a:cubicBezTo>
                <a:cubicBezTo>
                  <a:pt x="7705523" y="2240461"/>
                  <a:pt x="7675560" y="2173760"/>
                  <a:pt x="7675560" y="2100368"/>
                </a:cubicBezTo>
                <a:cubicBezTo>
                  <a:pt x="7675560" y="2026976"/>
                  <a:pt x="7705523" y="1960274"/>
                  <a:pt x="7754134" y="1911974"/>
                </a:cubicBezTo>
                <a:cubicBezTo>
                  <a:pt x="7802745" y="1863673"/>
                  <a:pt x="7870004" y="1833563"/>
                  <a:pt x="7945016" y="1833563"/>
                </a:cubicBezTo>
                <a:close/>
                <a:moveTo>
                  <a:pt x="6834872" y="1833563"/>
                </a:moveTo>
                <a:cubicBezTo>
                  <a:pt x="6865690" y="1833563"/>
                  <a:pt x="6894831" y="1837536"/>
                  <a:pt x="6921875" y="1845482"/>
                </a:cubicBezTo>
                <a:cubicBezTo>
                  <a:pt x="6948919" y="1853218"/>
                  <a:pt x="6973658" y="1865136"/>
                  <a:pt x="6996090" y="1881028"/>
                </a:cubicBezTo>
                <a:cubicBezTo>
                  <a:pt x="6974496" y="1914692"/>
                  <a:pt x="6974496" y="1914692"/>
                  <a:pt x="6974496" y="1914692"/>
                </a:cubicBezTo>
                <a:cubicBezTo>
                  <a:pt x="6952903" y="1948356"/>
                  <a:pt x="6952903" y="1948356"/>
                  <a:pt x="6952903" y="1948356"/>
                </a:cubicBezTo>
                <a:cubicBezTo>
                  <a:pt x="6935712" y="1935183"/>
                  <a:pt x="6917263" y="1925774"/>
                  <a:pt x="6897556" y="1919501"/>
                </a:cubicBezTo>
                <a:cubicBezTo>
                  <a:pt x="6877850" y="1913228"/>
                  <a:pt x="6856885" y="1910301"/>
                  <a:pt x="6834243" y="1910301"/>
                </a:cubicBezTo>
                <a:cubicBezTo>
                  <a:pt x="6782461" y="1910301"/>
                  <a:pt x="6736548" y="1931001"/>
                  <a:pt x="6703424" y="1965084"/>
                </a:cubicBezTo>
                <a:cubicBezTo>
                  <a:pt x="6670510" y="1999166"/>
                  <a:pt x="6650384" y="2046631"/>
                  <a:pt x="6650384" y="2100368"/>
                </a:cubicBezTo>
                <a:cubicBezTo>
                  <a:pt x="6650384" y="2154105"/>
                  <a:pt x="6669671" y="2201779"/>
                  <a:pt x="6701957" y="2236070"/>
                </a:cubicBezTo>
                <a:cubicBezTo>
                  <a:pt x="6734242" y="2270152"/>
                  <a:pt x="6779526" y="2291062"/>
                  <a:pt x="6831308" y="2291062"/>
                </a:cubicBezTo>
                <a:cubicBezTo>
                  <a:pt x="6878898" y="2291062"/>
                  <a:pt x="6917473" y="2275798"/>
                  <a:pt x="6945984" y="2250498"/>
                </a:cubicBezTo>
                <a:cubicBezTo>
                  <a:pt x="6974496" y="2225197"/>
                  <a:pt x="6992735" y="2189442"/>
                  <a:pt x="6999863" y="2148460"/>
                </a:cubicBezTo>
                <a:cubicBezTo>
                  <a:pt x="6825438" y="2148460"/>
                  <a:pt x="6825438" y="2148460"/>
                  <a:pt x="6825438" y="2148460"/>
                </a:cubicBezTo>
                <a:cubicBezTo>
                  <a:pt x="6849128" y="2111241"/>
                  <a:pt x="6849128" y="2111241"/>
                  <a:pt x="6849128" y="2111241"/>
                </a:cubicBezTo>
                <a:cubicBezTo>
                  <a:pt x="6873028" y="2074022"/>
                  <a:pt x="6873028" y="2074022"/>
                  <a:pt x="6873028" y="2074022"/>
                </a:cubicBezTo>
                <a:cubicBezTo>
                  <a:pt x="7078061" y="2074022"/>
                  <a:pt x="7078061" y="2074022"/>
                  <a:pt x="7078061" y="2074022"/>
                </a:cubicBezTo>
                <a:cubicBezTo>
                  <a:pt x="7079319" y="2078204"/>
                  <a:pt x="7080158" y="2083849"/>
                  <a:pt x="7080787" y="2090540"/>
                </a:cubicBezTo>
                <a:cubicBezTo>
                  <a:pt x="7081415" y="2096813"/>
                  <a:pt x="7081835" y="2103922"/>
                  <a:pt x="7081835" y="2110613"/>
                </a:cubicBezTo>
                <a:cubicBezTo>
                  <a:pt x="7081835" y="2183378"/>
                  <a:pt x="7056258" y="2247361"/>
                  <a:pt x="7011813" y="2293362"/>
                </a:cubicBezTo>
                <a:cubicBezTo>
                  <a:pt x="6967788" y="2339363"/>
                  <a:pt x="6904894" y="2366963"/>
                  <a:pt x="6830470" y="2366963"/>
                </a:cubicBezTo>
                <a:cubicBezTo>
                  <a:pt x="6756255" y="2366963"/>
                  <a:pt x="6690007" y="2337481"/>
                  <a:pt x="6642417" y="2289389"/>
                </a:cubicBezTo>
                <a:cubicBezTo>
                  <a:pt x="6595037" y="2241088"/>
                  <a:pt x="6565897" y="2174387"/>
                  <a:pt x="6565897" y="2100368"/>
                </a:cubicBezTo>
                <a:cubicBezTo>
                  <a:pt x="6565897" y="2026139"/>
                  <a:pt x="6595876" y="1959438"/>
                  <a:pt x="6644514" y="1911346"/>
                </a:cubicBezTo>
                <a:cubicBezTo>
                  <a:pt x="6692942" y="1863255"/>
                  <a:pt x="6760238" y="1833563"/>
                  <a:pt x="6834872" y="1833563"/>
                </a:cubicBezTo>
                <a:close/>
                <a:moveTo>
                  <a:pt x="501650" y="1403350"/>
                </a:moveTo>
                <a:cubicBezTo>
                  <a:pt x="501650" y="1403350"/>
                  <a:pt x="501650" y="1403350"/>
                  <a:pt x="501650" y="1925638"/>
                </a:cubicBezTo>
                <a:cubicBezTo>
                  <a:pt x="501650" y="1925638"/>
                  <a:pt x="501650" y="1925638"/>
                  <a:pt x="842112" y="1925638"/>
                </a:cubicBezTo>
                <a:cubicBezTo>
                  <a:pt x="842112" y="1925638"/>
                  <a:pt x="842112" y="1925638"/>
                  <a:pt x="1182574" y="1925638"/>
                </a:cubicBezTo>
                <a:cubicBezTo>
                  <a:pt x="1258233" y="1925638"/>
                  <a:pt x="1326576" y="1896842"/>
                  <a:pt x="1375900" y="1849684"/>
                </a:cubicBezTo>
                <a:cubicBezTo>
                  <a:pt x="1425224" y="1802317"/>
                  <a:pt x="1455738" y="1736796"/>
                  <a:pt x="1455738" y="1662720"/>
                </a:cubicBezTo>
                <a:cubicBezTo>
                  <a:pt x="1455738" y="1588853"/>
                  <a:pt x="1425224" y="1523958"/>
                  <a:pt x="1375900" y="1477635"/>
                </a:cubicBezTo>
                <a:cubicBezTo>
                  <a:pt x="1326576" y="1431103"/>
                  <a:pt x="1258233" y="1403350"/>
                  <a:pt x="1182574" y="1403350"/>
                </a:cubicBezTo>
                <a:cubicBezTo>
                  <a:pt x="1182574" y="1403350"/>
                  <a:pt x="1182574" y="1403350"/>
                  <a:pt x="501650" y="1403350"/>
                </a:cubicBezTo>
                <a:close/>
                <a:moveTo>
                  <a:pt x="7349808" y="1012825"/>
                </a:moveTo>
                <a:cubicBezTo>
                  <a:pt x="7297999" y="1012825"/>
                  <a:pt x="7251643" y="1033706"/>
                  <a:pt x="7218292" y="1067952"/>
                </a:cubicBezTo>
                <a:cubicBezTo>
                  <a:pt x="7184731" y="1102197"/>
                  <a:pt x="7164385" y="1149598"/>
                  <a:pt x="7164385" y="1202427"/>
                </a:cubicBezTo>
                <a:cubicBezTo>
                  <a:pt x="7164385" y="1255466"/>
                  <a:pt x="7184731" y="1302866"/>
                  <a:pt x="7218292" y="1336903"/>
                </a:cubicBezTo>
                <a:cubicBezTo>
                  <a:pt x="7251643" y="1371148"/>
                  <a:pt x="7297999" y="1392238"/>
                  <a:pt x="7349808" y="1392238"/>
                </a:cubicBezTo>
                <a:cubicBezTo>
                  <a:pt x="7401827" y="1392238"/>
                  <a:pt x="7448393" y="1371357"/>
                  <a:pt x="7481953" y="1337320"/>
                </a:cubicBezTo>
                <a:cubicBezTo>
                  <a:pt x="7515304" y="1303075"/>
                  <a:pt x="7535860" y="1255675"/>
                  <a:pt x="7535860" y="1202427"/>
                </a:cubicBezTo>
                <a:cubicBezTo>
                  <a:pt x="7535860" y="1149598"/>
                  <a:pt x="7515304" y="1102197"/>
                  <a:pt x="7481534" y="1067952"/>
                </a:cubicBezTo>
                <a:cubicBezTo>
                  <a:pt x="7447973" y="1033706"/>
                  <a:pt x="7401408" y="1012825"/>
                  <a:pt x="7349808" y="1012825"/>
                </a:cubicBezTo>
                <a:close/>
                <a:moveTo>
                  <a:pt x="10448922" y="946150"/>
                </a:moveTo>
                <a:lnTo>
                  <a:pt x="10552110" y="946150"/>
                </a:lnTo>
                <a:lnTo>
                  <a:pt x="10671172" y="1139825"/>
                </a:lnTo>
                <a:lnTo>
                  <a:pt x="10790235" y="1333501"/>
                </a:lnTo>
                <a:lnTo>
                  <a:pt x="10790235" y="946150"/>
                </a:lnTo>
                <a:lnTo>
                  <a:pt x="10869610" y="946150"/>
                </a:lnTo>
                <a:lnTo>
                  <a:pt x="10869610" y="1458913"/>
                </a:lnTo>
                <a:lnTo>
                  <a:pt x="10772772" y="1458913"/>
                </a:lnTo>
                <a:lnTo>
                  <a:pt x="10650535" y="1260475"/>
                </a:lnTo>
                <a:lnTo>
                  <a:pt x="10528297" y="1062038"/>
                </a:lnTo>
                <a:lnTo>
                  <a:pt x="10528297" y="1458913"/>
                </a:lnTo>
                <a:lnTo>
                  <a:pt x="10448922" y="1458913"/>
                </a:lnTo>
                <a:close/>
                <a:moveTo>
                  <a:pt x="10185397" y="946150"/>
                </a:moveTo>
                <a:lnTo>
                  <a:pt x="10267947" y="946150"/>
                </a:lnTo>
                <a:lnTo>
                  <a:pt x="10267947" y="1458913"/>
                </a:lnTo>
                <a:lnTo>
                  <a:pt x="10185397" y="1458913"/>
                </a:lnTo>
                <a:close/>
                <a:moveTo>
                  <a:pt x="9656760" y="946150"/>
                </a:moveTo>
                <a:lnTo>
                  <a:pt x="10059985" y="946150"/>
                </a:lnTo>
                <a:lnTo>
                  <a:pt x="10059985" y="1022350"/>
                </a:lnTo>
                <a:lnTo>
                  <a:pt x="9899648" y="1022350"/>
                </a:lnTo>
                <a:lnTo>
                  <a:pt x="9899648" y="1458913"/>
                </a:lnTo>
                <a:lnTo>
                  <a:pt x="9817098" y="1458913"/>
                </a:lnTo>
                <a:lnTo>
                  <a:pt x="9817098" y="1022350"/>
                </a:lnTo>
                <a:lnTo>
                  <a:pt x="9656760" y="1022350"/>
                </a:lnTo>
                <a:close/>
                <a:moveTo>
                  <a:pt x="9336085" y="946150"/>
                </a:moveTo>
                <a:lnTo>
                  <a:pt x="9418635" y="946150"/>
                </a:lnTo>
                <a:lnTo>
                  <a:pt x="9418635" y="1382713"/>
                </a:lnTo>
                <a:lnTo>
                  <a:pt x="9671048" y="1382713"/>
                </a:lnTo>
                <a:lnTo>
                  <a:pt x="9671048" y="1458913"/>
                </a:lnTo>
                <a:lnTo>
                  <a:pt x="9336085" y="1458913"/>
                </a:lnTo>
                <a:close/>
                <a:moveTo>
                  <a:pt x="8766172" y="946150"/>
                </a:moveTo>
                <a:cubicBezTo>
                  <a:pt x="8848414" y="946150"/>
                  <a:pt x="8848414" y="946150"/>
                  <a:pt x="8848414" y="946150"/>
                </a:cubicBezTo>
                <a:cubicBezTo>
                  <a:pt x="8848414" y="1260391"/>
                  <a:pt x="8848414" y="1260391"/>
                  <a:pt x="8848414" y="1260391"/>
                </a:cubicBezTo>
                <a:cubicBezTo>
                  <a:pt x="8848414" y="1297706"/>
                  <a:pt x="8861356" y="1331038"/>
                  <a:pt x="8883900" y="1355146"/>
                </a:cubicBezTo>
                <a:cubicBezTo>
                  <a:pt x="8906443" y="1379044"/>
                  <a:pt x="8939006" y="1393718"/>
                  <a:pt x="8978249" y="1393718"/>
                </a:cubicBezTo>
                <a:cubicBezTo>
                  <a:pt x="9017074" y="1393718"/>
                  <a:pt x="9049219" y="1379044"/>
                  <a:pt x="9071972" y="1355146"/>
                </a:cubicBezTo>
                <a:cubicBezTo>
                  <a:pt x="9094515" y="1331038"/>
                  <a:pt x="9107457" y="1297706"/>
                  <a:pt x="9107457" y="1260391"/>
                </a:cubicBezTo>
                <a:cubicBezTo>
                  <a:pt x="9107457" y="946150"/>
                  <a:pt x="9107457" y="946150"/>
                  <a:pt x="9107457" y="946150"/>
                </a:cubicBezTo>
                <a:cubicBezTo>
                  <a:pt x="9188447" y="946150"/>
                  <a:pt x="9188447" y="946150"/>
                  <a:pt x="9188447" y="946150"/>
                </a:cubicBezTo>
                <a:cubicBezTo>
                  <a:pt x="9188447" y="1261230"/>
                  <a:pt x="9188447" y="1261230"/>
                  <a:pt x="9188447" y="1261230"/>
                </a:cubicBezTo>
                <a:cubicBezTo>
                  <a:pt x="9188447" y="1321185"/>
                  <a:pt x="9166112" y="1373384"/>
                  <a:pt x="9128539" y="1410489"/>
                </a:cubicBezTo>
                <a:cubicBezTo>
                  <a:pt x="9090758" y="1447804"/>
                  <a:pt x="9038156" y="1470025"/>
                  <a:pt x="8977623" y="1470025"/>
                </a:cubicBezTo>
                <a:cubicBezTo>
                  <a:pt x="8917089" y="1470025"/>
                  <a:pt x="8864278" y="1447804"/>
                  <a:pt x="8826497" y="1410489"/>
                </a:cubicBezTo>
                <a:cubicBezTo>
                  <a:pt x="8788716" y="1373384"/>
                  <a:pt x="8766172" y="1321185"/>
                  <a:pt x="8766172" y="1261230"/>
                </a:cubicBezTo>
                <a:cubicBezTo>
                  <a:pt x="8766172" y="946150"/>
                  <a:pt x="8766172" y="946150"/>
                  <a:pt x="8766172" y="946150"/>
                </a:cubicBezTo>
                <a:close/>
                <a:moveTo>
                  <a:pt x="7737472" y="946150"/>
                </a:moveTo>
                <a:lnTo>
                  <a:pt x="7839072" y="946150"/>
                </a:lnTo>
                <a:lnTo>
                  <a:pt x="7958134" y="1139825"/>
                </a:lnTo>
                <a:lnTo>
                  <a:pt x="8077197" y="1333501"/>
                </a:lnTo>
                <a:lnTo>
                  <a:pt x="8077197" y="946150"/>
                </a:lnTo>
                <a:lnTo>
                  <a:pt x="8156572" y="946150"/>
                </a:lnTo>
                <a:lnTo>
                  <a:pt x="8156572" y="1458913"/>
                </a:lnTo>
                <a:lnTo>
                  <a:pt x="8061322" y="1458913"/>
                </a:lnTo>
                <a:lnTo>
                  <a:pt x="7939084" y="1260475"/>
                </a:lnTo>
                <a:lnTo>
                  <a:pt x="7815259" y="1062038"/>
                </a:lnTo>
                <a:lnTo>
                  <a:pt x="7815259" y="1458913"/>
                </a:lnTo>
                <a:lnTo>
                  <a:pt x="7737472" y="1458913"/>
                </a:lnTo>
                <a:close/>
                <a:moveTo>
                  <a:pt x="11253544" y="936625"/>
                </a:moveTo>
                <a:cubicBezTo>
                  <a:pt x="11284280" y="936625"/>
                  <a:pt x="11313343" y="940389"/>
                  <a:pt x="11340315" y="948334"/>
                </a:cubicBezTo>
                <a:cubicBezTo>
                  <a:pt x="11367287" y="956071"/>
                  <a:pt x="11391959" y="967989"/>
                  <a:pt x="11414331" y="984090"/>
                </a:cubicBezTo>
                <a:cubicBezTo>
                  <a:pt x="11392795" y="1017545"/>
                  <a:pt x="11392795" y="1017545"/>
                  <a:pt x="11392795" y="1017545"/>
                </a:cubicBezTo>
                <a:cubicBezTo>
                  <a:pt x="11371260" y="1051209"/>
                  <a:pt x="11371260" y="1051209"/>
                  <a:pt x="11371260" y="1051209"/>
                </a:cubicBezTo>
                <a:cubicBezTo>
                  <a:pt x="11354114" y="1038036"/>
                  <a:pt x="11335715" y="1028627"/>
                  <a:pt x="11316270" y="1022354"/>
                </a:cubicBezTo>
                <a:cubicBezTo>
                  <a:pt x="11296616" y="1016290"/>
                  <a:pt x="11275498" y="1013363"/>
                  <a:pt x="11252917" y="1013363"/>
                </a:cubicBezTo>
                <a:cubicBezTo>
                  <a:pt x="11201273" y="1013363"/>
                  <a:pt x="11155483" y="1034063"/>
                  <a:pt x="11122657" y="1067936"/>
                </a:cubicBezTo>
                <a:cubicBezTo>
                  <a:pt x="11089622" y="1102019"/>
                  <a:pt x="11069549" y="1149692"/>
                  <a:pt x="11069549" y="1203221"/>
                </a:cubicBezTo>
                <a:cubicBezTo>
                  <a:pt x="11069549" y="1256958"/>
                  <a:pt x="11088785" y="1304631"/>
                  <a:pt x="11120984" y="1338923"/>
                </a:cubicBezTo>
                <a:cubicBezTo>
                  <a:pt x="11153393" y="1373214"/>
                  <a:pt x="11198346" y="1394124"/>
                  <a:pt x="11249990" y="1394124"/>
                </a:cubicBezTo>
                <a:cubicBezTo>
                  <a:pt x="11297452" y="1394124"/>
                  <a:pt x="11335924" y="1378860"/>
                  <a:pt x="11364360" y="1353350"/>
                </a:cubicBezTo>
                <a:cubicBezTo>
                  <a:pt x="11392795" y="1328050"/>
                  <a:pt x="11410986" y="1292295"/>
                  <a:pt x="11418095" y="1251521"/>
                </a:cubicBezTo>
                <a:cubicBezTo>
                  <a:pt x="11244136" y="1251521"/>
                  <a:pt x="11244136" y="1251521"/>
                  <a:pt x="11244136" y="1251521"/>
                </a:cubicBezTo>
                <a:cubicBezTo>
                  <a:pt x="11267971" y="1214303"/>
                  <a:pt x="11267971" y="1214303"/>
                  <a:pt x="11267971" y="1214303"/>
                </a:cubicBezTo>
                <a:cubicBezTo>
                  <a:pt x="11291598" y="1177084"/>
                  <a:pt x="11291598" y="1177084"/>
                  <a:pt x="11291598" y="1177084"/>
                </a:cubicBezTo>
                <a:cubicBezTo>
                  <a:pt x="11496083" y="1177084"/>
                  <a:pt x="11496083" y="1177084"/>
                  <a:pt x="11496083" y="1177084"/>
                </a:cubicBezTo>
                <a:cubicBezTo>
                  <a:pt x="11497338" y="1181057"/>
                  <a:pt x="11498174" y="1186911"/>
                  <a:pt x="11498802" y="1193393"/>
                </a:cubicBezTo>
                <a:cubicBezTo>
                  <a:pt x="11499429" y="1199875"/>
                  <a:pt x="11499847" y="1206984"/>
                  <a:pt x="11499847" y="1213466"/>
                </a:cubicBezTo>
                <a:cubicBezTo>
                  <a:pt x="11499847" y="1286231"/>
                  <a:pt x="11474339" y="1350214"/>
                  <a:pt x="11430222" y="1396215"/>
                </a:cubicBezTo>
                <a:cubicBezTo>
                  <a:pt x="11386105" y="1442216"/>
                  <a:pt x="11323379" y="1470025"/>
                  <a:pt x="11249154" y="1470025"/>
                </a:cubicBezTo>
                <a:cubicBezTo>
                  <a:pt x="11175137" y="1470025"/>
                  <a:pt x="11109066" y="1440334"/>
                  <a:pt x="11061813" y="1392242"/>
                </a:cubicBezTo>
                <a:cubicBezTo>
                  <a:pt x="11014351" y="1344150"/>
                  <a:pt x="10985497" y="1277449"/>
                  <a:pt x="10985497" y="1203221"/>
                </a:cubicBezTo>
                <a:cubicBezTo>
                  <a:pt x="10985497" y="1129201"/>
                  <a:pt x="11015187" y="1062500"/>
                  <a:pt x="11063695" y="1014408"/>
                </a:cubicBezTo>
                <a:cubicBezTo>
                  <a:pt x="11111994" y="966317"/>
                  <a:pt x="11179110" y="936625"/>
                  <a:pt x="11253544" y="936625"/>
                </a:cubicBezTo>
                <a:close/>
                <a:moveTo>
                  <a:pt x="8471697" y="936625"/>
                </a:moveTo>
                <a:cubicBezTo>
                  <a:pt x="8502452" y="936625"/>
                  <a:pt x="8530906" y="941434"/>
                  <a:pt x="8556850" y="949798"/>
                </a:cubicBezTo>
                <a:cubicBezTo>
                  <a:pt x="8582793" y="958162"/>
                  <a:pt x="8606225" y="970080"/>
                  <a:pt x="8626729" y="984717"/>
                </a:cubicBezTo>
                <a:cubicBezTo>
                  <a:pt x="8626729" y="984717"/>
                  <a:pt x="8626729" y="984717"/>
                  <a:pt x="8606225" y="1017336"/>
                </a:cubicBezTo>
                <a:cubicBezTo>
                  <a:pt x="8606225" y="1017336"/>
                  <a:pt x="8606225" y="1017336"/>
                  <a:pt x="8585722" y="1049745"/>
                </a:cubicBezTo>
                <a:cubicBezTo>
                  <a:pt x="8566474" y="1037409"/>
                  <a:pt x="8547644" y="1027581"/>
                  <a:pt x="8528605" y="1021099"/>
                </a:cubicBezTo>
                <a:cubicBezTo>
                  <a:pt x="8509775" y="1014617"/>
                  <a:pt x="8490736" y="1011063"/>
                  <a:pt x="8471070" y="1011063"/>
                </a:cubicBezTo>
                <a:cubicBezTo>
                  <a:pt x="8441151" y="1011063"/>
                  <a:pt x="8418974" y="1019217"/>
                  <a:pt x="8404328" y="1032181"/>
                </a:cubicBezTo>
                <a:cubicBezTo>
                  <a:pt x="8389683" y="1045354"/>
                  <a:pt x="8382570" y="1063755"/>
                  <a:pt x="8382570" y="1084246"/>
                </a:cubicBezTo>
                <a:cubicBezTo>
                  <a:pt x="8382570" y="1108292"/>
                  <a:pt x="8393449" y="1123556"/>
                  <a:pt x="8412697" y="1135474"/>
                </a:cubicBezTo>
                <a:cubicBezTo>
                  <a:pt x="8432155" y="1147183"/>
                  <a:pt x="8459772" y="1155338"/>
                  <a:pt x="8493038" y="1165165"/>
                </a:cubicBezTo>
                <a:cubicBezTo>
                  <a:pt x="8532789" y="1177293"/>
                  <a:pt x="8571704" y="1190257"/>
                  <a:pt x="8600786" y="1212421"/>
                </a:cubicBezTo>
                <a:cubicBezTo>
                  <a:pt x="8629658" y="1234585"/>
                  <a:pt x="8648697" y="1265740"/>
                  <a:pt x="8648697" y="1314250"/>
                </a:cubicBezTo>
                <a:cubicBezTo>
                  <a:pt x="8648697" y="1359205"/>
                  <a:pt x="8632169" y="1398097"/>
                  <a:pt x="8601413" y="1425906"/>
                </a:cubicBezTo>
                <a:cubicBezTo>
                  <a:pt x="8570658" y="1453507"/>
                  <a:pt x="8525467" y="1470025"/>
                  <a:pt x="8468140" y="1470025"/>
                </a:cubicBezTo>
                <a:cubicBezTo>
                  <a:pt x="8427552" y="1470025"/>
                  <a:pt x="8393031" y="1463125"/>
                  <a:pt x="8363531" y="1452461"/>
                </a:cubicBezTo>
                <a:cubicBezTo>
                  <a:pt x="8333821" y="1441797"/>
                  <a:pt x="8308715" y="1427161"/>
                  <a:pt x="8286747" y="1411479"/>
                </a:cubicBezTo>
                <a:cubicBezTo>
                  <a:pt x="8286747" y="1411479"/>
                  <a:pt x="8286747" y="1411479"/>
                  <a:pt x="8307251" y="1379069"/>
                </a:cubicBezTo>
                <a:cubicBezTo>
                  <a:pt x="8307251" y="1379069"/>
                  <a:pt x="8307251" y="1379069"/>
                  <a:pt x="8327754" y="1346450"/>
                </a:cubicBezTo>
                <a:cubicBezTo>
                  <a:pt x="8349931" y="1360669"/>
                  <a:pt x="8372318" y="1373005"/>
                  <a:pt x="8395541" y="1381578"/>
                </a:cubicBezTo>
                <a:cubicBezTo>
                  <a:pt x="8418765" y="1390360"/>
                  <a:pt x="8442825" y="1395378"/>
                  <a:pt x="8468768" y="1395378"/>
                </a:cubicBezTo>
                <a:cubicBezTo>
                  <a:pt x="8500569" y="1395378"/>
                  <a:pt x="8525048" y="1387224"/>
                  <a:pt x="8541367" y="1373633"/>
                </a:cubicBezTo>
                <a:cubicBezTo>
                  <a:pt x="8557686" y="1360041"/>
                  <a:pt x="8566055" y="1341014"/>
                  <a:pt x="8566055" y="1319477"/>
                </a:cubicBezTo>
                <a:cubicBezTo>
                  <a:pt x="8566055" y="1295640"/>
                  <a:pt x="8554967" y="1280376"/>
                  <a:pt x="8535509" y="1268458"/>
                </a:cubicBezTo>
                <a:cubicBezTo>
                  <a:pt x="8516261" y="1256540"/>
                  <a:pt x="8488644" y="1248176"/>
                  <a:pt x="8455587" y="1238348"/>
                </a:cubicBezTo>
                <a:cubicBezTo>
                  <a:pt x="8415417" y="1226221"/>
                  <a:pt x="8376502" y="1213466"/>
                  <a:pt x="8347630" y="1191511"/>
                </a:cubicBezTo>
                <a:cubicBezTo>
                  <a:pt x="8318758" y="1169556"/>
                  <a:pt x="8299928" y="1138192"/>
                  <a:pt x="8299928" y="1089264"/>
                </a:cubicBezTo>
                <a:cubicBezTo>
                  <a:pt x="8299928" y="1044727"/>
                  <a:pt x="8315829" y="1006463"/>
                  <a:pt x="8345329" y="979489"/>
                </a:cubicBezTo>
                <a:cubicBezTo>
                  <a:pt x="8374828" y="952516"/>
                  <a:pt x="8417718" y="936625"/>
                  <a:pt x="8471697" y="936625"/>
                </a:cubicBezTo>
                <a:close/>
                <a:moveTo>
                  <a:pt x="7349808" y="936625"/>
                </a:moveTo>
                <a:cubicBezTo>
                  <a:pt x="7424849" y="936625"/>
                  <a:pt x="7492344" y="966526"/>
                  <a:pt x="7541183" y="1014826"/>
                </a:cubicBezTo>
                <a:cubicBezTo>
                  <a:pt x="7590023" y="1063127"/>
                  <a:pt x="7619997" y="1129828"/>
                  <a:pt x="7619997" y="1203221"/>
                </a:cubicBezTo>
                <a:cubicBezTo>
                  <a:pt x="7619997" y="1276613"/>
                  <a:pt x="7590023" y="1343314"/>
                  <a:pt x="7541183" y="1391615"/>
                </a:cubicBezTo>
                <a:cubicBezTo>
                  <a:pt x="7492344" y="1440125"/>
                  <a:pt x="7424849" y="1470025"/>
                  <a:pt x="7349808" y="1470025"/>
                </a:cubicBezTo>
                <a:cubicBezTo>
                  <a:pt x="7274767" y="1470025"/>
                  <a:pt x="7207272" y="1440125"/>
                  <a:pt x="7158642" y="1391615"/>
                </a:cubicBezTo>
                <a:cubicBezTo>
                  <a:pt x="7110012" y="1343314"/>
                  <a:pt x="7080247" y="1276613"/>
                  <a:pt x="7080247" y="1203221"/>
                </a:cubicBezTo>
                <a:cubicBezTo>
                  <a:pt x="7080247" y="1129828"/>
                  <a:pt x="7110012" y="1063127"/>
                  <a:pt x="7158642" y="1014826"/>
                </a:cubicBezTo>
                <a:cubicBezTo>
                  <a:pt x="7207272" y="966526"/>
                  <a:pt x="7274767" y="936625"/>
                  <a:pt x="7349808" y="936625"/>
                </a:cubicBezTo>
                <a:close/>
                <a:moveTo>
                  <a:pt x="6837427" y="936625"/>
                </a:moveTo>
                <a:cubicBezTo>
                  <a:pt x="6874092" y="936625"/>
                  <a:pt x="6904891" y="941852"/>
                  <a:pt x="6932756" y="951680"/>
                </a:cubicBezTo>
                <a:cubicBezTo>
                  <a:pt x="6960412" y="961507"/>
                  <a:pt x="6984925" y="975726"/>
                  <a:pt x="7008810" y="993499"/>
                </a:cubicBezTo>
                <a:cubicBezTo>
                  <a:pt x="7008810" y="993499"/>
                  <a:pt x="7008810" y="993499"/>
                  <a:pt x="6987439" y="1026745"/>
                </a:cubicBezTo>
                <a:cubicBezTo>
                  <a:pt x="6987439" y="1026745"/>
                  <a:pt x="6987439" y="1026745"/>
                  <a:pt x="6966278" y="1059991"/>
                </a:cubicBezTo>
                <a:cubicBezTo>
                  <a:pt x="6946584" y="1044727"/>
                  <a:pt x="6926680" y="1032809"/>
                  <a:pt x="6904891" y="1024863"/>
                </a:cubicBezTo>
                <a:cubicBezTo>
                  <a:pt x="6883101" y="1016708"/>
                  <a:pt x="6859845" y="1012526"/>
                  <a:pt x="6833027" y="1012526"/>
                </a:cubicBezTo>
                <a:cubicBezTo>
                  <a:pt x="6782115" y="1012526"/>
                  <a:pt x="6736441" y="1033436"/>
                  <a:pt x="6703338" y="1067727"/>
                </a:cubicBezTo>
                <a:cubicBezTo>
                  <a:pt x="6670444" y="1102019"/>
                  <a:pt x="6649912" y="1149483"/>
                  <a:pt x="6649912" y="1203221"/>
                </a:cubicBezTo>
                <a:cubicBezTo>
                  <a:pt x="6649912" y="1256958"/>
                  <a:pt x="6670444" y="1304631"/>
                  <a:pt x="6703338" y="1338923"/>
                </a:cubicBezTo>
                <a:cubicBezTo>
                  <a:pt x="6736441" y="1373214"/>
                  <a:pt x="6782115" y="1393915"/>
                  <a:pt x="6833027" y="1393915"/>
                </a:cubicBezTo>
                <a:cubicBezTo>
                  <a:pt x="6859845" y="1393915"/>
                  <a:pt x="6883101" y="1389733"/>
                  <a:pt x="6904891" y="1381787"/>
                </a:cubicBezTo>
                <a:cubicBezTo>
                  <a:pt x="6926680" y="1373633"/>
                  <a:pt x="6946584" y="1361923"/>
                  <a:pt x="6966278" y="1346450"/>
                </a:cubicBezTo>
                <a:cubicBezTo>
                  <a:pt x="6966278" y="1346450"/>
                  <a:pt x="6966278" y="1346450"/>
                  <a:pt x="6987439" y="1379696"/>
                </a:cubicBezTo>
                <a:cubicBezTo>
                  <a:pt x="6987439" y="1379696"/>
                  <a:pt x="6987439" y="1379696"/>
                  <a:pt x="7008810" y="1412942"/>
                </a:cubicBezTo>
                <a:cubicBezTo>
                  <a:pt x="6984925" y="1430924"/>
                  <a:pt x="6960412" y="1445143"/>
                  <a:pt x="6932756" y="1454970"/>
                </a:cubicBezTo>
                <a:cubicBezTo>
                  <a:pt x="6904891" y="1464589"/>
                  <a:pt x="6874092" y="1470025"/>
                  <a:pt x="6837427" y="1470025"/>
                </a:cubicBezTo>
                <a:cubicBezTo>
                  <a:pt x="6761373" y="1470025"/>
                  <a:pt x="6693491" y="1440334"/>
                  <a:pt x="6644674" y="1392242"/>
                </a:cubicBezTo>
                <a:cubicBezTo>
                  <a:pt x="6595648" y="1344150"/>
                  <a:pt x="6565897" y="1277449"/>
                  <a:pt x="6565897" y="1203221"/>
                </a:cubicBezTo>
                <a:cubicBezTo>
                  <a:pt x="6565897" y="1129201"/>
                  <a:pt x="6595648" y="1062500"/>
                  <a:pt x="6644674" y="1014408"/>
                </a:cubicBezTo>
                <a:cubicBezTo>
                  <a:pt x="6693491" y="966107"/>
                  <a:pt x="6761373" y="936625"/>
                  <a:pt x="6837427" y="936625"/>
                </a:cubicBezTo>
                <a:close/>
                <a:moveTo>
                  <a:pt x="501650" y="477838"/>
                </a:moveTo>
                <a:cubicBezTo>
                  <a:pt x="501650" y="477838"/>
                  <a:pt x="501650" y="477838"/>
                  <a:pt x="501650" y="981076"/>
                </a:cubicBezTo>
                <a:cubicBezTo>
                  <a:pt x="501650" y="981076"/>
                  <a:pt x="501650" y="981076"/>
                  <a:pt x="786010" y="981076"/>
                </a:cubicBezTo>
                <a:cubicBezTo>
                  <a:pt x="786010" y="981076"/>
                  <a:pt x="786010" y="981076"/>
                  <a:pt x="1070579" y="981076"/>
                </a:cubicBezTo>
                <a:cubicBezTo>
                  <a:pt x="1142870" y="981076"/>
                  <a:pt x="1207013" y="953710"/>
                  <a:pt x="1253188" y="908588"/>
                </a:cubicBezTo>
                <a:cubicBezTo>
                  <a:pt x="1299153" y="863466"/>
                  <a:pt x="1327150" y="800169"/>
                  <a:pt x="1327150" y="727681"/>
                </a:cubicBezTo>
                <a:cubicBezTo>
                  <a:pt x="1327150" y="655402"/>
                  <a:pt x="1299153" y="592942"/>
                  <a:pt x="1253188" y="548446"/>
                </a:cubicBezTo>
                <a:cubicBezTo>
                  <a:pt x="1207013" y="503951"/>
                  <a:pt x="1142870" y="477838"/>
                  <a:pt x="1070579" y="477838"/>
                </a:cubicBezTo>
                <a:cubicBezTo>
                  <a:pt x="1070579" y="477838"/>
                  <a:pt x="1070579" y="477838"/>
                  <a:pt x="501650" y="477838"/>
                </a:cubicBezTo>
                <a:close/>
                <a:moveTo>
                  <a:pt x="6675435" y="336550"/>
                </a:moveTo>
                <a:cubicBezTo>
                  <a:pt x="6675435" y="487363"/>
                  <a:pt x="6675435" y="487363"/>
                  <a:pt x="6675435" y="487363"/>
                </a:cubicBezTo>
                <a:cubicBezTo>
                  <a:pt x="6808467" y="487363"/>
                  <a:pt x="6808467" y="487363"/>
                  <a:pt x="6808467" y="487363"/>
                </a:cubicBezTo>
                <a:cubicBezTo>
                  <a:pt x="6831475" y="487363"/>
                  <a:pt x="6851346" y="478985"/>
                  <a:pt x="6865570" y="465370"/>
                </a:cubicBezTo>
                <a:cubicBezTo>
                  <a:pt x="6879793" y="451755"/>
                  <a:pt x="6888160" y="432903"/>
                  <a:pt x="6888160" y="411957"/>
                </a:cubicBezTo>
                <a:cubicBezTo>
                  <a:pt x="6888160" y="390801"/>
                  <a:pt x="6879793" y="371949"/>
                  <a:pt x="6865570" y="358334"/>
                </a:cubicBezTo>
                <a:cubicBezTo>
                  <a:pt x="6851346" y="344719"/>
                  <a:pt x="6831475" y="336550"/>
                  <a:pt x="6808467" y="336550"/>
                </a:cubicBezTo>
                <a:cubicBezTo>
                  <a:pt x="6675435" y="336550"/>
                  <a:pt x="6675435" y="336550"/>
                  <a:pt x="6675435" y="336550"/>
                </a:cubicBezTo>
                <a:close/>
                <a:moveTo>
                  <a:pt x="6675435" y="122238"/>
                </a:moveTo>
                <a:cubicBezTo>
                  <a:pt x="6675435" y="265113"/>
                  <a:pt x="6675435" y="265113"/>
                  <a:pt x="6675435" y="265113"/>
                </a:cubicBezTo>
                <a:cubicBezTo>
                  <a:pt x="6795279" y="265113"/>
                  <a:pt x="6795279" y="265113"/>
                  <a:pt x="6795279" y="265113"/>
                </a:cubicBezTo>
                <a:cubicBezTo>
                  <a:pt x="6816822" y="265113"/>
                  <a:pt x="6835228" y="257396"/>
                  <a:pt x="6848404" y="244673"/>
                </a:cubicBezTo>
                <a:cubicBezTo>
                  <a:pt x="6861372" y="231949"/>
                  <a:pt x="6869110" y="214012"/>
                  <a:pt x="6869110" y="193571"/>
                </a:cubicBezTo>
                <a:cubicBezTo>
                  <a:pt x="6869110" y="173131"/>
                  <a:pt x="6861372" y="155402"/>
                  <a:pt x="6848404" y="142679"/>
                </a:cubicBezTo>
                <a:cubicBezTo>
                  <a:pt x="6835228" y="129747"/>
                  <a:pt x="6816822" y="122238"/>
                  <a:pt x="6795279" y="122238"/>
                </a:cubicBezTo>
                <a:cubicBezTo>
                  <a:pt x="6675435" y="122238"/>
                  <a:pt x="6675435" y="122238"/>
                  <a:pt x="6675435" y="122238"/>
                </a:cubicBezTo>
                <a:close/>
                <a:moveTo>
                  <a:pt x="8850791" y="114300"/>
                </a:moveTo>
                <a:cubicBezTo>
                  <a:pt x="8799203" y="114300"/>
                  <a:pt x="8753045" y="135269"/>
                  <a:pt x="8719837" y="169657"/>
                </a:cubicBezTo>
                <a:cubicBezTo>
                  <a:pt x="8686419" y="204046"/>
                  <a:pt x="8666160" y="251645"/>
                  <a:pt x="8666160" y="304905"/>
                </a:cubicBezTo>
                <a:cubicBezTo>
                  <a:pt x="8666160" y="357956"/>
                  <a:pt x="8686419" y="405554"/>
                  <a:pt x="8719837" y="439943"/>
                </a:cubicBezTo>
                <a:cubicBezTo>
                  <a:pt x="8753045" y="474332"/>
                  <a:pt x="8799203" y="495300"/>
                  <a:pt x="8850791" y="495300"/>
                </a:cubicBezTo>
                <a:cubicBezTo>
                  <a:pt x="8902588" y="495300"/>
                  <a:pt x="8948954" y="474541"/>
                  <a:pt x="8982163" y="440153"/>
                </a:cubicBezTo>
                <a:cubicBezTo>
                  <a:pt x="9015580" y="405974"/>
                  <a:pt x="9036048" y="358375"/>
                  <a:pt x="9036048" y="304905"/>
                </a:cubicBezTo>
                <a:cubicBezTo>
                  <a:pt x="9036048" y="251645"/>
                  <a:pt x="9015371" y="204046"/>
                  <a:pt x="8981954" y="169657"/>
                </a:cubicBezTo>
                <a:cubicBezTo>
                  <a:pt x="8948536" y="135269"/>
                  <a:pt x="8902170" y="114300"/>
                  <a:pt x="8850791" y="114300"/>
                </a:cubicBezTo>
                <a:close/>
                <a:moveTo>
                  <a:pt x="7335415" y="114300"/>
                </a:moveTo>
                <a:cubicBezTo>
                  <a:pt x="7283845" y="114300"/>
                  <a:pt x="7237515" y="135269"/>
                  <a:pt x="7203974" y="169657"/>
                </a:cubicBezTo>
                <a:cubicBezTo>
                  <a:pt x="7170642" y="204046"/>
                  <a:pt x="7150097" y="251645"/>
                  <a:pt x="7150097" y="304905"/>
                </a:cubicBezTo>
                <a:cubicBezTo>
                  <a:pt x="7150097" y="357956"/>
                  <a:pt x="7170642" y="405554"/>
                  <a:pt x="7203974" y="439943"/>
                </a:cubicBezTo>
                <a:cubicBezTo>
                  <a:pt x="7237515" y="474332"/>
                  <a:pt x="7283845" y="495300"/>
                  <a:pt x="7335415" y="495300"/>
                </a:cubicBezTo>
                <a:cubicBezTo>
                  <a:pt x="7387405" y="495300"/>
                  <a:pt x="7433944" y="474541"/>
                  <a:pt x="7467486" y="440153"/>
                </a:cubicBezTo>
                <a:cubicBezTo>
                  <a:pt x="7501028" y="405974"/>
                  <a:pt x="7521572" y="358375"/>
                  <a:pt x="7521572" y="304905"/>
                </a:cubicBezTo>
                <a:cubicBezTo>
                  <a:pt x="7521572" y="251645"/>
                  <a:pt x="7500818" y="204046"/>
                  <a:pt x="7467067" y="169657"/>
                </a:cubicBezTo>
                <a:cubicBezTo>
                  <a:pt x="7433525" y="135269"/>
                  <a:pt x="7386986" y="114300"/>
                  <a:pt x="7335415" y="114300"/>
                </a:cubicBezTo>
                <a:close/>
                <a:moveTo>
                  <a:pt x="9237660" y="49213"/>
                </a:moveTo>
                <a:lnTo>
                  <a:pt x="9339260" y="49213"/>
                </a:lnTo>
                <a:lnTo>
                  <a:pt x="9458322" y="242888"/>
                </a:lnTo>
                <a:lnTo>
                  <a:pt x="9578972" y="436563"/>
                </a:lnTo>
                <a:lnTo>
                  <a:pt x="9578972" y="49213"/>
                </a:lnTo>
                <a:lnTo>
                  <a:pt x="9656760" y="49213"/>
                </a:lnTo>
                <a:lnTo>
                  <a:pt x="9656760" y="560388"/>
                </a:lnTo>
                <a:lnTo>
                  <a:pt x="9561510" y="560388"/>
                </a:lnTo>
                <a:lnTo>
                  <a:pt x="9439272" y="363538"/>
                </a:lnTo>
                <a:lnTo>
                  <a:pt x="9317035" y="165101"/>
                </a:lnTo>
                <a:lnTo>
                  <a:pt x="9317035" y="560388"/>
                </a:lnTo>
                <a:lnTo>
                  <a:pt x="9237660" y="560388"/>
                </a:lnTo>
                <a:close/>
                <a:moveTo>
                  <a:pt x="8126410" y="49213"/>
                </a:moveTo>
                <a:lnTo>
                  <a:pt x="8529635" y="49213"/>
                </a:lnTo>
                <a:lnTo>
                  <a:pt x="8529635" y="125413"/>
                </a:lnTo>
                <a:lnTo>
                  <a:pt x="8369298" y="125413"/>
                </a:lnTo>
                <a:lnTo>
                  <a:pt x="8369298" y="560388"/>
                </a:lnTo>
                <a:lnTo>
                  <a:pt x="8285160" y="560388"/>
                </a:lnTo>
                <a:lnTo>
                  <a:pt x="8285160" y="125413"/>
                </a:lnTo>
                <a:lnTo>
                  <a:pt x="8126410" y="125413"/>
                </a:lnTo>
                <a:close/>
                <a:moveTo>
                  <a:pt x="6592885" y="49213"/>
                </a:moveTo>
                <a:cubicBezTo>
                  <a:pt x="6795851" y="49213"/>
                  <a:pt x="6795851" y="49213"/>
                  <a:pt x="6795851" y="49213"/>
                </a:cubicBezTo>
                <a:cubicBezTo>
                  <a:pt x="6840537" y="49213"/>
                  <a:pt x="6879794" y="63633"/>
                  <a:pt x="6907775" y="87875"/>
                </a:cubicBezTo>
                <a:cubicBezTo>
                  <a:pt x="6935756" y="112117"/>
                  <a:pt x="6952670" y="146182"/>
                  <a:pt x="6952670" y="185680"/>
                </a:cubicBezTo>
                <a:cubicBezTo>
                  <a:pt x="6952670" y="208041"/>
                  <a:pt x="6946823" y="228103"/>
                  <a:pt x="6936382" y="245658"/>
                </a:cubicBezTo>
                <a:cubicBezTo>
                  <a:pt x="6925733" y="263004"/>
                  <a:pt x="6910698" y="277633"/>
                  <a:pt x="6892114" y="288709"/>
                </a:cubicBezTo>
                <a:cubicBezTo>
                  <a:pt x="6916963" y="300621"/>
                  <a:pt x="6937009" y="318176"/>
                  <a:pt x="6950791" y="339492"/>
                </a:cubicBezTo>
                <a:cubicBezTo>
                  <a:pt x="6964572" y="360808"/>
                  <a:pt x="6972298" y="385677"/>
                  <a:pt x="6972298" y="412845"/>
                </a:cubicBezTo>
                <a:cubicBezTo>
                  <a:pt x="6972298" y="454015"/>
                  <a:pt x="6955384" y="491005"/>
                  <a:pt x="6926359" y="517546"/>
                </a:cubicBezTo>
                <a:cubicBezTo>
                  <a:pt x="6897543" y="544087"/>
                  <a:pt x="6856616" y="560388"/>
                  <a:pt x="6808798" y="560388"/>
                </a:cubicBezTo>
                <a:cubicBezTo>
                  <a:pt x="6592885" y="560388"/>
                  <a:pt x="6592885" y="560388"/>
                  <a:pt x="6592885" y="560388"/>
                </a:cubicBezTo>
                <a:cubicBezTo>
                  <a:pt x="6592885" y="49213"/>
                  <a:pt x="6592885" y="49213"/>
                  <a:pt x="6592885" y="49213"/>
                </a:cubicBezTo>
                <a:close/>
                <a:moveTo>
                  <a:pt x="8850790" y="38100"/>
                </a:moveTo>
                <a:cubicBezTo>
                  <a:pt x="8925610" y="38100"/>
                  <a:pt x="8992907" y="68001"/>
                  <a:pt x="9041603" y="116301"/>
                </a:cubicBezTo>
                <a:cubicBezTo>
                  <a:pt x="9090299" y="164602"/>
                  <a:pt x="9120185" y="231303"/>
                  <a:pt x="9120185" y="304905"/>
                </a:cubicBezTo>
                <a:cubicBezTo>
                  <a:pt x="9120185" y="378297"/>
                  <a:pt x="9090299" y="444998"/>
                  <a:pt x="9041603" y="493090"/>
                </a:cubicBezTo>
                <a:cubicBezTo>
                  <a:pt x="8992907" y="541600"/>
                  <a:pt x="8925610" y="571500"/>
                  <a:pt x="8850790" y="571500"/>
                </a:cubicBezTo>
                <a:cubicBezTo>
                  <a:pt x="8775761" y="571500"/>
                  <a:pt x="8708673" y="541600"/>
                  <a:pt x="8660186" y="493090"/>
                </a:cubicBezTo>
                <a:cubicBezTo>
                  <a:pt x="8611699" y="444998"/>
                  <a:pt x="8582022" y="378297"/>
                  <a:pt x="8582022" y="304905"/>
                </a:cubicBezTo>
                <a:cubicBezTo>
                  <a:pt x="8582022" y="231303"/>
                  <a:pt x="8611699" y="164602"/>
                  <a:pt x="8660186" y="116301"/>
                </a:cubicBezTo>
                <a:cubicBezTo>
                  <a:pt x="8708673" y="68001"/>
                  <a:pt x="8775761" y="38100"/>
                  <a:pt x="8850790" y="38100"/>
                </a:cubicBezTo>
                <a:close/>
                <a:moveTo>
                  <a:pt x="7870035" y="38100"/>
                </a:moveTo>
                <a:cubicBezTo>
                  <a:pt x="7871499" y="38100"/>
                  <a:pt x="7871499" y="38100"/>
                  <a:pt x="7871499" y="38100"/>
                </a:cubicBezTo>
                <a:cubicBezTo>
                  <a:pt x="7901627" y="38309"/>
                  <a:pt x="7929663" y="42909"/>
                  <a:pt x="7955187" y="51273"/>
                </a:cubicBezTo>
                <a:cubicBezTo>
                  <a:pt x="7981131" y="59637"/>
                  <a:pt x="8004563" y="71764"/>
                  <a:pt x="8025067" y="86401"/>
                </a:cubicBezTo>
                <a:cubicBezTo>
                  <a:pt x="8004563" y="118811"/>
                  <a:pt x="8004563" y="118811"/>
                  <a:pt x="8004563" y="118811"/>
                </a:cubicBezTo>
                <a:cubicBezTo>
                  <a:pt x="7984060" y="151429"/>
                  <a:pt x="7984060" y="151429"/>
                  <a:pt x="7984060" y="151429"/>
                </a:cubicBezTo>
                <a:cubicBezTo>
                  <a:pt x="7964811" y="138884"/>
                  <a:pt x="7945982" y="129265"/>
                  <a:pt x="7926943" y="122574"/>
                </a:cubicBezTo>
                <a:cubicBezTo>
                  <a:pt x="7908113" y="116092"/>
                  <a:pt x="7889074" y="112538"/>
                  <a:pt x="7869198" y="112538"/>
                </a:cubicBezTo>
                <a:cubicBezTo>
                  <a:pt x="7839280" y="112538"/>
                  <a:pt x="7817312" y="120692"/>
                  <a:pt x="7802666" y="133865"/>
                </a:cubicBezTo>
                <a:cubicBezTo>
                  <a:pt x="7788021" y="147038"/>
                  <a:pt x="7780907" y="165230"/>
                  <a:pt x="7780907" y="185721"/>
                </a:cubicBezTo>
                <a:cubicBezTo>
                  <a:pt x="7780907" y="209767"/>
                  <a:pt x="7791787" y="225031"/>
                  <a:pt x="7811035" y="236949"/>
                </a:cubicBezTo>
                <a:cubicBezTo>
                  <a:pt x="7830283" y="248658"/>
                  <a:pt x="7857900" y="257022"/>
                  <a:pt x="7891166" y="266849"/>
                </a:cubicBezTo>
                <a:cubicBezTo>
                  <a:pt x="7931127" y="278977"/>
                  <a:pt x="7970042" y="291941"/>
                  <a:pt x="7998914" y="313896"/>
                </a:cubicBezTo>
                <a:cubicBezTo>
                  <a:pt x="8027996" y="336060"/>
                  <a:pt x="8047035" y="367424"/>
                  <a:pt x="8047035" y="415934"/>
                </a:cubicBezTo>
                <a:cubicBezTo>
                  <a:pt x="8047035" y="460889"/>
                  <a:pt x="8030506" y="499781"/>
                  <a:pt x="7999751" y="527381"/>
                </a:cubicBezTo>
                <a:cubicBezTo>
                  <a:pt x="7968787" y="554982"/>
                  <a:pt x="7923804" y="571500"/>
                  <a:pt x="7866478" y="571500"/>
                </a:cubicBezTo>
                <a:cubicBezTo>
                  <a:pt x="7825890" y="571500"/>
                  <a:pt x="7791368" y="564809"/>
                  <a:pt x="7761659" y="554145"/>
                </a:cubicBezTo>
                <a:cubicBezTo>
                  <a:pt x="7731950" y="543272"/>
                  <a:pt x="7707053" y="528845"/>
                  <a:pt x="7685085" y="512954"/>
                </a:cubicBezTo>
                <a:cubicBezTo>
                  <a:pt x="7725883" y="447925"/>
                  <a:pt x="7725883" y="447925"/>
                  <a:pt x="7725883" y="447925"/>
                </a:cubicBezTo>
                <a:cubicBezTo>
                  <a:pt x="7748269" y="462353"/>
                  <a:pt x="7770656" y="474480"/>
                  <a:pt x="7793879" y="483053"/>
                </a:cubicBezTo>
                <a:cubicBezTo>
                  <a:pt x="7816893" y="491835"/>
                  <a:pt x="7841163" y="497063"/>
                  <a:pt x="7867106" y="497063"/>
                </a:cubicBezTo>
                <a:cubicBezTo>
                  <a:pt x="7898907" y="497063"/>
                  <a:pt x="7923177" y="488699"/>
                  <a:pt x="7939496" y="475108"/>
                </a:cubicBezTo>
                <a:cubicBezTo>
                  <a:pt x="7956024" y="461516"/>
                  <a:pt x="7964393" y="442489"/>
                  <a:pt x="7964393" y="420952"/>
                </a:cubicBezTo>
                <a:cubicBezTo>
                  <a:pt x="7964393" y="397324"/>
                  <a:pt x="7953095" y="381851"/>
                  <a:pt x="7933847" y="369933"/>
                </a:cubicBezTo>
                <a:cubicBezTo>
                  <a:pt x="7914389" y="358224"/>
                  <a:pt x="7886982" y="349860"/>
                  <a:pt x="7853925" y="339823"/>
                </a:cubicBezTo>
                <a:cubicBezTo>
                  <a:pt x="7813755" y="327696"/>
                  <a:pt x="7774840" y="314941"/>
                  <a:pt x="7745968" y="292986"/>
                </a:cubicBezTo>
                <a:cubicBezTo>
                  <a:pt x="7717095" y="271031"/>
                  <a:pt x="7698266" y="239667"/>
                  <a:pt x="7698266" y="190739"/>
                </a:cubicBezTo>
                <a:cubicBezTo>
                  <a:pt x="7698266" y="146202"/>
                  <a:pt x="7714166" y="107938"/>
                  <a:pt x="7743666" y="80964"/>
                </a:cubicBezTo>
                <a:cubicBezTo>
                  <a:pt x="7772957" y="53991"/>
                  <a:pt x="7815847" y="38100"/>
                  <a:pt x="7870035" y="38100"/>
                </a:cubicBezTo>
                <a:close/>
                <a:moveTo>
                  <a:pt x="7334624" y="38100"/>
                </a:moveTo>
                <a:cubicBezTo>
                  <a:pt x="7409415" y="38100"/>
                  <a:pt x="7476894" y="68001"/>
                  <a:pt x="7525363" y="116301"/>
                </a:cubicBezTo>
                <a:cubicBezTo>
                  <a:pt x="7574040" y="164602"/>
                  <a:pt x="7604123" y="231303"/>
                  <a:pt x="7604123" y="304905"/>
                </a:cubicBezTo>
                <a:cubicBezTo>
                  <a:pt x="7604123" y="378297"/>
                  <a:pt x="7574040" y="444998"/>
                  <a:pt x="7525363" y="493090"/>
                </a:cubicBezTo>
                <a:cubicBezTo>
                  <a:pt x="7476894" y="541600"/>
                  <a:pt x="7409415" y="571500"/>
                  <a:pt x="7334624" y="571500"/>
                </a:cubicBezTo>
                <a:cubicBezTo>
                  <a:pt x="7259833" y="571500"/>
                  <a:pt x="7192562" y="541600"/>
                  <a:pt x="7144094" y="493090"/>
                </a:cubicBezTo>
                <a:cubicBezTo>
                  <a:pt x="7095626" y="444998"/>
                  <a:pt x="7065960" y="378297"/>
                  <a:pt x="7065960" y="304905"/>
                </a:cubicBezTo>
                <a:cubicBezTo>
                  <a:pt x="7065960" y="231303"/>
                  <a:pt x="7095626" y="164602"/>
                  <a:pt x="7144094" y="116301"/>
                </a:cubicBezTo>
                <a:cubicBezTo>
                  <a:pt x="7192562" y="68001"/>
                  <a:pt x="7259833" y="38100"/>
                  <a:pt x="7334624" y="38100"/>
                </a:cubicBezTo>
                <a:close/>
                <a:moveTo>
                  <a:pt x="2766077" y="0"/>
                </a:moveTo>
                <a:cubicBezTo>
                  <a:pt x="2901191" y="0"/>
                  <a:pt x="3028777" y="17359"/>
                  <a:pt x="3146531" y="51449"/>
                </a:cubicBezTo>
                <a:cubicBezTo>
                  <a:pt x="3264077" y="85540"/>
                  <a:pt x="3372000" y="136571"/>
                  <a:pt x="3467375" y="204124"/>
                </a:cubicBezTo>
                <a:cubicBezTo>
                  <a:pt x="3467375" y="204124"/>
                  <a:pt x="3467375" y="204124"/>
                  <a:pt x="3340627" y="403228"/>
                </a:cubicBezTo>
                <a:cubicBezTo>
                  <a:pt x="3340627" y="403228"/>
                  <a:pt x="3340627" y="403228"/>
                  <a:pt x="3213880" y="602542"/>
                </a:cubicBezTo>
                <a:cubicBezTo>
                  <a:pt x="3153015" y="556321"/>
                  <a:pt x="3084622" y="520976"/>
                  <a:pt x="3009743" y="496716"/>
                </a:cubicBezTo>
                <a:cubicBezTo>
                  <a:pt x="2934865" y="472455"/>
                  <a:pt x="2853295" y="459279"/>
                  <a:pt x="2766077" y="457606"/>
                </a:cubicBezTo>
                <a:cubicBezTo>
                  <a:pt x="2556923" y="459279"/>
                  <a:pt x="2368473" y="545655"/>
                  <a:pt x="2232314" y="681180"/>
                </a:cubicBezTo>
                <a:cubicBezTo>
                  <a:pt x="2095946" y="816496"/>
                  <a:pt x="2012073" y="1000960"/>
                  <a:pt x="2012073" y="1198391"/>
                </a:cubicBezTo>
                <a:cubicBezTo>
                  <a:pt x="2012073" y="1399378"/>
                  <a:pt x="2095946" y="1585307"/>
                  <a:pt x="2232314" y="1721250"/>
                </a:cubicBezTo>
                <a:cubicBezTo>
                  <a:pt x="2368473" y="1856984"/>
                  <a:pt x="2556923" y="1942732"/>
                  <a:pt x="2766077" y="1942732"/>
                </a:cubicBezTo>
                <a:cubicBezTo>
                  <a:pt x="2868145" y="1942732"/>
                  <a:pt x="2962893" y="1923700"/>
                  <a:pt x="3050111" y="1886682"/>
                </a:cubicBezTo>
                <a:cubicBezTo>
                  <a:pt x="3137328" y="1849664"/>
                  <a:pt x="3217225" y="1794450"/>
                  <a:pt x="3289594" y="1722086"/>
                </a:cubicBezTo>
                <a:cubicBezTo>
                  <a:pt x="3462565" y="1549125"/>
                  <a:pt x="3493101" y="1332661"/>
                  <a:pt x="3543925" y="1095493"/>
                </a:cubicBezTo>
                <a:cubicBezTo>
                  <a:pt x="3595168" y="858533"/>
                  <a:pt x="3666699" y="600869"/>
                  <a:pt x="3921866" y="345714"/>
                </a:cubicBezTo>
                <a:cubicBezTo>
                  <a:pt x="4028953" y="238633"/>
                  <a:pt x="4155701" y="152256"/>
                  <a:pt x="4300646" y="92441"/>
                </a:cubicBezTo>
                <a:cubicBezTo>
                  <a:pt x="4445590" y="32836"/>
                  <a:pt x="4608522" y="0"/>
                  <a:pt x="4787977" y="0"/>
                </a:cubicBezTo>
                <a:cubicBezTo>
                  <a:pt x="4922882" y="0"/>
                  <a:pt x="5050676" y="18823"/>
                  <a:pt x="5168221" y="54796"/>
                </a:cubicBezTo>
                <a:cubicBezTo>
                  <a:pt x="5285976" y="90559"/>
                  <a:pt x="5393900" y="143054"/>
                  <a:pt x="5489275" y="210607"/>
                </a:cubicBezTo>
                <a:cubicBezTo>
                  <a:pt x="5489275" y="210607"/>
                  <a:pt x="5489275" y="210607"/>
                  <a:pt x="5364200" y="409921"/>
                </a:cubicBezTo>
                <a:cubicBezTo>
                  <a:pt x="5364200" y="409921"/>
                  <a:pt x="5364200" y="409921"/>
                  <a:pt x="5239125" y="609025"/>
                </a:cubicBezTo>
                <a:cubicBezTo>
                  <a:pt x="5176588" y="563014"/>
                  <a:pt x="5107357" y="525996"/>
                  <a:pt x="5031643" y="500480"/>
                </a:cubicBezTo>
                <a:cubicBezTo>
                  <a:pt x="4955929" y="474965"/>
                  <a:pt x="4873522" y="460952"/>
                  <a:pt x="4784631" y="460952"/>
                </a:cubicBezTo>
                <a:cubicBezTo>
                  <a:pt x="4580495" y="460952"/>
                  <a:pt x="4396857" y="544818"/>
                  <a:pt x="4264462" y="679089"/>
                </a:cubicBezTo>
                <a:cubicBezTo>
                  <a:pt x="4131857" y="813149"/>
                  <a:pt x="4050287" y="997614"/>
                  <a:pt x="4050287" y="1198391"/>
                </a:cubicBezTo>
                <a:cubicBezTo>
                  <a:pt x="4050287" y="1402724"/>
                  <a:pt x="4131021" y="1589489"/>
                  <a:pt x="4262370" y="1725223"/>
                </a:cubicBezTo>
                <a:cubicBezTo>
                  <a:pt x="4393720" y="1861167"/>
                  <a:pt x="4575477" y="1945870"/>
                  <a:pt x="4778147" y="1945870"/>
                </a:cubicBezTo>
                <a:cubicBezTo>
                  <a:pt x="4939406" y="1945870"/>
                  <a:pt x="5080167" y="1893165"/>
                  <a:pt x="5191438" y="1804280"/>
                </a:cubicBezTo>
                <a:cubicBezTo>
                  <a:pt x="5302499" y="1715394"/>
                  <a:pt x="5384070" y="1590326"/>
                  <a:pt x="5426737" y="1445390"/>
                </a:cubicBezTo>
                <a:cubicBezTo>
                  <a:pt x="5426737" y="1445390"/>
                  <a:pt x="5426737" y="1445390"/>
                  <a:pt x="4708917" y="1445390"/>
                </a:cubicBezTo>
                <a:cubicBezTo>
                  <a:pt x="4708917" y="1445390"/>
                  <a:pt x="4708917" y="1445390"/>
                  <a:pt x="4850515" y="1223279"/>
                </a:cubicBezTo>
                <a:cubicBezTo>
                  <a:pt x="4850515" y="1223279"/>
                  <a:pt x="4850515" y="1223279"/>
                  <a:pt x="4992113" y="1000960"/>
                </a:cubicBezTo>
                <a:cubicBezTo>
                  <a:pt x="4992113" y="1000960"/>
                  <a:pt x="4992113" y="1000960"/>
                  <a:pt x="5457901" y="1000960"/>
                </a:cubicBezTo>
                <a:cubicBezTo>
                  <a:pt x="5457901" y="1000960"/>
                  <a:pt x="5457901" y="1000960"/>
                  <a:pt x="5924108" y="1000960"/>
                </a:cubicBezTo>
                <a:cubicBezTo>
                  <a:pt x="5928919" y="1033796"/>
                  <a:pt x="5933102" y="1066840"/>
                  <a:pt x="5936030" y="1100094"/>
                </a:cubicBezTo>
                <a:cubicBezTo>
                  <a:pt x="5938749" y="1133557"/>
                  <a:pt x="5940422" y="1167229"/>
                  <a:pt x="5940422" y="1201738"/>
                </a:cubicBezTo>
                <a:cubicBezTo>
                  <a:pt x="5940422" y="1532602"/>
                  <a:pt x="5812001" y="1833141"/>
                  <a:pt x="5600963" y="2050860"/>
                </a:cubicBezTo>
                <a:cubicBezTo>
                  <a:pt x="5389717" y="2268578"/>
                  <a:pt x="5095854" y="2403475"/>
                  <a:pt x="4764970" y="2403475"/>
                </a:cubicBezTo>
                <a:cubicBezTo>
                  <a:pt x="4549331" y="2403475"/>
                  <a:pt x="4350006" y="2352653"/>
                  <a:pt x="4178290" y="2262513"/>
                </a:cubicBezTo>
                <a:cubicBezTo>
                  <a:pt x="4006784" y="2172372"/>
                  <a:pt x="3862676" y="2043121"/>
                  <a:pt x="3757265" y="1886682"/>
                </a:cubicBezTo>
                <a:cubicBezTo>
                  <a:pt x="3647040" y="2044794"/>
                  <a:pt x="3502931" y="2173836"/>
                  <a:pt x="3332469" y="2263558"/>
                </a:cubicBezTo>
                <a:cubicBezTo>
                  <a:pt x="3162009" y="2353490"/>
                  <a:pt x="2965403" y="2403475"/>
                  <a:pt x="2749555" y="2403475"/>
                </a:cubicBezTo>
                <a:cubicBezTo>
                  <a:pt x="2566961" y="2403475"/>
                  <a:pt x="2395664" y="2364993"/>
                  <a:pt x="2242563" y="2295766"/>
                </a:cubicBezTo>
                <a:cubicBezTo>
                  <a:pt x="2089461" y="2226540"/>
                  <a:pt x="1954347" y="2126988"/>
                  <a:pt x="1844121" y="2005266"/>
                </a:cubicBezTo>
                <a:cubicBezTo>
                  <a:pt x="1783258" y="2108792"/>
                  <a:pt x="1694366" y="2196214"/>
                  <a:pt x="1583096" y="2257493"/>
                </a:cubicBezTo>
                <a:cubicBezTo>
                  <a:pt x="1472034" y="2318772"/>
                  <a:pt x="1338593" y="2354117"/>
                  <a:pt x="1188838" y="2354117"/>
                </a:cubicBezTo>
                <a:cubicBezTo>
                  <a:pt x="1188838" y="2354117"/>
                  <a:pt x="1188838" y="2354117"/>
                  <a:pt x="0" y="2354117"/>
                </a:cubicBezTo>
                <a:cubicBezTo>
                  <a:pt x="0" y="2354117"/>
                  <a:pt x="0" y="2354117"/>
                  <a:pt x="0" y="1201738"/>
                </a:cubicBezTo>
                <a:cubicBezTo>
                  <a:pt x="0" y="1201738"/>
                  <a:pt x="0" y="1201738"/>
                  <a:pt x="0" y="49358"/>
                </a:cubicBezTo>
                <a:cubicBezTo>
                  <a:pt x="0" y="49358"/>
                  <a:pt x="0" y="49358"/>
                  <a:pt x="538575" y="49358"/>
                </a:cubicBezTo>
                <a:cubicBezTo>
                  <a:pt x="538575" y="49358"/>
                  <a:pt x="538575" y="49358"/>
                  <a:pt x="1076940" y="49358"/>
                </a:cubicBezTo>
                <a:cubicBezTo>
                  <a:pt x="1249702" y="49358"/>
                  <a:pt x="1402804" y="96206"/>
                  <a:pt x="1523487" y="176099"/>
                </a:cubicBezTo>
                <a:cubicBezTo>
                  <a:pt x="1643960" y="255992"/>
                  <a:pt x="1732223" y="368720"/>
                  <a:pt x="1774892" y="500480"/>
                </a:cubicBezTo>
                <a:cubicBezTo>
                  <a:pt x="1883653" y="350524"/>
                  <a:pt x="2027552" y="225457"/>
                  <a:pt x="2196549" y="137826"/>
                </a:cubicBezTo>
                <a:cubicBezTo>
                  <a:pt x="2365129" y="50195"/>
                  <a:pt x="2558596" y="0"/>
                  <a:pt x="276607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381547233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09.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userDrawn="1">
            <p:custDataLst>
              <p:tags r:id="rId2"/>
            </p:custDataLst>
            <p:extLst>
              <p:ext uri="{D42A27DB-BD31-4B8C-83A1-F6EECF244321}">
                <p14:modId xmlns:p14="http://schemas.microsoft.com/office/powerpoint/2010/main" val="130918720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61456" name="think-cell Slide" r:id="rId5" imgW="384" imgH="384" progId="TCLayout.ActiveDocument.1">
                  <p:embed/>
                </p:oleObj>
              </mc:Choice>
              <mc:Fallback>
                <p:oleObj name="think-cell Slide" r:id="rId5" imgW="384" imgH="384" progId="TCLayout.ActiveDocument.1">
                  <p:embed/>
                  <p:pic>
                    <p:nvPicPr>
                      <p:cNvPr id="4" name="Object 3" hidden="1"/>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3" name="Rectangle 2" hidden="1"/>
          <p:cNvSpPr/>
          <p:nvPr userDrawn="1">
            <p:custDataLst>
              <p:tags r:id="rId3"/>
            </p:custDataLst>
          </p:nvPr>
        </p:nvSpPr>
        <p:spPr>
          <a:xfrm>
            <a:off x="0" y="0"/>
            <a:ext cx="158750" cy="158750"/>
          </a:xfrm>
          <a:prstGeom prst="rect">
            <a:avLst/>
          </a:prstGeom>
          <a:solidFill>
            <a:srgbClr val="29BA74"/>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93000"/>
              </a:lnSpc>
              <a:spcBef>
                <a:spcPct val="0"/>
              </a:spcBef>
              <a:spcAft>
                <a:spcPct val="0"/>
              </a:spcAft>
            </a:pPr>
            <a:endParaRPr lang="en-US" sz="5400" b="0" i="0" baseline="0" dirty="0">
              <a:solidFill>
                <a:srgbClr val="FFFFFF"/>
              </a:solidFill>
              <a:latin typeface="Trebuchet MS" panose="020B0603020202020204" pitchFamily="34" charset="0"/>
              <a:ea typeface="+mj-ea"/>
              <a:cs typeface="+mj-cs"/>
              <a:sym typeface="Trebuchet MS" panose="020B0603020202020204" pitchFamily="34" charset="0"/>
            </a:endParaRPr>
          </a:p>
        </p:txBody>
      </p:sp>
    </p:spTree>
    <p:extLst>
      <p:ext uri="{BB962C8B-B14F-4D97-AF65-F5344CB8AC3E}">
        <p14:creationId xmlns:p14="http://schemas.microsoft.com/office/powerpoint/2010/main" val="77414998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Big statement icon">
    <p:bg>
      <p:bgPr>
        <a:solidFill>
          <a:schemeClr val="bg1">
            <a:lumMod val="95000"/>
          </a:schemeClr>
        </a:solid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6" name="Rectangle 5"/>
          <p:cNvSpPr/>
          <p:nvPr userDrawn="1"/>
        </p:nvSpPr>
        <p:spPr bwMode="white">
          <a:xfrm>
            <a:off x="630000" y="625475"/>
            <a:ext cx="932688" cy="932688"/>
          </a:xfrm>
          <a:prstGeom prst="rect">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sym typeface="Trebuchet MS" panose="020B0603020202020204" pitchFamily="34" charset="0"/>
            </a:endParaRPr>
          </a:p>
        </p:txBody>
      </p:sp>
      <p:sp>
        <p:nvSpPr>
          <p:cNvPr id="7" name="Title 1"/>
          <p:cNvSpPr>
            <a:spLocks noGrp="1"/>
          </p:cNvSpPr>
          <p:nvPr>
            <p:ph type="title" hasCustomPrompt="1"/>
          </p:nvPr>
        </p:nvSpPr>
        <p:spPr>
          <a:xfrm>
            <a:off x="630000" y="3826333"/>
            <a:ext cx="10933200" cy="1606550"/>
          </a:xfrm>
          <a:prstGeom prst="rect">
            <a:avLst/>
          </a:prstGeo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accent4"/>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Tree>
    <p:extLst>
      <p:ext uri="{BB962C8B-B14F-4D97-AF65-F5344CB8AC3E}">
        <p14:creationId xmlns:p14="http://schemas.microsoft.com/office/powerpoint/2010/main" val="337966267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10.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bg2"/>
        </a:solid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9677400" y="6405036"/>
            <a:ext cx="1482051" cy="153888"/>
          </a:xfrm>
          <a:prstGeom prst="rect">
            <a:avLst/>
          </a:prstGeom>
        </p:spPr>
        <p:txBody>
          <a:bodyPr/>
          <a:lstStyle>
            <a:lvl1pPr>
              <a:defRPr>
                <a:latin typeface="+mn-lt"/>
                <a:sym typeface="Trebuchet MS" panose="020B0603020202020204" pitchFamily="34" charset="0"/>
              </a:defRPr>
            </a:lvl1pPr>
          </a:lstStyle>
          <a:p>
            <a:endParaRPr lang="en-US" dirty="0"/>
          </a:p>
        </p:txBody>
      </p:sp>
      <p:sp>
        <p:nvSpPr>
          <p:cNvPr id="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5" name="Title 4"/>
          <p:cNvSpPr>
            <a:spLocks noGrp="1"/>
          </p:cNvSpPr>
          <p:nvPr>
            <p:ph type="title" hasCustomPrompt="1"/>
          </p:nvPr>
        </p:nvSpPr>
        <p:spPr>
          <a:xfrm>
            <a:off x="630000" y="622800"/>
            <a:ext cx="109332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mj-lt"/>
                <a:sym typeface="Trebuchet MS" panose="020B0603020202020204" pitchFamily="34" charset="0"/>
              </a:defRPr>
            </a:lvl1pPr>
          </a:lstStyle>
          <a:p>
            <a:pPr lvl="0"/>
            <a:r>
              <a:rPr lang="en-US" dirty="0"/>
              <a:t>Click to add title</a:t>
            </a:r>
          </a:p>
        </p:txBody>
      </p:sp>
    </p:spTree>
    <p:extLst>
      <p:ext uri="{BB962C8B-B14F-4D97-AF65-F5344CB8AC3E}">
        <p14:creationId xmlns:p14="http://schemas.microsoft.com/office/powerpoint/2010/main" val="322113775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11.xml><?xml version="1.0" encoding="utf-8"?>
<p:sldLayout xmlns:a="http://schemas.openxmlformats.org/drawingml/2006/main" xmlns:r="http://schemas.openxmlformats.org/officeDocument/2006/relationships" xmlns:p="http://schemas.openxmlformats.org/presentationml/2006/main" preserve="1" userDrawn="1">
  <p:cSld name="Title and Text">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CE4FFF-81B3-4CDA-B0A1-3363FFB22A6A}"/>
              </a:ext>
            </a:extLst>
          </p:cNvPr>
          <p:cNvSpPr>
            <a:spLocks noGrp="1"/>
          </p:cNvSpPr>
          <p:nvPr>
            <p:ph type="title" hasCustomPrompt="1"/>
          </p:nvPr>
        </p:nvSpPr>
        <p:spPr>
          <a:xfrm>
            <a:off x="630000" y="622800"/>
            <a:ext cx="10933350" cy="470898"/>
          </a:xfrm>
        </p:spPr>
        <p:txBody>
          <a:bodyPr/>
          <a:lstStyle>
            <a:lvl1pPr>
              <a:defRPr sz="3400"/>
            </a:lvl1pPr>
          </a:lstStyle>
          <a:p>
            <a:r>
              <a:rPr lang="en-US" dirty="0"/>
              <a:t>Click to add title</a:t>
            </a:r>
          </a:p>
        </p:txBody>
      </p:sp>
      <p:sp>
        <p:nvSpPr>
          <p:cNvPr id="8" name="Text Placeholder 7">
            <a:extLst>
              <a:ext uri="{FF2B5EF4-FFF2-40B4-BE49-F238E27FC236}">
                <a16:creationId xmlns:a16="http://schemas.microsoft.com/office/drawing/2014/main" id="{1F54B2F8-C51F-4566-BAC0-8A0C8E575488}"/>
              </a:ext>
            </a:extLst>
          </p:cNvPr>
          <p:cNvSpPr>
            <a:spLocks noGrp="1"/>
          </p:cNvSpPr>
          <p:nvPr>
            <p:ph type="body" sz="quarter" idx="10"/>
          </p:nvPr>
        </p:nvSpPr>
        <p:spPr>
          <a:xfrm>
            <a:off x="629399" y="2085628"/>
            <a:ext cx="10933801" cy="4089131"/>
          </a:xfrm>
        </p:spPr>
        <p:txBody>
          <a:bodyPr/>
          <a:lstStyle>
            <a:lvl1pPr>
              <a:lnSpc>
                <a:spcPct val="100000"/>
              </a:lnSpc>
              <a:spcBef>
                <a:spcPts val="0"/>
              </a:spcBef>
              <a:spcAft>
                <a:spcPts val="0"/>
              </a:spcAft>
              <a:defRPr sz="2000"/>
            </a:lvl1pPr>
            <a:lvl2pPr>
              <a:lnSpc>
                <a:spcPct val="100000"/>
              </a:lnSpc>
              <a:spcBef>
                <a:spcPts val="0"/>
              </a:spcBef>
              <a:spcAft>
                <a:spcPts val="0"/>
              </a:spcAft>
              <a:defRPr sz="2000"/>
            </a:lvl2pPr>
            <a:lvl3pPr>
              <a:lnSpc>
                <a:spcPct val="100000"/>
              </a:lnSpc>
              <a:spcBef>
                <a:spcPts val="0"/>
              </a:spcBef>
              <a:spcAft>
                <a:spcPts val="0"/>
              </a:spcAft>
              <a:defRPr sz="2000"/>
            </a:lvl3pPr>
            <a:lvl4pPr>
              <a:lnSpc>
                <a:spcPct val="100000"/>
              </a:lnSpc>
              <a:spcBef>
                <a:spcPts val="0"/>
              </a:spcBef>
              <a:spcAft>
                <a:spcPts val="0"/>
              </a:spcAft>
              <a:defRPr sz="2800"/>
            </a:lvl4pPr>
            <a:lvl5pPr>
              <a:lnSpc>
                <a:spcPct val="100000"/>
              </a:lnSpc>
              <a:spcBef>
                <a:spcPts val="0"/>
              </a:spcBef>
              <a:spcAft>
                <a:spcPts val="0"/>
              </a:spcAft>
              <a:defRPr sz="28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46237487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12.xml><?xml version="1.0" encoding="utf-8"?>
<p:sldLayout xmlns:a="http://schemas.openxmlformats.org/drawingml/2006/main" xmlns:r="http://schemas.openxmlformats.org/officeDocument/2006/relationships" xmlns:p="http://schemas.openxmlformats.org/presentationml/2006/main" preserve="1" userDrawn="1">
  <p:cSld name="Gray slice heading">
    <p:bg>
      <p:bgPr>
        <a:solidFill>
          <a:schemeClr val="bg1"/>
        </a:solidFill>
        <a:effectLst/>
      </p:bgPr>
    </p:bg>
    <p:spTree>
      <p:nvGrpSpPr>
        <p:cNvPr id="1" name=""/>
        <p:cNvGrpSpPr/>
        <p:nvPr/>
      </p:nvGrpSpPr>
      <p:grpSpPr>
        <a:xfrm>
          <a:off x="0" y="0"/>
          <a:ext cx="0" cy="0"/>
          <a:chOff x="0" y="0"/>
          <a:chExt cx="0" cy="0"/>
        </a:xfrm>
      </p:grpSpPr>
      <p:sp>
        <p:nvSpPr>
          <p:cNvPr id="8" name="Rectangle 7"/>
          <p:cNvSpPr/>
          <p:nvPr userDrawn="1"/>
        </p:nvSpPr>
        <p:spPr bwMode="ltGray">
          <a:xfrm>
            <a:off x="1" y="-1309"/>
            <a:ext cx="4694400" cy="6859309"/>
          </a:xfrm>
          <a:prstGeom prst="rect">
            <a:avLst/>
          </a:prstGeom>
          <a:solidFill>
            <a:srgbClr val="F2F2F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lnSpc>
                <a:spcPct val="90000"/>
              </a:lnSpc>
              <a:spcAft>
                <a:spcPts val="1000"/>
              </a:spcAft>
            </a:pPr>
            <a:endParaRPr lang="en-US" sz="1200" dirty="0">
              <a:solidFill>
                <a:schemeClr val="bg1"/>
              </a:solidFill>
              <a:latin typeface="+mn-lt"/>
            </a:endParaRPr>
          </a:p>
        </p:txBody>
      </p:sp>
      <p:sp>
        <p:nvSpPr>
          <p:cNvPr id="3" name="Date Placeholder 2"/>
          <p:cNvSpPr>
            <a:spLocks noGrp="1"/>
          </p:cNvSpPr>
          <p:nvPr>
            <p:ph type="dt" sz="half" idx="10"/>
          </p:nvPr>
        </p:nvSpPr>
        <p:spPr>
          <a:xfrm>
            <a:off x="9677400" y="6405036"/>
            <a:ext cx="1482051" cy="153888"/>
          </a:xfrm>
          <a:prstGeom prst="rect">
            <a:avLst/>
          </a:prstGeom>
        </p:spPr>
        <p:txBody>
          <a:bodyPr/>
          <a:lstStyle>
            <a:lvl1pPr>
              <a:defRPr>
                <a:latin typeface="+mn-lt"/>
                <a:sym typeface="Trebuchet MS" panose="020B0603020202020204" pitchFamily="34" charset="0"/>
              </a:defRPr>
            </a:lvl1pPr>
          </a:lstStyle>
          <a:p>
            <a:endParaRPr lang="en-US" dirty="0"/>
          </a:p>
        </p:txBody>
      </p:sp>
      <p:sp>
        <p:nvSpPr>
          <p:cNvPr id="9" name="Title 1"/>
          <p:cNvSpPr>
            <a:spLocks noGrp="1"/>
          </p:cNvSpPr>
          <p:nvPr>
            <p:ph type="title" hasCustomPrompt="1"/>
          </p:nvPr>
        </p:nvSpPr>
        <p:spPr bwMode="ltGray">
          <a:xfrm>
            <a:off x="630000" y="1544274"/>
            <a:ext cx="3452400" cy="1495794"/>
          </a:xfrm>
          <a:noFill/>
        </p:spPr>
        <p:txBody>
          <a:bodyPr wrap="square" lIns="0" tIns="0" rIns="320040" bIns="0" anchor="b">
            <a:noAutofit/>
          </a:bodyPr>
          <a:lstStyle>
            <a:lvl1pPr>
              <a:defRPr sz="3200">
                <a:solidFill>
                  <a:schemeClr val="tx2"/>
                </a:solidFill>
                <a:latin typeface="+mj-lt"/>
              </a:defRPr>
            </a:lvl1pPr>
          </a:lstStyle>
          <a:p>
            <a:r>
              <a:rPr lang="en-US" dirty="0"/>
              <a:t>Click to add title</a:t>
            </a:r>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190349249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13.xml><?xml version="1.0" encoding="utf-8"?>
<p:sldLayout xmlns:a="http://schemas.openxmlformats.org/drawingml/2006/main" xmlns:r="http://schemas.openxmlformats.org/officeDocument/2006/relationships" xmlns:p="http://schemas.openxmlformats.org/presentationml/2006/main" showMasterSp="0" preserve="1">
  <p:cSld name="Section header box">
    <p:bg bwMode="gray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bwMode="blackWhite">
          <a:xfrm>
            <a:off x="1284742" y="2668041"/>
            <a:ext cx="9620491" cy="3201026"/>
          </a:xfrm>
          <a:prstGeom prst="rect">
            <a:avLst/>
          </a:prstGeom>
          <a:ln w="9525">
            <a:solidFill>
              <a:schemeClr val="bg1"/>
            </a:solidFill>
          </a:ln>
        </p:spPr>
        <p:txBody>
          <a:bodyPr lIns="274320" tIns="274320" rIns="274320" bIns="137160"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bg1"/>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
        <p:nvSpPr>
          <p:cNvPr id="4" name="TextBox 3"/>
          <p:cNvSpPr txBox="1"/>
          <p:nvPr/>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3"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59" name="Rectangle 58"/>
          <p:cNvSpPr/>
          <p:nvPr userDrawn="1"/>
        </p:nvSpPr>
        <p:spPr bwMode="white">
          <a:xfrm>
            <a:off x="1284743" y="1428131"/>
            <a:ext cx="947672" cy="947672"/>
          </a:xfrm>
          <a:prstGeom prst="rect">
            <a:avLst/>
          </a:prstGeom>
          <a:noFill/>
          <a:ln>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361313652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14.xml><?xml version="1.0" encoding="utf-8"?>
<p:sldLayout xmlns:a="http://schemas.openxmlformats.org/drawingml/2006/main" xmlns:r="http://schemas.openxmlformats.org/officeDocument/2006/relationships" xmlns:p="http://schemas.openxmlformats.org/presentationml/2006/main" showMasterSp="0" preserve="1" userDrawn="1">
  <p:cSld name="Section header line">
    <p:bg bwMode="black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5" name="TextBox 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4" name="Date Placeholder 3"/>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47" name="Title 1"/>
          <p:cNvSpPr>
            <a:spLocks noGrp="1"/>
          </p:cNvSpPr>
          <p:nvPr>
            <p:ph type="title" hasCustomPrompt="1"/>
          </p:nvPr>
        </p:nvSpPr>
        <p:spPr bwMode="blackWhite">
          <a:xfrm>
            <a:off x="630000" y="3826800"/>
            <a:ext cx="10936800" cy="2041200"/>
          </a:xfrm>
        </p:spPr>
        <p:txBody>
          <a:bodyPr anchor="t">
            <a:noAutofit/>
          </a:bodyPr>
          <a:lstStyle>
            <a:lvl1pPr>
              <a:defRPr sz="5400">
                <a:solidFill>
                  <a:schemeClr val="bg1"/>
                </a:solidFill>
                <a:latin typeface="+mj-lt"/>
                <a:sym typeface="Trebuchet MS" panose="020B0603020202020204" pitchFamily="34" charset="0"/>
              </a:defRPr>
            </a:lvl1pPr>
          </a:lstStyle>
          <a:p>
            <a:r>
              <a:rPr lang="en-US" dirty="0"/>
              <a:t>Click to add big statement text</a:t>
            </a:r>
          </a:p>
        </p:txBody>
      </p:sp>
      <p:cxnSp>
        <p:nvCxnSpPr>
          <p:cNvPr id="148" name="Straight Connector 147"/>
          <p:cNvCxnSpPr/>
          <p:nvPr userDrawn="1"/>
        </p:nvCxnSpPr>
        <p:spPr bwMode="white">
          <a:xfrm>
            <a:off x="618898" y="3680016"/>
            <a:ext cx="11576304" cy="0"/>
          </a:xfrm>
          <a:prstGeom prst="line">
            <a:avLst/>
          </a:prstGeom>
          <a:ln w="19050" cmpd="sng">
            <a:solidFill>
              <a:schemeClr val="bg1"/>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70049815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15.xml><?xml version="1.0" encoding="utf-8"?>
<p:sldLayout xmlns:a="http://schemas.openxmlformats.org/drawingml/2006/main" xmlns:r="http://schemas.openxmlformats.org/officeDocument/2006/relationships" xmlns:p="http://schemas.openxmlformats.org/presentationml/2006/main" showMasterSp="0" preserve="1" userDrawn="1">
  <p:cSld name="White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6" name="Picture 15"/>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V="1">
            <a:off x="4064994" y="0"/>
            <a:ext cx="416951" cy="6858000"/>
          </a:xfrm>
          <a:prstGeom prst="rect">
            <a:avLst/>
          </a:prstGeom>
        </p:spPr>
      </p:pic>
      <p:sp>
        <p:nvSpPr>
          <p:cNvPr id="17" name="Date Placeholder 1"/>
          <p:cNvSpPr>
            <a:spLocks noGrp="1"/>
          </p:cNvSpPr>
          <p:nvPr>
            <p:ph type="dt" sz="half" idx="31"/>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20" name="TextBox 19"/>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26" name="Rectangle 25"/>
          <p:cNvSpPr/>
          <p:nvPr userDrawn="1"/>
        </p:nvSpPr>
        <p:spPr bwMode="white">
          <a:xfrm>
            <a:off x="0" y="0"/>
            <a:ext cx="4079508"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27" name="Title 4"/>
          <p:cNvSpPr>
            <a:spLocks noGrp="1"/>
          </p:cNvSpPr>
          <p:nvPr>
            <p:ph type="title" hasCustomPrompt="1"/>
          </p:nvPr>
        </p:nvSpPr>
        <p:spPr>
          <a:xfrm>
            <a:off x="630000" y="2681103"/>
            <a:ext cx="3127881" cy="1495794"/>
          </a:xfrm>
          <a:prstGeom prst="rect">
            <a:avLst/>
          </a:prstGeom>
        </p:spPr>
        <p:txBody>
          <a:bodyPr anchor="ctr">
            <a:noAutofit/>
          </a:bodyPr>
          <a:lstStyle>
            <a:lvl1pPr>
              <a:defRPr sz="3200">
                <a:solidFill>
                  <a:schemeClr val="tx2"/>
                </a:solidFill>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411935896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16.xml><?xml version="1.0" encoding="utf-8"?>
<p:sldLayout xmlns:a="http://schemas.openxmlformats.org/drawingml/2006/main" xmlns:r="http://schemas.openxmlformats.org/officeDocument/2006/relationships" xmlns:p="http://schemas.openxmlformats.org/presentationml/2006/main" showMasterSp="0" preserve="1" userDrawn="1">
  <p:cSld name="Green highlight">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V="1">
            <a:off x="7165606" y="0"/>
            <a:ext cx="416951" cy="6858000"/>
          </a:xfrm>
          <a:prstGeom prst="rect">
            <a:avLst/>
          </a:prstGeom>
        </p:spPr>
      </p:pic>
      <p:sp>
        <p:nvSpPr>
          <p:cNvPr id="13" name="Rectangle 12"/>
          <p:cNvSpPr/>
          <p:nvPr userDrawn="1"/>
        </p:nvSpPr>
        <p:spPr bwMode="white">
          <a:xfrm>
            <a:off x="0" y="0"/>
            <a:ext cx="7171956"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6"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0"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7" name="TextBox 16"/>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23" name="Title 3"/>
          <p:cNvSpPr>
            <a:spLocks noGrp="1"/>
          </p:cNvSpPr>
          <p:nvPr>
            <p:ph type="title" hasCustomPrompt="1"/>
          </p:nvPr>
        </p:nvSpPr>
        <p:spPr>
          <a:xfrm>
            <a:off x="630000" y="622800"/>
            <a:ext cx="62568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mj-lt"/>
                <a:sym typeface="Trebuchet MS" panose="020B0603020202020204" pitchFamily="34" charset="0"/>
              </a:defRPr>
            </a:lvl1pPr>
          </a:lstStyle>
          <a:p>
            <a:pPr lvl="0"/>
            <a:r>
              <a:rPr lang="en-US" dirty="0"/>
              <a:t>Click to add title</a:t>
            </a:r>
          </a:p>
        </p:txBody>
      </p:sp>
    </p:spTree>
    <p:extLst>
      <p:ext uri="{BB962C8B-B14F-4D97-AF65-F5344CB8AC3E}">
        <p14:creationId xmlns:p14="http://schemas.microsoft.com/office/powerpoint/2010/main" val="76013533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17.xml><?xml version="1.0" encoding="utf-8"?>
<p:sldLayout xmlns:a="http://schemas.openxmlformats.org/drawingml/2006/main" xmlns:r="http://schemas.openxmlformats.org/officeDocument/2006/relationships" xmlns:p="http://schemas.openxmlformats.org/presentationml/2006/main" showMasterSp="0" preserve="1" userDrawn="1">
  <p:cSld name="Green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11" name="Title 4"/>
          <p:cNvSpPr>
            <a:spLocks noGrp="1"/>
          </p:cNvSpPr>
          <p:nvPr>
            <p:ph type="title" hasCustomPrompt="1"/>
          </p:nvPr>
        </p:nvSpPr>
        <p:spPr>
          <a:xfrm>
            <a:off x="630000" y="2681103"/>
            <a:ext cx="3127881" cy="1495794"/>
          </a:xfrm>
          <a:prstGeom prst="rect">
            <a:avLst/>
          </a:prstGeom>
        </p:spPr>
        <p:txBody>
          <a:bodyPr anchor="ctr">
            <a:noAutofit/>
          </a:bodyPr>
          <a:lstStyle>
            <a:lvl1pPr>
              <a:defRPr sz="3200">
                <a:solidFill>
                  <a:schemeClr val="bg1"/>
                </a:solidFill>
                <a:latin typeface="+mj-lt"/>
                <a:sym typeface="Trebuchet MS" panose="020B0603020202020204" pitchFamily="34" charset="0"/>
              </a:defRPr>
            </a:lvl1pPr>
          </a:lstStyle>
          <a:p>
            <a:r>
              <a:rPr lang="en-US" dirty="0"/>
              <a:t>Click to add title</a:t>
            </a:r>
          </a:p>
        </p:txBody>
      </p:sp>
      <p:sp>
        <p:nvSpPr>
          <p:cNvPr id="13" name="Rectangle 12"/>
          <p:cNvSpPr/>
          <p:nvPr userDrawn="1"/>
        </p:nvSpPr>
        <p:spPr bwMode="white">
          <a:xfrm>
            <a:off x="4080763" y="-1309"/>
            <a:ext cx="8111237" cy="685930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2" name="Date Placeholder 1"/>
          <p:cNvSpPr>
            <a:spLocks noGrp="1"/>
          </p:cNvSpPr>
          <p:nvPr>
            <p:ph type="dt" sz="half" idx="29"/>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209209532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18.xml><?xml version="1.0" encoding="utf-8"?>
<p:sldLayout xmlns:a="http://schemas.openxmlformats.org/drawingml/2006/main" xmlns:r="http://schemas.openxmlformats.org/officeDocument/2006/relationships" xmlns:p="http://schemas.openxmlformats.org/presentationml/2006/main" showMasterSp="0" preserve="1" userDrawn="1">
  <p:cSld name="Green half">
    <p:bg bwMode="gray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1" name="Picture 10"/>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5689582" y="0"/>
            <a:ext cx="416951" cy="6858000"/>
          </a:xfrm>
          <a:prstGeom prst="rect">
            <a:avLst/>
          </a:prstGeom>
        </p:spPr>
      </p:pic>
      <p:sp>
        <p:nvSpPr>
          <p:cNvPr id="12" name="Rectangle 11"/>
          <p:cNvSpPr/>
          <p:nvPr userDrawn="1"/>
        </p:nvSpPr>
        <p:spPr>
          <a:xfrm>
            <a:off x="6096000" y="0"/>
            <a:ext cx="6096000" cy="6858000"/>
          </a:xfrm>
          <a:prstGeom prst="rect">
            <a:avLst/>
          </a:prstGeom>
          <a:solidFill>
            <a:schemeClr val="bg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3" name="Picture Placeholder 18"/>
          <p:cNvSpPr>
            <a:spLocks noGrp="1"/>
          </p:cNvSpPr>
          <p:nvPr>
            <p:ph type="pic" sz="quarter" idx="14" hasCustomPrompt="1"/>
          </p:nvPr>
        </p:nvSpPr>
        <p:spPr>
          <a:xfrm>
            <a:off x="6092021" y="0"/>
            <a:ext cx="6099977" cy="6858000"/>
          </a:xfrm>
          <a:prstGeom prst="rect">
            <a:avLst/>
          </a:prstGeom>
          <a:noFill/>
        </p:spPr>
        <p:txBody>
          <a:bodyPr lIns="914400" tIns="914400" rIns="914400" bIns="914400"/>
          <a:lstStyle>
            <a:lvl1pPr algn="ctr">
              <a:defRPr sz="1800" baseline="0">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4" name="Title 1"/>
          <p:cNvSpPr>
            <a:spLocks noGrp="1"/>
          </p:cNvSpPr>
          <p:nvPr>
            <p:ph type="title" hasCustomPrompt="1"/>
          </p:nvPr>
        </p:nvSpPr>
        <p:spPr bwMode="black">
          <a:xfrm>
            <a:off x="630000" y="1785600"/>
            <a:ext cx="4388400" cy="3286800"/>
          </a:xfrm>
          <a:prstGeom prst="rect">
            <a:avLst/>
          </a:prstGeom>
          <a:noFill/>
        </p:spPr>
        <p:txBody>
          <a:bodyPr wrap="square" lIns="0" tIns="0" rIns="320040" bIns="0" anchor="ctr">
            <a:noAutofit/>
          </a:bodyPr>
          <a:lstStyle>
            <a:lvl1pPr>
              <a:defRPr sz="4400">
                <a:solidFill>
                  <a:schemeClr val="bg1"/>
                </a:solidFill>
                <a:latin typeface="+mj-lt"/>
                <a:sym typeface="Trebuchet MS" panose="020B0603020202020204" pitchFamily="34" charset="0"/>
              </a:defRPr>
            </a:lvl1pPr>
          </a:lstStyle>
          <a:p>
            <a:r>
              <a:rPr lang="en-US" dirty="0"/>
              <a:t>Click to add title</a:t>
            </a: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800" kern="1200" dirty="0">
              <a:solidFill>
                <a:schemeClr val="bg1">
                  <a:lumMod val="50000"/>
                </a:schemeClr>
              </a:solidFill>
              <a:latin typeface="+mn-lt"/>
              <a:ea typeface="+mn-ea"/>
              <a:cs typeface="+mn-cs"/>
              <a:sym typeface="Trebuchet MS" panose="020B0603020202020204" pitchFamily="34" charset="0"/>
            </a:endParaRPr>
          </a:p>
        </p:txBody>
      </p:sp>
      <p:sp>
        <p:nvSpPr>
          <p:cNvPr id="16" name="Date Placeholder 2"/>
          <p:cNvSpPr>
            <a:spLocks noGrp="1"/>
          </p:cNvSpPr>
          <p:nvPr>
            <p:ph type="dt" sz="half" idx="15"/>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2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6169801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19.xml><?xml version="1.0" encoding="utf-8"?>
<p:sldLayout xmlns:a="http://schemas.openxmlformats.org/drawingml/2006/main" xmlns:r="http://schemas.openxmlformats.org/officeDocument/2006/relationships" xmlns:p="http://schemas.openxmlformats.org/presentationml/2006/main" showMasterSp="0" preserve="1" userDrawn="1">
  <p:cSld name="Green two third">
    <p:bg bwMode="gray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7409849" y="0"/>
            <a:ext cx="416951" cy="6858000"/>
          </a:xfrm>
          <a:prstGeom prst="rect">
            <a:avLst/>
          </a:prstGeom>
        </p:spPr>
      </p:pic>
      <p:sp>
        <p:nvSpPr>
          <p:cNvPr id="10" name="Rectangle 9"/>
          <p:cNvSpPr/>
          <p:nvPr userDrawn="1"/>
        </p:nvSpPr>
        <p:spPr bwMode="gray">
          <a:xfrm>
            <a:off x="7819543" y="0"/>
            <a:ext cx="4372457"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1" name="Picture Placeholder 5"/>
          <p:cNvSpPr>
            <a:spLocks noGrp="1"/>
          </p:cNvSpPr>
          <p:nvPr>
            <p:ph type="pic" sz="quarter" idx="11" hasCustomPrompt="1"/>
          </p:nvPr>
        </p:nvSpPr>
        <p:spPr>
          <a:xfrm>
            <a:off x="7820025" y="0"/>
            <a:ext cx="4371975" cy="6858000"/>
          </a:xfrm>
          <a:prstGeom prst="rect">
            <a:avLst/>
          </a:prstGeom>
          <a:noFill/>
        </p:spPr>
        <p:txBody>
          <a:bodyPr lIns="182880" tIns="914400" rIns="182880" bIns="914400"/>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2" name="Date Placeholder 2"/>
          <p:cNvSpPr>
            <a:spLocks noGrp="1"/>
          </p:cNvSpPr>
          <p:nvPr>
            <p:ph type="dt" sz="half" idx="12"/>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5" name="Copyright"/>
          <p:cNvSpPr txBox="1"/>
          <p:nvPr userDrawn="1"/>
        </p:nvSpPr>
        <p:spPr>
          <a:xfrm rot="16200000">
            <a:off x="9486900" y="3916394"/>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4" name="Title 1"/>
          <p:cNvSpPr>
            <a:spLocks noGrp="1"/>
          </p:cNvSpPr>
          <p:nvPr>
            <p:ph type="title" hasCustomPrompt="1"/>
          </p:nvPr>
        </p:nvSpPr>
        <p:spPr bwMode="blackWhite">
          <a:xfrm>
            <a:off x="630000" y="1804650"/>
            <a:ext cx="6247552" cy="3286800"/>
          </a:xfrm>
          <a:prstGeom prst="rect">
            <a:avLst/>
          </a:prstGeom>
        </p:spPr>
        <p:txBody>
          <a:bodyPr anchor="ctr">
            <a:noAutofit/>
          </a:bodyPr>
          <a:lstStyle>
            <a:lvl1pPr>
              <a:defRPr sz="4400">
                <a:solidFill>
                  <a:schemeClr val="bg1"/>
                </a:solidFill>
                <a:latin typeface="+mj-lt"/>
                <a:sym typeface="Trebuchet MS" panose="020B0603020202020204" pitchFamily="34" charset="0"/>
              </a:defRPr>
            </a:lvl1pPr>
          </a:lstStyle>
          <a:p>
            <a:r>
              <a:rPr lang="en-US" dirty="0"/>
              <a:t>Click to edit title</a:t>
            </a:r>
          </a:p>
        </p:txBody>
      </p:sp>
      <p:sp>
        <p:nvSpPr>
          <p:cNvPr id="13" name="TextBox 12"/>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800" kern="1200" dirty="0">
              <a:solidFill>
                <a:schemeClr val="bg1">
                  <a:lumMod val="50000"/>
                </a:schemeClr>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58164592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Quote">
    <p:bg>
      <p:bgPr>
        <a:solidFill>
          <a:schemeClr val="accent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842619711"/>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4112" name="think-cell Slide" r:id="rId4" imgW="324" imgH="324" progId="TCLayout.ActiveDocument.1">
                  <p:embed/>
                </p:oleObj>
              </mc:Choice>
              <mc:Fallback>
                <p:oleObj name="think-cell Slide" r:id="rId4" imgW="324" imgH="324" progId="TCLayout.ActiveDocument.1">
                  <p:embed/>
                  <p:pic>
                    <p:nvPicPr>
                      <p:cNvPr id="0" name=""/>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6" name="TextBox 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pic>
        <p:nvPicPr>
          <p:cNvPr id="7" name="Picture 6"/>
          <p:cNvPicPr>
            <a:picLocks noChangeAspect="1"/>
          </p:cNvPicPr>
          <p:nvPr userDrawn="1"/>
        </p:nvPicPr>
        <p:blipFill rotWithShape="1">
          <a:blip r:embed="rId6">
            <a:extLst>
              <a:ext uri="{28A0092B-C50C-407E-A947-70E740481C1C}">
                <a14:useLocalDpi xmlns:a14="http://schemas.microsoft.com/office/drawing/2010/main" val="0"/>
              </a:ext>
            </a:extLst>
          </a:blip>
          <a:srcRect r="3634" b="1258"/>
          <a:stretch/>
        </p:blipFill>
        <p:spPr>
          <a:xfrm rot="16200000" flipH="1">
            <a:off x="6797461" y="101443"/>
            <a:ext cx="769257" cy="10019821"/>
          </a:xfrm>
          <a:custGeom>
            <a:avLst/>
            <a:gdLst>
              <a:gd name="connsiteX0" fmla="*/ 0 w 769257"/>
              <a:gd name="connsiteY0" fmla="*/ 0 h 10019821"/>
              <a:gd name="connsiteX1" fmla="*/ 0 w 769257"/>
              <a:gd name="connsiteY1" fmla="*/ 4631160 h 10019821"/>
              <a:gd name="connsiteX2" fmla="*/ 216750 w 769257"/>
              <a:gd name="connsiteY2" fmla="*/ 999646 h 10019821"/>
              <a:gd name="connsiteX3" fmla="*/ 197800 w 769257"/>
              <a:gd name="connsiteY3" fmla="*/ 10019821 h 10019821"/>
              <a:gd name="connsiteX4" fmla="*/ 769257 w 769257"/>
              <a:gd name="connsiteY4" fmla="*/ 10019821 h 10019821"/>
              <a:gd name="connsiteX5" fmla="*/ 769257 w 769257"/>
              <a:gd name="connsiteY5" fmla="*/ 0 h 10019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9257" h="10019821">
                <a:moveTo>
                  <a:pt x="0" y="0"/>
                </a:moveTo>
                <a:lnTo>
                  <a:pt x="0" y="4631160"/>
                </a:lnTo>
                <a:lnTo>
                  <a:pt x="216750" y="999646"/>
                </a:lnTo>
                <a:lnTo>
                  <a:pt x="197800" y="10019821"/>
                </a:lnTo>
                <a:lnTo>
                  <a:pt x="769257" y="10019821"/>
                </a:lnTo>
                <a:lnTo>
                  <a:pt x="769257" y="0"/>
                </a:lnTo>
                <a:close/>
              </a:path>
            </a:pathLst>
          </a:custGeom>
        </p:spPr>
      </p:pic>
      <p:sp>
        <p:nvSpPr>
          <p:cNvPr id="59" name="Freeform 58"/>
          <p:cNvSpPr>
            <a:spLocks/>
          </p:cNvSpPr>
          <p:nvPr/>
        </p:nvSpPr>
        <p:spPr bwMode="white">
          <a:xfrm flipH="1">
            <a:off x="0" y="0"/>
            <a:ext cx="12192000" cy="5867335"/>
          </a:xfrm>
          <a:custGeom>
            <a:avLst/>
            <a:gdLst>
              <a:gd name="connsiteX0" fmla="*/ 12192000 w 12192000"/>
              <a:gd name="connsiteY0" fmla="*/ 0 h 5867335"/>
              <a:gd name="connsiteX1" fmla="*/ 0 w 12192000"/>
              <a:gd name="connsiteY1" fmla="*/ 0 h 5867335"/>
              <a:gd name="connsiteX2" fmla="*/ 0 w 12192000"/>
              <a:gd name="connsiteY2" fmla="*/ 4945992 h 5867335"/>
              <a:gd name="connsiteX3" fmla="*/ 9041587 w 12192000"/>
              <a:gd name="connsiteY3" fmla="*/ 4945992 h 5867335"/>
              <a:gd name="connsiteX4" fmla="*/ 9974275 w 12192000"/>
              <a:gd name="connsiteY4" fmla="*/ 5867335 h 5867335"/>
              <a:gd name="connsiteX5" fmla="*/ 9974275 w 12192000"/>
              <a:gd name="connsiteY5" fmla="*/ 4945992 h 5867335"/>
              <a:gd name="connsiteX6" fmla="*/ 12192000 w 12192000"/>
              <a:gd name="connsiteY6" fmla="*/ 4945992 h 5867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5867335">
                <a:moveTo>
                  <a:pt x="12192000" y="0"/>
                </a:moveTo>
                <a:lnTo>
                  <a:pt x="0" y="0"/>
                </a:lnTo>
                <a:lnTo>
                  <a:pt x="0" y="4945992"/>
                </a:lnTo>
                <a:lnTo>
                  <a:pt x="9041587" y="4945992"/>
                </a:lnTo>
                <a:lnTo>
                  <a:pt x="9974275" y="5867335"/>
                </a:lnTo>
                <a:lnTo>
                  <a:pt x="9974275" y="4945992"/>
                </a:lnTo>
                <a:lnTo>
                  <a:pt x="12192000" y="4945992"/>
                </a:lnTo>
                <a:close/>
              </a:path>
            </a:pathLst>
          </a:custGeom>
          <a:solidFill>
            <a:schemeClr val="tx2"/>
          </a:solidFill>
          <a:ln>
            <a:noFill/>
          </a:ln>
          <a:effectLst/>
        </p:spPr>
        <p:txBody>
          <a:bodyPr vert="horz" wrap="square" lIns="91440" tIns="45720" rIns="91440" bIns="45720" numCol="1" anchor="t" anchorCtr="0" compatLnSpc="1">
            <a:prstTxWarp prst="textNoShape">
              <a:avLst/>
            </a:prstTxWarp>
            <a:noAutofit/>
          </a:bodyPr>
          <a:lstStyle/>
          <a:p>
            <a:endParaRPr lang="en-US" dirty="0">
              <a:latin typeface="+mn-lt"/>
              <a:sym typeface="Trebuchet MS" panose="020B0603020202020204" pitchFamily="34" charset="0"/>
            </a:endParaRPr>
          </a:p>
        </p:txBody>
      </p:sp>
    </p:spTree>
    <p:extLst>
      <p:ext uri="{BB962C8B-B14F-4D97-AF65-F5344CB8AC3E}">
        <p14:creationId xmlns:p14="http://schemas.microsoft.com/office/powerpoint/2010/main" val="120217922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20.xml><?xml version="1.0" encoding="utf-8"?>
<p:sldLayout xmlns:a="http://schemas.openxmlformats.org/drawingml/2006/main" xmlns:r="http://schemas.openxmlformats.org/officeDocument/2006/relationships" xmlns:p="http://schemas.openxmlformats.org/presentationml/2006/main" showMasterSp="0" preserve="1" userDrawn="1">
  <p:cSld name="Left arro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16" name="Freeform 14"/>
          <p:cNvSpPr/>
          <p:nvPr userDrawn="1"/>
        </p:nvSpPr>
        <p:spPr bwMode="ltGray">
          <a:xfrm>
            <a:off x="1524" y="131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5" name="Date Placeholder 4"/>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2" name="TextBox 11"/>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17" name="Title 2"/>
          <p:cNvSpPr>
            <a:spLocks noGrp="1"/>
          </p:cNvSpPr>
          <p:nvPr>
            <p:ph type="title" hasCustomPrompt="1"/>
          </p:nvPr>
        </p:nvSpPr>
        <p:spPr>
          <a:xfrm>
            <a:off x="630000" y="2764203"/>
            <a:ext cx="2478638" cy="1314311"/>
          </a:xfrm>
          <a:prstGeom prst="rect">
            <a:avLst/>
          </a:prstGeom>
        </p:spPr>
        <p:txBody>
          <a:bodyPr anchor="ctr">
            <a:noAutofit/>
          </a:bodyPr>
          <a:lstStyle>
            <a:lvl1pPr>
              <a:defRPr sz="3200" baseline="0">
                <a:solidFill>
                  <a:schemeClr val="tx2"/>
                </a:solidFill>
                <a:latin typeface="+mj-lt"/>
                <a:sym typeface="Trebuchet MS" panose="020B0603020202020204" pitchFamily="34" charset="0"/>
              </a:defRPr>
            </a:lvl1pPr>
          </a:lstStyle>
          <a:p>
            <a:r>
              <a:rPr lang="en-US" dirty="0">
                <a:solidFill>
                  <a:schemeClr val="tx2"/>
                </a:solidFill>
              </a:rPr>
              <a:t>Click to add title</a:t>
            </a:r>
          </a:p>
        </p:txBody>
      </p:sp>
      <p:pic>
        <p:nvPicPr>
          <p:cNvPr id="9" name="Picture 8"/>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132442" y="3590399"/>
            <a:ext cx="1365250" cy="3382962"/>
          </a:xfrm>
          <a:custGeom>
            <a:avLst/>
            <a:gdLst>
              <a:gd name="connsiteX0" fmla="*/ 919541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264716 h 3382962"/>
              <a:gd name="connsiteX5" fmla="*/ 129871 w 1365250"/>
              <a:gd name="connsiteY5" fmla="*/ 3267601 h 3382962"/>
              <a:gd name="connsiteX6" fmla="*/ 0 w 1365250"/>
              <a:gd name="connsiteY6" fmla="*/ 0 h 3382962"/>
              <a:gd name="connsiteX7" fmla="*/ 909386 w 1365250"/>
              <a:gd name="connsiteY7" fmla="*/ 0 h 3382962"/>
              <a:gd name="connsiteX8" fmla="*/ 0 w 1365250"/>
              <a:gd name="connsiteY8" fmla="*/ 298560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19541" y="0"/>
                </a:moveTo>
                <a:lnTo>
                  <a:pt x="1365250" y="0"/>
                </a:lnTo>
                <a:lnTo>
                  <a:pt x="1365250" y="3382962"/>
                </a:lnTo>
                <a:lnTo>
                  <a:pt x="0" y="3382962"/>
                </a:lnTo>
                <a:lnTo>
                  <a:pt x="0" y="3264716"/>
                </a:lnTo>
                <a:lnTo>
                  <a:pt x="129871" y="3267601"/>
                </a:lnTo>
                <a:close/>
                <a:moveTo>
                  <a:pt x="0" y="0"/>
                </a:moveTo>
                <a:lnTo>
                  <a:pt x="909386" y="0"/>
                </a:lnTo>
                <a:lnTo>
                  <a:pt x="0" y="298560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527544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21.xml><?xml version="1.0" encoding="utf-8"?>
<p:sldLayout xmlns:a="http://schemas.openxmlformats.org/drawingml/2006/main" xmlns:r="http://schemas.openxmlformats.org/officeDocument/2006/relationships" xmlns:p="http://schemas.openxmlformats.org/presentationml/2006/main" showMasterSp="0" preserve="1" userDrawn="1">
  <p:cSld name="Green left arrow">
    <p:bg>
      <p:bgPr>
        <a:solidFill>
          <a:srgbClr val="F2F2F2"/>
        </a:solidFill>
        <a:effectLst/>
      </p:bgPr>
    </p:bg>
    <p:spTree>
      <p:nvGrpSpPr>
        <p:cNvPr id="1" name=""/>
        <p:cNvGrpSpPr/>
        <p:nvPr/>
      </p:nvGrpSpPr>
      <p:grpSpPr>
        <a:xfrm>
          <a:off x="0" y="0"/>
          <a:ext cx="0" cy="0"/>
          <a:chOff x="0" y="0"/>
          <a:chExt cx="0" cy="0"/>
        </a:xfrm>
      </p:grpSpPr>
      <p:sp>
        <p:nvSpPr>
          <p:cNvPr id="16" name="Freeform 14"/>
          <p:cNvSpPr/>
          <p:nvPr userDrawn="1"/>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3" name="Title 2"/>
          <p:cNvSpPr>
            <a:spLocks noGrp="1"/>
          </p:cNvSpPr>
          <p:nvPr>
            <p:ph type="title" hasCustomPrompt="1"/>
          </p:nvPr>
        </p:nvSpPr>
        <p:spPr>
          <a:xfrm>
            <a:off x="630000" y="2764203"/>
            <a:ext cx="2478638" cy="1314311"/>
          </a:xfrm>
        </p:spPr>
        <p:txBody>
          <a:bodyPr anchor="ctr" anchorCtr="0">
            <a:noAutofit/>
          </a:bodyPr>
          <a:lstStyle>
            <a:lvl1pPr>
              <a:defRPr sz="3200" baseline="0">
                <a:solidFill>
                  <a:srgbClr val="FFFFFF"/>
                </a:solidFill>
                <a:latin typeface="+mj-lt"/>
              </a:defRPr>
            </a:lvl1pPr>
          </a:lstStyle>
          <a:p>
            <a:r>
              <a:rPr lang="en-US" dirty="0"/>
              <a:t>Click to add title</a:t>
            </a:r>
          </a:p>
        </p:txBody>
      </p:sp>
      <p:sp>
        <p:nvSpPr>
          <p:cNvPr id="13"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6216" b="7716"/>
          <a:stretch/>
        </p:blipFill>
        <p:spPr>
          <a:xfrm rot="120000">
            <a:off x="2174642" y="3402828"/>
            <a:ext cx="2694666" cy="3461745"/>
          </a:xfrm>
          <a:custGeom>
            <a:avLst/>
            <a:gdLst>
              <a:gd name="connsiteX0" fmla="*/ 0 w 2694666"/>
              <a:gd name="connsiteY0" fmla="*/ 0 h 3461745"/>
              <a:gd name="connsiteX1" fmla="*/ 2694666 w 2694666"/>
              <a:gd name="connsiteY1" fmla="*/ 0 h 3461745"/>
              <a:gd name="connsiteX2" fmla="*/ 2694666 w 2694666"/>
              <a:gd name="connsiteY2" fmla="*/ 3461745 h 3461745"/>
              <a:gd name="connsiteX3" fmla="*/ 1325678 w 2694666"/>
              <a:gd name="connsiteY3" fmla="*/ 3461745 h 3461745"/>
              <a:gd name="connsiteX4" fmla="*/ 1671729 w 2694666"/>
              <a:gd name="connsiteY4" fmla="*/ 3449661 h 3461745"/>
              <a:gd name="connsiteX5" fmla="*/ 1894583 w 2694666"/>
              <a:gd name="connsiteY5" fmla="*/ 6023 h 3461745"/>
              <a:gd name="connsiteX6" fmla="*/ 1847153 w 2694666"/>
              <a:gd name="connsiteY6" fmla="*/ 12445 h 3461745"/>
              <a:gd name="connsiteX7" fmla="*/ 1149427 w 2694666"/>
              <a:gd name="connsiteY7" fmla="*/ 3461745 h 3461745"/>
              <a:gd name="connsiteX8" fmla="*/ 0 w 2694666"/>
              <a:gd name="connsiteY8" fmla="*/ 3461745 h 3461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94666" h="3461745">
                <a:moveTo>
                  <a:pt x="0" y="0"/>
                </a:moveTo>
                <a:lnTo>
                  <a:pt x="2694666" y="0"/>
                </a:lnTo>
                <a:lnTo>
                  <a:pt x="2694666" y="3461745"/>
                </a:lnTo>
                <a:lnTo>
                  <a:pt x="1325678" y="3461745"/>
                </a:lnTo>
                <a:lnTo>
                  <a:pt x="1671729" y="3449661"/>
                </a:lnTo>
                <a:lnTo>
                  <a:pt x="1894583" y="6023"/>
                </a:lnTo>
                <a:lnTo>
                  <a:pt x="1847153" y="12445"/>
                </a:lnTo>
                <a:lnTo>
                  <a:pt x="1149427" y="3461745"/>
                </a:lnTo>
                <a:lnTo>
                  <a:pt x="0" y="3461745"/>
                </a:lnTo>
                <a:close/>
              </a:path>
            </a:pathLst>
          </a:custGeom>
        </p:spPr>
      </p:pic>
    </p:spTree>
    <p:extLst>
      <p:ext uri="{BB962C8B-B14F-4D97-AF65-F5344CB8AC3E}">
        <p14:creationId xmlns:p14="http://schemas.microsoft.com/office/powerpoint/2010/main" val="224613249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22.xml><?xml version="1.0" encoding="utf-8"?>
<p:sldLayout xmlns:a="http://schemas.openxmlformats.org/drawingml/2006/main" xmlns:r="http://schemas.openxmlformats.org/officeDocument/2006/relationships" xmlns:p="http://schemas.openxmlformats.org/presentationml/2006/main" showMasterSp="0" preserve="1" userDrawn="1">
  <p:cSld name="Arrow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extLst>
              <p:ext uri="{D42A27DB-BD31-4B8C-83A1-F6EECF244321}">
                <p14:modId xmlns:p14="http://schemas.microsoft.com/office/powerpoint/2010/main" val="825746383"/>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62480" name="think-cell Slide" r:id="rId4" imgW="324" imgH="324" progId="TCLayout.ActiveDocument.1">
                  <p:embed/>
                </p:oleObj>
              </mc:Choice>
              <mc:Fallback>
                <p:oleObj name="think-cell Slide" r:id="rId4" imgW="324" imgH="324" progId="TCLayout.ActiveDocument.1">
                  <p:embed/>
                  <p:pic>
                    <p:nvPicPr>
                      <p:cNvPr id="3" name="Object 2"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5" name="TextBox 4"/>
          <p:cNvSpPr txBox="1"/>
          <p:nvPr/>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800" kern="1200" dirty="0">
              <a:solidFill>
                <a:schemeClr val="bg1"/>
              </a:solidFill>
              <a:latin typeface="+mn-lt"/>
              <a:ea typeface="+mn-ea"/>
              <a:cs typeface="+mn-cs"/>
              <a:sym typeface="Trebuchet MS" panose="020B0603020202020204" pitchFamily="34" charset="0"/>
            </a:endParaRPr>
          </a:p>
        </p:txBody>
      </p:sp>
      <p:sp>
        <p:nvSpPr>
          <p:cNvPr id="8" name="Date Placeholder 7"/>
          <p:cNvSpPr>
            <a:spLocks noGrp="1"/>
          </p:cNvSpPr>
          <p:nvPr>
            <p:ph type="dt" sz="half" idx="11"/>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3" name="Pentagon 3"/>
          <p:cNvSpPr/>
          <p:nvPr userDrawn="1"/>
        </p:nvSpPr>
        <p:spPr bwMode="white">
          <a:xfrm>
            <a:off x="1" y="0"/>
            <a:ext cx="5426920" cy="6858000"/>
          </a:xfrm>
          <a:prstGeom prst="homePlate">
            <a:avLst>
              <a:gd name="adj" fmla="val 12939"/>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4" name="Title 1"/>
          <p:cNvSpPr>
            <a:spLocks noGrp="1"/>
          </p:cNvSpPr>
          <p:nvPr>
            <p:ph type="title" hasCustomPrompt="1"/>
          </p:nvPr>
        </p:nvSpPr>
        <p:spPr>
          <a:xfrm>
            <a:off x="630000" y="1785600"/>
            <a:ext cx="4062235" cy="3286800"/>
          </a:xfrm>
          <a:prstGeom prst="rect">
            <a:avLst/>
          </a:prstGeom>
        </p:spPr>
        <p:txBody>
          <a:bodyPr anchor="ctr">
            <a:noAutofit/>
          </a:bodyPr>
          <a:lstStyle>
            <a:lvl1pPr>
              <a:defRPr sz="4400" b="0">
                <a:solidFill>
                  <a:schemeClr val="tx2"/>
                </a:solidFill>
                <a:latin typeface="+mj-lt"/>
                <a:sym typeface="Trebuchet MS" panose="020B0603020202020204" pitchFamily="34" charset="0"/>
              </a:defRPr>
            </a:lvl1pPr>
          </a:lstStyle>
          <a:p>
            <a:r>
              <a:rPr lang="en-US" dirty="0"/>
              <a:t>Click to add title</a:t>
            </a:r>
          </a:p>
        </p:txBody>
      </p:sp>
      <p:pic>
        <p:nvPicPr>
          <p:cNvPr id="15" name="Picture 14"/>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4581525" y="3394392"/>
            <a:ext cx="1298575" cy="3571875"/>
          </a:xfrm>
          <a:custGeom>
            <a:avLst/>
            <a:gdLst>
              <a:gd name="connsiteX0" fmla="*/ 0 w 1298575"/>
              <a:gd name="connsiteY0" fmla="*/ 0 h 3571875"/>
              <a:gd name="connsiteX1" fmla="*/ 1298575 w 1298575"/>
              <a:gd name="connsiteY1" fmla="*/ 0 h 3571875"/>
              <a:gd name="connsiteX2" fmla="*/ 1298575 w 1298575"/>
              <a:gd name="connsiteY2" fmla="*/ 3571875 h 3571875"/>
              <a:gd name="connsiteX3" fmla="*/ 0 w 1298575"/>
              <a:gd name="connsiteY3" fmla="*/ 3571875 h 3571875"/>
              <a:gd name="connsiteX4" fmla="*/ 0 w 1298575"/>
              <a:gd name="connsiteY4" fmla="*/ 3465683 h 3571875"/>
              <a:gd name="connsiteX5" fmla="*/ 139700 w 1298575"/>
              <a:gd name="connsiteY5" fmla="*/ 3466783 h 3571875"/>
              <a:gd name="connsiteX6" fmla="*/ 841375 w 1298575"/>
              <a:gd name="connsiteY6" fmla="*/ 21908 h 3571875"/>
              <a:gd name="connsiteX7" fmla="*/ 0 w 1298575"/>
              <a:gd name="connsiteY7" fmla="*/ 2642743 h 357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8575" h="3571875">
                <a:moveTo>
                  <a:pt x="0" y="0"/>
                </a:moveTo>
                <a:lnTo>
                  <a:pt x="1298575" y="0"/>
                </a:lnTo>
                <a:lnTo>
                  <a:pt x="1298575" y="3571875"/>
                </a:lnTo>
                <a:lnTo>
                  <a:pt x="0" y="3571875"/>
                </a:lnTo>
                <a:lnTo>
                  <a:pt x="0" y="3465683"/>
                </a:lnTo>
                <a:lnTo>
                  <a:pt x="139700" y="3466783"/>
                </a:lnTo>
                <a:lnTo>
                  <a:pt x="841375" y="21908"/>
                </a:lnTo>
                <a:lnTo>
                  <a:pt x="0" y="26427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7031842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23.xml><?xml version="1.0" encoding="utf-8"?>
<p:sldLayout xmlns:a="http://schemas.openxmlformats.org/drawingml/2006/main" xmlns:r="http://schemas.openxmlformats.org/officeDocument/2006/relationships" xmlns:p="http://schemas.openxmlformats.org/presentationml/2006/main" showMasterSp="0" preserve="1" userDrawn="1">
  <p:cSld name="Green arrow one third">
    <p:bg>
      <p:bgPr>
        <a:solidFill>
          <a:srgbClr val="F2F2F2"/>
        </a:solidFill>
        <a:effectLst/>
      </p:bgPr>
    </p:bg>
    <p:spTree>
      <p:nvGrpSpPr>
        <p:cNvPr id="1" name=""/>
        <p:cNvGrpSpPr/>
        <p:nvPr/>
      </p:nvGrpSpPr>
      <p:grpSpPr>
        <a:xfrm>
          <a:off x="0" y="0"/>
          <a:ext cx="0" cy="0"/>
          <a:chOff x="0" y="0"/>
          <a:chExt cx="0" cy="0"/>
        </a:xfrm>
      </p:grpSpPr>
      <p:sp>
        <p:nvSpPr>
          <p:cNvPr id="13" name="Pentagon 3"/>
          <p:cNvSpPr/>
          <p:nvPr userDrawn="1"/>
        </p:nvSpPr>
        <p:spPr bwMode="white">
          <a:xfrm>
            <a:off x="1" y="0"/>
            <a:ext cx="5426920"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4" name="Title 1"/>
          <p:cNvSpPr>
            <a:spLocks noGrp="1"/>
          </p:cNvSpPr>
          <p:nvPr>
            <p:ph type="title" hasCustomPrompt="1"/>
          </p:nvPr>
        </p:nvSpPr>
        <p:spPr>
          <a:xfrm>
            <a:off x="630000" y="1785600"/>
            <a:ext cx="4062235" cy="3286800"/>
          </a:xfrm>
          <a:prstGeom prst="rect">
            <a:avLst/>
          </a:prstGeom>
        </p:spPr>
        <p:txBody>
          <a:bodyPr anchor="ctr">
            <a:noAutofit/>
          </a:bodyPr>
          <a:lstStyle>
            <a:lvl1pPr>
              <a:defRPr sz="4400" b="0">
                <a:solidFill>
                  <a:srgbClr val="FFFFFF"/>
                </a:solidFill>
                <a:latin typeface="+mj-lt"/>
                <a:sym typeface="Trebuchet MS" panose="020B0603020202020204" pitchFamily="34" charset="0"/>
              </a:defRPr>
            </a:lvl1pPr>
          </a:lstStyle>
          <a:p>
            <a:r>
              <a:rPr lang="en-US" dirty="0"/>
              <a:t>Click to add title</a:t>
            </a:r>
          </a:p>
        </p:txBody>
      </p:sp>
      <p:sp>
        <p:nvSpPr>
          <p:cNvPr id="11"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6" name="TextBox 1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7562" b="6867"/>
          <a:stretch/>
        </p:blipFill>
        <p:spPr>
          <a:xfrm>
            <a:off x="3578059" y="3416300"/>
            <a:ext cx="2694666" cy="3441700"/>
          </a:xfrm>
          <a:custGeom>
            <a:avLst/>
            <a:gdLst>
              <a:gd name="connsiteX0" fmla="*/ 2040063 w 2694666"/>
              <a:gd name="connsiteY0" fmla="*/ 0 h 3441700"/>
              <a:gd name="connsiteX1" fmla="*/ 2694666 w 2694666"/>
              <a:gd name="connsiteY1" fmla="*/ 0 h 3441700"/>
              <a:gd name="connsiteX2" fmla="*/ 2694666 w 2694666"/>
              <a:gd name="connsiteY2" fmla="*/ 3441700 h 3441700"/>
              <a:gd name="connsiteX3" fmla="*/ 1510783 w 2694666"/>
              <a:gd name="connsiteY3" fmla="*/ 3441700 h 3441700"/>
              <a:gd name="connsiteX4" fmla="*/ 1816742 w 2694666"/>
              <a:gd name="connsiteY4" fmla="*/ 365420 h 3441700"/>
              <a:gd name="connsiteX5" fmla="*/ 2022641 w 2694666"/>
              <a:gd name="connsiteY5" fmla="*/ 379413 h 3441700"/>
              <a:gd name="connsiteX6" fmla="*/ 0 w 2694666"/>
              <a:gd name="connsiteY6" fmla="*/ 0 h 3441700"/>
              <a:gd name="connsiteX7" fmla="*/ 1846270 w 2694666"/>
              <a:gd name="connsiteY7" fmla="*/ 0 h 3441700"/>
              <a:gd name="connsiteX8" fmla="*/ 1848810 w 2694666"/>
              <a:gd name="connsiteY8" fmla="*/ 12700 h 3441700"/>
              <a:gd name="connsiteX9" fmla="*/ 1777372 w 2694666"/>
              <a:gd name="connsiteY9" fmla="*/ 362744 h 3441700"/>
              <a:gd name="connsiteX10" fmla="*/ 1780172 w 2694666"/>
              <a:gd name="connsiteY10" fmla="*/ 362934 h 3441700"/>
              <a:gd name="connsiteX11" fmla="*/ 1144340 w 2694666"/>
              <a:gd name="connsiteY11" fmla="*/ 3441700 h 3441700"/>
              <a:gd name="connsiteX12" fmla="*/ 0 w 2694666"/>
              <a:gd name="connsiteY12" fmla="*/ 3441700 h 3441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94666" h="3441700">
                <a:moveTo>
                  <a:pt x="2040063" y="0"/>
                </a:moveTo>
                <a:lnTo>
                  <a:pt x="2694666" y="0"/>
                </a:lnTo>
                <a:lnTo>
                  <a:pt x="2694666" y="3441700"/>
                </a:lnTo>
                <a:lnTo>
                  <a:pt x="1510783" y="3441700"/>
                </a:lnTo>
                <a:lnTo>
                  <a:pt x="1816742" y="365420"/>
                </a:lnTo>
                <a:lnTo>
                  <a:pt x="2022641" y="379413"/>
                </a:lnTo>
                <a:close/>
                <a:moveTo>
                  <a:pt x="0" y="0"/>
                </a:moveTo>
                <a:lnTo>
                  <a:pt x="1846270" y="0"/>
                </a:lnTo>
                <a:lnTo>
                  <a:pt x="1848810" y="12700"/>
                </a:lnTo>
                <a:lnTo>
                  <a:pt x="1777372" y="362744"/>
                </a:lnTo>
                <a:lnTo>
                  <a:pt x="1780172" y="362934"/>
                </a:lnTo>
                <a:lnTo>
                  <a:pt x="1144340" y="3441700"/>
                </a:lnTo>
                <a:lnTo>
                  <a:pt x="0" y="3441700"/>
                </a:lnTo>
                <a:close/>
              </a:path>
            </a:pathLst>
          </a:custGeom>
        </p:spPr>
      </p:pic>
    </p:spTree>
    <p:extLst>
      <p:ext uri="{BB962C8B-B14F-4D97-AF65-F5344CB8AC3E}">
        <p14:creationId xmlns:p14="http://schemas.microsoft.com/office/powerpoint/2010/main" val="429001812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24.xml><?xml version="1.0" encoding="utf-8"?>
<p:sldLayout xmlns:a="http://schemas.openxmlformats.org/drawingml/2006/main" xmlns:r="http://schemas.openxmlformats.org/officeDocument/2006/relationships" xmlns:p="http://schemas.openxmlformats.org/presentationml/2006/main" showMasterSp="0" preserve="1" userDrawn="1">
  <p:cSld name="Arrow half">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8" name="Date Placeholder 7"/>
          <p:cNvSpPr>
            <a:spLocks noGrp="1"/>
          </p:cNvSpPr>
          <p:nvPr>
            <p:ph type="dt" sz="half" idx="16"/>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8"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14" name="Pentagon 8"/>
          <p:cNvSpPr/>
          <p:nvPr userDrawn="1"/>
        </p:nvSpPr>
        <p:spPr bwMode="white">
          <a:xfrm>
            <a:off x="0" y="0"/>
            <a:ext cx="6363546" cy="6858000"/>
          </a:xfrm>
          <a:prstGeom prst="homePlate">
            <a:avLst>
              <a:gd name="adj" fmla="val 12939"/>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6" name="Title 2"/>
          <p:cNvSpPr>
            <a:spLocks noGrp="1"/>
          </p:cNvSpPr>
          <p:nvPr>
            <p:ph type="title" hasCustomPrompt="1"/>
          </p:nvPr>
        </p:nvSpPr>
        <p:spPr>
          <a:xfrm>
            <a:off x="630000" y="622800"/>
            <a:ext cx="4673646"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mj-lt"/>
                <a:sym typeface="Trebuchet MS" panose="020B0603020202020204" pitchFamily="34" charset="0"/>
              </a:defRPr>
            </a:lvl1pPr>
          </a:lstStyle>
          <a:p>
            <a:pPr lvl="0"/>
            <a:r>
              <a:rPr lang="en-US" dirty="0"/>
              <a:t>Click to add title</a:t>
            </a:r>
          </a:p>
        </p:txBody>
      </p:sp>
      <p:pic>
        <p:nvPicPr>
          <p:cNvPr id="9" name="Picture 8"/>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397806" y="3589606"/>
            <a:ext cx="1365250" cy="3382962"/>
          </a:xfrm>
          <a:custGeom>
            <a:avLst/>
            <a:gdLst>
              <a:gd name="connsiteX0" fmla="*/ 920598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320782 h 3382962"/>
              <a:gd name="connsiteX5" fmla="*/ 126694 w 1365250"/>
              <a:gd name="connsiteY5" fmla="*/ 3320782 h 3382962"/>
              <a:gd name="connsiteX6" fmla="*/ 0 w 1365250"/>
              <a:gd name="connsiteY6" fmla="*/ 0 h 3382962"/>
              <a:gd name="connsiteX7" fmla="*/ 908172 w 1365250"/>
              <a:gd name="connsiteY7" fmla="*/ 0 h 3382962"/>
              <a:gd name="connsiteX8" fmla="*/ 0 w 1365250"/>
              <a:gd name="connsiteY8" fmla="*/ 289035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20598" y="0"/>
                </a:moveTo>
                <a:lnTo>
                  <a:pt x="1365250" y="0"/>
                </a:lnTo>
                <a:lnTo>
                  <a:pt x="1365250" y="3382962"/>
                </a:lnTo>
                <a:lnTo>
                  <a:pt x="0" y="3382962"/>
                </a:lnTo>
                <a:lnTo>
                  <a:pt x="0" y="3320782"/>
                </a:lnTo>
                <a:lnTo>
                  <a:pt x="126694" y="3320782"/>
                </a:lnTo>
                <a:close/>
                <a:moveTo>
                  <a:pt x="0" y="0"/>
                </a:moveTo>
                <a:lnTo>
                  <a:pt x="908172" y="0"/>
                </a:lnTo>
                <a:lnTo>
                  <a:pt x="0" y="289035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0339423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ext>
  </p:extLst>
</p:sldLayout>
</file>

<file path=ppt/slideLayouts/slideLayout225.xml><?xml version="1.0" encoding="utf-8"?>
<p:sldLayout xmlns:a="http://schemas.openxmlformats.org/drawingml/2006/main" xmlns:r="http://schemas.openxmlformats.org/officeDocument/2006/relationships" xmlns:p="http://schemas.openxmlformats.org/presentationml/2006/main" showMasterSp="0" preserve="1" userDrawn="1">
  <p:cSld name="Green arrow half">
    <p:bg>
      <p:bgPr>
        <a:solidFill>
          <a:srgbClr val="F2F2F2"/>
        </a:solidFill>
        <a:effectLst/>
      </p:bgPr>
    </p:bg>
    <p:spTree>
      <p:nvGrpSpPr>
        <p:cNvPr id="1" name=""/>
        <p:cNvGrpSpPr/>
        <p:nvPr/>
      </p:nvGrpSpPr>
      <p:grpSpPr>
        <a:xfrm>
          <a:off x="0" y="0"/>
          <a:ext cx="0" cy="0"/>
          <a:chOff x="0" y="0"/>
          <a:chExt cx="0" cy="0"/>
        </a:xfrm>
      </p:grpSpPr>
      <p:sp>
        <p:nvSpPr>
          <p:cNvPr id="14" name="Pentagon 8"/>
          <p:cNvSpPr/>
          <p:nvPr userDrawn="1"/>
        </p:nvSpPr>
        <p:spPr bwMode="white">
          <a:xfrm>
            <a:off x="0" y="0"/>
            <a:ext cx="6363546"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6" name="Title 2"/>
          <p:cNvSpPr>
            <a:spLocks noGrp="1"/>
          </p:cNvSpPr>
          <p:nvPr>
            <p:ph type="title" hasCustomPrompt="1"/>
          </p:nvPr>
        </p:nvSpPr>
        <p:spPr>
          <a:xfrm>
            <a:off x="630000" y="622800"/>
            <a:ext cx="4673646"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rgbClr val="FFFFFF"/>
                </a:solidFill>
                <a:latin typeface="+mj-lt"/>
                <a:sym typeface="Trebuchet MS" panose="020B0603020202020204" pitchFamily="34" charset="0"/>
              </a:defRPr>
            </a:lvl1pPr>
          </a:lstStyle>
          <a:p>
            <a:pPr lvl="0"/>
            <a:r>
              <a:rPr lang="en-US" dirty="0"/>
              <a:t>Click to add title</a:t>
            </a:r>
          </a:p>
        </p:txBody>
      </p:sp>
      <p:sp>
        <p:nvSpPr>
          <p:cNvPr id="12"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3" name="TextBox 12"/>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9052" b="6867"/>
          <a:stretch/>
        </p:blipFill>
        <p:spPr>
          <a:xfrm rot="120000">
            <a:off x="4460172" y="3407803"/>
            <a:ext cx="2694666" cy="3456551"/>
          </a:xfrm>
          <a:custGeom>
            <a:avLst/>
            <a:gdLst>
              <a:gd name="connsiteX0" fmla="*/ 2136534 w 2694666"/>
              <a:gd name="connsiteY0" fmla="*/ 0 h 3456551"/>
              <a:gd name="connsiteX1" fmla="*/ 2694666 w 2694666"/>
              <a:gd name="connsiteY1" fmla="*/ 0 h 3456551"/>
              <a:gd name="connsiteX2" fmla="*/ 2694666 w 2694666"/>
              <a:gd name="connsiteY2" fmla="*/ 3456551 h 3456551"/>
              <a:gd name="connsiteX3" fmla="*/ 1957033 w 2694666"/>
              <a:gd name="connsiteY3" fmla="*/ 3456551 h 3456551"/>
              <a:gd name="connsiteX4" fmla="*/ 1856842 w 2694666"/>
              <a:gd name="connsiteY4" fmla="*/ 432620 h 3456551"/>
              <a:gd name="connsiteX5" fmla="*/ 1914577 w 2694666"/>
              <a:gd name="connsiteY5" fmla="*/ 426057 h 3456551"/>
              <a:gd name="connsiteX6" fmla="*/ 0 w 2694666"/>
              <a:gd name="connsiteY6" fmla="*/ 0 h 3456551"/>
              <a:gd name="connsiteX7" fmla="*/ 1841687 w 2694666"/>
              <a:gd name="connsiteY7" fmla="*/ 0 h 3456551"/>
              <a:gd name="connsiteX8" fmla="*/ 1142595 w 2694666"/>
              <a:gd name="connsiteY8" fmla="*/ 3456551 h 3456551"/>
              <a:gd name="connsiteX9" fmla="*/ 0 w 2694666"/>
              <a:gd name="connsiteY9"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94666" h="3456551">
                <a:moveTo>
                  <a:pt x="2136534" y="0"/>
                </a:moveTo>
                <a:lnTo>
                  <a:pt x="2694666" y="0"/>
                </a:lnTo>
                <a:lnTo>
                  <a:pt x="2694666" y="3456551"/>
                </a:lnTo>
                <a:lnTo>
                  <a:pt x="1957033" y="3456551"/>
                </a:lnTo>
                <a:lnTo>
                  <a:pt x="1856842" y="432620"/>
                </a:lnTo>
                <a:lnTo>
                  <a:pt x="1914577" y="426057"/>
                </a:lnTo>
                <a:close/>
                <a:moveTo>
                  <a:pt x="0" y="0"/>
                </a:moveTo>
                <a:lnTo>
                  <a:pt x="1841687" y="0"/>
                </a:lnTo>
                <a:lnTo>
                  <a:pt x="1142595" y="3456551"/>
                </a:lnTo>
                <a:lnTo>
                  <a:pt x="0" y="3456551"/>
                </a:lnTo>
                <a:close/>
              </a:path>
            </a:pathLst>
          </a:custGeom>
        </p:spPr>
      </p:pic>
    </p:spTree>
    <p:extLst>
      <p:ext uri="{BB962C8B-B14F-4D97-AF65-F5344CB8AC3E}">
        <p14:creationId xmlns:p14="http://schemas.microsoft.com/office/powerpoint/2010/main" val="132221436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ext>
  </p:extLst>
</p:sldLayout>
</file>

<file path=ppt/slideLayouts/slideLayout226.xml><?xml version="1.0" encoding="utf-8"?>
<p:sldLayout xmlns:a="http://schemas.openxmlformats.org/drawingml/2006/main" xmlns:r="http://schemas.openxmlformats.org/officeDocument/2006/relationships" xmlns:p="http://schemas.openxmlformats.org/presentationml/2006/main" showMasterSp="0" preserve="1" userDrawn="1">
  <p:cSld name="Arrow two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solidFill>
            <a:schemeClr val="bg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11" name="Title 3"/>
          <p:cNvSpPr>
            <a:spLocks noGrp="1"/>
          </p:cNvSpPr>
          <p:nvPr>
            <p:ph type="title" hasCustomPrompt="1"/>
          </p:nvPr>
        </p:nvSpPr>
        <p:spPr>
          <a:xfrm>
            <a:off x="630000" y="622800"/>
            <a:ext cx="62568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mj-lt"/>
                <a:sym typeface="Trebuchet MS" panose="020B0603020202020204" pitchFamily="34" charset="0"/>
              </a:defRPr>
            </a:lvl1pPr>
          </a:lstStyle>
          <a:p>
            <a:pPr lvl="0"/>
            <a:r>
              <a:rPr lang="en-US" dirty="0"/>
              <a:t>Click to add title</a:t>
            </a:r>
          </a:p>
        </p:txBody>
      </p:sp>
      <p:pic>
        <p:nvPicPr>
          <p:cNvPr id="16" name="Picture 15"/>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90339" y="3589606"/>
            <a:ext cx="1365250" cy="3382962"/>
          </a:xfrm>
          <a:custGeom>
            <a:avLst/>
            <a:gdLst>
              <a:gd name="connsiteX0" fmla="*/ 911531 w 1365250"/>
              <a:gd name="connsiteY0" fmla="*/ 0 h 3382962"/>
              <a:gd name="connsiteX1" fmla="*/ 1365250 w 1365250"/>
              <a:gd name="connsiteY1" fmla="*/ 0 h 3382962"/>
              <a:gd name="connsiteX2" fmla="*/ 1365250 w 1365250"/>
              <a:gd name="connsiteY2" fmla="*/ 3382962 h 3382962"/>
              <a:gd name="connsiteX3" fmla="*/ 107988 w 1365250"/>
              <a:gd name="connsiteY3" fmla="*/ 3382962 h 3382962"/>
              <a:gd name="connsiteX4" fmla="*/ 111422 w 1365250"/>
              <a:gd name="connsiteY4" fmla="*/ 3368118 h 3382962"/>
              <a:gd name="connsiteX5" fmla="*/ 129661 w 1365250"/>
              <a:gd name="connsiteY5" fmla="*/ 3368407 h 3382962"/>
              <a:gd name="connsiteX6" fmla="*/ 890411 w 1365250"/>
              <a:gd name="connsiteY6" fmla="*/ 0 h 3382962"/>
              <a:gd name="connsiteX7" fmla="*/ 897808 w 1365250"/>
              <a:gd name="connsiteY7" fmla="*/ 0 h 3382962"/>
              <a:gd name="connsiteX8" fmla="*/ 870584 w 1365250"/>
              <a:gd name="connsiteY8" fmla="*/ 85726 h 3382962"/>
              <a:gd name="connsiteX9" fmla="*/ 0 w 1365250"/>
              <a:gd name="connsiteY9" fmla="*/ 0 h 3382962"/>
              <a:gd name="connsiteX10" fmla="*/ 852736 w 1365250"/>
              <a:gd name="connsiteY10" fmla="*/ 0 h 3382962"/>
              <a:gd name="connsiteX11" fmla="*/ 0 w 1365250"/>
              <a:gd name="connsiteY11" fmla="*/ 1883543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65250" h="3382962">
                <a:moveTo>
                  <a:pt x="911531" y="0"/>
                </a:moveTo>
                <a:lnTo>
                  <a:pt x="1365250" y="0"/>
                </a:lnTo>
                <a:lnTo>
                  <a:pt x="1365250" y="3382962"/>
                </a:lnTo>
                <a:lnTo>
                  <a:pt x="107988" y="3382962"/>
                </a:lnTo>
                <a:lnTo>
                  <a:pt x="111422" y="3368118"/>
                </a:lnTo>
                <a:lnTo>
                  <a:pt x="129661" y="3368407"/>
                </a:lnTo>
                <a:close/>
                <a:moveTo>
                  <a:pt x="890411" y="0"/>
                </a:moveTo>
                <a:lnTo>
                  <a:pt x="897808" y="0"/>
                </a:lnTo>
                <a:lnTo>
                  <a:pt x="870584" y="85726"/>
                </a:lnTo>
                <a:close/>
                <a:moveTo>
                  <a:pt x="0" y="0"/>
                </a:moveTo>
                <a:lnTo>
                  <a:pt x="852736" y="0"/>
                </a:lnTo>
                <a:lnTo>
                  <a:pt x="0" y="18835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2644308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27.xml><?xml version="1.0" encoding="utf-8"?>
<p:sldLayout xmlns:a="http://schemas.openxmlformats.org/drawingml/2006/main" xmlns:r="http://schemas.openxmlformats.org/officeDocument/2006/relationships" xmlns:p="http://schemas.openxmlformats.org/presentationml/2006/main" showMasterSp="0" preserve="1" userDrawn="1">
  <p:cSld name="Green arrow two third">
    <p:bg>
      <p:bgPr>
        <a:solidFill>
          <a:srgbClr val="F2F2F2"/>
        </a:solidFill>
        <a:effectLst/>
      </p:bgPr>
    </p:bg>
    <p:spTree>
      <p:nvGrpSpPr>
        <p:cNvPr id="1" name=""/>
        <p:cNvGrpSpPr/>
        <p:nvPr/>
      </p:nvGrpSpPr>
      <p:grpSpPr>
        <a:xfrm>
          <a:off x="0" y="0"/>
          <a:ext cx="0" cy="0"/>
          <a:chOff x="0" y="0"/>
          <a:chExt cx="0" cy="0"/>
        </a:xfrm>
      </p:grpSpPr>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gradFill>
            <a:gsLst>
              <a:gs pos="0">
                <a:schemeClr val="tx2"/>
              </a:gs>
              <a:gs pos="100000">
                <a:schemeClr val="accent2"/>
              </a:gs>
            </a:gsLst>
            <a:lin ang="81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1" name="Title 3"/>
          <p:cNvSpPr>
            <a:spLocks noGrp="1"/>
          </p:cNvSpPr>
          <p:nvPr>
            <p:ph type="title" hasCustomPrompt="1"/>
          </p:nvPr>
        </p:nvSpPr>
        <p:spPr>
          <a:xfrm>
            <a:off x="630000" y="622800"/>
            <a:ext cx="62568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rgbClr val="FFFFFF"/>
                </a:solidFill>
                <a:latin typeface="+mj-lt"/>
                <a:sym typeface="Trebuchet MS" panose="020B0603020202020204" pitchFamily="34" charset="0"/>
              </a:defRPr>
            </a:lvl1pPr>
          </a:lstStyle>
          <a:p>
            <a:pPr lvl="0"/>
            <a:r>
              <a:rPr lang="en-US" dirty="0"/>
              <a:t>Click to add title</a:t>
            </a:r>
          </a:p>
        </p:txBody>
      </p:sp>
      <p:sp>
        <p:nvSpPr>
          <p:cNvPr id="17"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8" name="TextBox 1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9052" b="6867"/>
          <a:stretch/>
        </p:blipFill>
        <p:spPr>
          <a:xfrm rot="120000">
            <a:off x="6567628" y="3407803"/>
            <a:ext cx="2694666" cy="3456551"/>
          </a:xfrm>
          <a:custGeom>
            <a:avLst/>
            <a:gdLst>
              <a:gd name="connsiteX0" fmla="*/ 2068299 w 2694666"/>
              <a:gd name="connsiteY0" fmla="*/ 0 h 3456551"/>
              <a:gd name="connsiteX1" fmla="*/ 2694666 w 2694666"/>
              <a:gd name="connsiteY1" fmla="*/ 0 h 3456551"/>
              <a:gd name="connsiteX2" fmla="*/ 2694666 w 2694666"/>
              <a:gd name="connsiteY2" fmla="*/ 3456551 h 3456551"/>
              <a:gd name="connsiteX3" fmla="*/ 1434992 w 2694666"/>
              <a:gd name="connsiteY3" fmla="*/ 3456551 h 3456551"/>
              <a:gd name="connsiteX4" fmla="*/ 0 w 2694666"/>
              <a:gd name="connsiteY4" fmla="*/ 0 h 3456551"/>
              <a:gd name="connsiteX5" fmla="*/ 1825478 w 2694666"/>
              <a:gd name="connsiteY5" fmla="*/ 0 h 3456551"/>
              <a:gd name="connsiteX6" fmla="*/ 1138791 w 2694666"/>
              <a:gd name="connsiteY6" fmla="*/ 3456551 h 3456551"/>
              <a:gd name="connsiteX7" fmla="*/ 0 w 2694666"/>
              <a:gd name="connsiteY7"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94666" h="3456551">
                <a:moveTo>
                  <a:pt x="2068299" y="0"/>
                </a:moveTo>
                <a:lnTo>
                  <a:pt x="2694666" y="0"/>
                </a:lnTo>
                <a:lnTo>
                  <a:pt x="2694666" y="3456551"/>
                </a:lnTo>
                <a:lnTo>
                  <a:pt x="1434992" y="3456551"/>
                </a:lnTo>
                <a:close/>
                <a:moveTo>
                  <a:pt x="0" y="0"/>
                </a:moveTo>
                <a:lnTo>
                  <a:pt x="1825478" y="0"/>
                </a:lnTo>
                <a:lnTo>
                  <a:pt x="1138791" y="3456551"/>
                </a:lnTo>
                <a:lnTo>
                  <a:pt x="0" y="3456551"/>
                </a:lnTo>
                <a:close/>
              </a:path>
            </a:pathLst>
          </a:custGeom>
        </p:spPr>
      </p:pic>
    </p:spTree>
    <p:extLst>
      <p:ext uri="{BB962C8B-B14F-4D97-AF65-F5344CB8AC3E}">
        <p14:creationId xmlns:p14="http://schemas.microsoft.com/office/powerpoint/2010/main" val="15577443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28.xml><?xml version="1.0" encoding="utf-8"?>
<p:sldLayout xmlns:a="http://schemas.openxmlformats.org/drawingml/2006/main" xmlns:r="http://schemas.openxmlformats.org/officeDocument/2006/relationships" xmlns:p="http://schemas.openxmlformats.org/presentationml/2006/main" showMasterSp="0" preserve="1" userDrawn="1">
  <p:cSld name="Big statement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3" name="TextBox 2"/>
          <p:cNvSpPr txBox="1"/>
          <p:nvPr/>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4" name="Date Placeholder 3"/>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8" name="Title 1"/>
          <p:cNvSpPr>
            <a:spLocks noGrp="1"/>
          </p:cNvSpPr>
          <p:nvPr>
            <p:ph type="title" hasCustomPrompt="1"/>
          </p:nvPr>
        </p:nvSpPr>
        <p:spPr>
          <a:xfrm>
            <a:off x="630000" y="3826333"/>
            <a:ext cx="10933200" cy="1606550"/>
          </a:xfr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bg1"/>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Tree>
    <p:extLst>
      <p:ext uri="{BB962C8B-B14F-4D97-AF65-F5344CB8AC3E}">
        <p14:creationId xmlns:p14="http://schemas.microsoft.com/office/powerpoint/2010/main" val="298501064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29.xml><?xml version="1.0" encoding="utf-8"?>
<p:sldLayout xmlns:a="http://schemas.openxmlformats.org/drawingml/2006/main" xmlns:r="http://schemas.openxmlformats.org/officeDocument/2006/relationships" xmlns:p="http://schemas.openxmlformats.org/presentationml/2006/main" preserve="1" userDrawn="1">
  <p:cSld name="Big statement icon">
    <p:bg>
      <p:bgPr>
        <a:solidFill>
          <a:schemeClr val="bg1">
            <a:lumMod val="95000"/>
          </a:schemeClr>
        </a:solid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6" name="Rectangle 5"/>
          <p:cNvSpPr/>
          <p:nvPr userDrawn="1"/>
        </p:nvSpPr>
        <p:spPr bwMode="white">
          <a:xfrm>
            <a:off x="630000" y="625475"/>
            <a:ext cx="932688" cy="932688"/>
          </a:xfrm>
          <a:prstGeom prst="rect">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sym typeface="Trebuchet MS" panose="020B0603020202020204" pitchFamily="34" charset="0"/>
            </a:endParaRPr>
          </a:p>
        </p:txBody>
      </p:sp>
      <p:sp>
        <p:nvSpPr>
          <p:cNvPr id="7" name="Title 1"/>
          <p:cNvSpPr>
            <a:spLocks noGrp="1"/>
          </p:cNvSpPr>
          <p:nvPr>
            <p:ph type="title" hasCustomPrompt="1"/>
          </p:nvPr>
        </p:nvSpPr>
        <p:spPr>
          <a:xfrm>
            <a:off x="630000" y="3826333"/>
            <a:ext cx="10933200" cy="1606550"/>
          </a:xfrm>
          <a:prstGeom prst="rect">
            <a:avLst/>
          </a:prstGeo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accent4"/>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Tree>
    <p:extLst>
      <p:ext uri="{BB962C8B-B14F-4D97-AF65-F5344CB8AC3E}">
        <p14:creationId xmlns:p14="http://schemas.microsoft.com/office/powerpoint/2010/main" val="194187791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Special gray">
    <p:bg>
      <p:bgPr>
        <a:solidFill>
          <a:schemeClr val="tx1">
            <a:lumMod val="50000"/>
          </a:schemeClr>
        </a:solidFill>
        <a:effectLst/>
      </p:bgPr>
    </p:bg>
    <p:spTree>
      <p:nvGrpSpPr>
        <p:cNvPr id="1" name=""/>
        <p:cNvGrpSpPr/>
        <p:nvPr/>
      </p:nvGrpSpPr>
      <p:grpSpPr>
        <a:xfrm>
          <a:off x="0" y="0"/>
          <a:ext cx="0" cy="0"/>
          <a:chOff x="0" y="0"/>
          <a:chExt cx="0" cy="0"/>
        </a:xfrm>
      </p:grpSpPr>
      <p:sp>
        <p:nvSpPr>
          <p:cNvPr id="5" name="TextBox 4"/>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2" name="Date Placeholder 1"/>
          <p:cNvSpPr>
            <a:spLocks noGrp="1"/>
          </p:cNvSpPr>
          <p:nvPr>
            <p:ph type="dt" sz="half" idx="14"/>
          </p:nvPr>
        </p:nvSpPr>
        <p:spPr bwMode="white">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2021 by Boston Consulting Group. All rights reserved.</a:t>
            </a:r>
            <a:endParaRPr lang="en-US" sz="700" dirty="0">
              <a:solidFill>
                <a:schemeClr val="bg1"/>
              </a:solidFill>
              <a:latin typeface="+mn-lt"/>
              <a:sym typeface="Trebuchet MS" panose="020B0603020202020204" pitchFamily="34" charset="0"/>
            </a:endParaRPr>
          </a:p>
        </p:txBody>
      </p:sp>
      <p:sp>
        <p:nvSpPr>
          <p:cNvPr id="4" name="Title 3"/>
          <p:cNvSpPr>
            <a:spLocks noGrp="1"/>
          </p:cNvSpPr>
          <p:nvPr>
            <p:ph type="title" hasCustomPrompt="1"/>
          </p:nvPr>
        </p:nvSpPr>
        <p:spPr>
          <a:xfrm>
            <a:off x="630000" y="622800"/>
            <a:ext cx="10933200" cy="470898"/>
          </a:xfrm>
        </p:spPr>
        <p:txBody>
          <a:bodyPr/>
          <a:lstStyle>
            <a:lvl1pPr>
              <a:defRPr sz="3400">
                <a:solidFill>
                  <a:schemeClr val="bg1"/>
                </a:solidFill>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183007393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30.xml><?xml version="1.0" encoding="utf-8"?>
<p:sldLayout xmlns:a="http://schemas.openxmlformats.org/drawingml/2006/main" xmlns:r="http://schemas.openxmlformats.org/officeDocument/2006/relationships" xmlns:p="http://schemas.openxmlformats.org/presentationml/2006/main" showMasterSp="0" preserve="1" userDrawn="1">
  <p:cSld name="Quote">
    <p:bg>
      <p:bgPr>
        <a:solidFill>
          <a:schemeClr val="accent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2741326378"/>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63504" name="think-cell Slide" r:id="rId4" imgW="324" imgH="324" progId="TCLayout.ActiveDocument.1">
                  <p:embed/>
                </p:oleObj>
              </mc:Choice>
              <mc:Fallback>
                <p:oleObj name="think-cell Slide" r:id="rId4" imgW="324" imgH="324"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6" name="TextBox 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pic>
        <p:nvPicPr>
          <p:cNvPr id="7" name="Picture 6"/>
          <p:cNvPicPr>
            <a:picLocks noChangeAspect="1"/>
          </p:cNvPicPr>
          <p:nvPr userDrawn="1"/>
        </p:nvPicPr>
        <p:blipFill rotWithShape="1">
          <a:blip r:embed="rId6">
            <a:extLst>
              <a:ext uri="{28A0092B-C50C-407E-A947-70E740481C1C}">
                <a14:useLocalDpi xmlns:a14="http://schemas.microsoft.com/office/drawing/2010/main" val="0"/>
              </a:ext>
            </a:extLst>
          </a:blip>
          <a:srcRect r="3634" b="1258"/>
          <a:stretch/>
        </p:blipFill>
        <p:spPr>
          <a:xfrm rot="16200000" flipH="1">
            <a:off x="6797461" y="101443"/>
            <a:ext cx="769257" cy="10019821"/>
          </a:xfrm>
          <a:custGeom>
            <a:avLst/>
            <a:gdLst>
              <a:gd name="connsiteX0" fmla="*/ 0 w 769257"/>
              <a:gd name="connsiteY0" fmla="*/ 0 h 10019821"/>
              <a:gd name="connsiteX1" fmla="*/ 0 w 769257"/>
              <a:gd name="connsiteY1" fmla="*/ 4631160 h 10019821"/>
              <a:gd name="connsiteX2" fmla="*/ 216750 w 769257"/>
              <a:gd name="connsiteY2" fmla="*/ 999646 h 10019821"/>
              <a:gd name="connsiteX3" fmla="*/ 197800 w 769257"/>
              <a:gd name="connsiteY3" fmla="*/ 10019821 h 10019821"/>
              <a:gd name="connsiteX4" fmla="*/ 769257 w 769257"/>
              <a:gd name="connsiteY4" fmla="*/ 10019821 h 10019821"/>
              <a:gd name="connsiteX5" fmla="*/ 769257 w 769257"/>
              <a:gd name="connsiteY5" fmla="*/ 0 h 10019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9257" h="10019821">
                <a:moveTo>
                  <a:pt x="0" y="0"/>
                </a:moveTo>
                <a:lnTo>
                  <a:pt x="0" y="4631160"/>
                </a:lnTo>
                <a:lnTo>
                  <a:pt x="216750" y="999646"/>
                </a:lnTo>
                <a:lnTo>
                  <a:pt x="197800" y="10019821"/>
                </a:lnTo>
                <a:lnTo>
                  <a:pt x="769257" y="10019821"/>
                </a:lnTo>
                <a:lnTo>
                  <a:pt x="769257" y="0"/>
                </a:lnTo>
                <a:close/>
              </a:path>
            </a:pathLst>
          </a:custGeom>
        </p:spPr>
      </p:pic>
      <p:sp>
        <p:nvSpPr>
          <p:cNvPr id="59" name="Freeform 58"/>
          <p:cNvSpPr>
            <a:spLocks/>
          </p:cNvSpPr>
          <p:nvPr/>
        </p:nvSpPr>
        <p:spPr bwMode="white">
          <a:xfrm flipH="1">
            <a:off x="0" y="0"/>
            <a:ext cx="12192000" cy="5867335"/>
          </a:xfrm>
          <a:custGeom>
            <a:avLst/>
            <a:gdLst>
              <a:gd name="connsiteX0" fmla="*/ 12192000 w 12192000"/>
              <a:gd name="connsiteY0" fmla="*/ 0 h 5867335"/>
              <a:gd name="connsiteX1" fmla="*/ 0 w 12192000"/>
              <a:gd name="connsiteY1" fmla="*/ 0 h 5867335"/>
              <a:gd name="connsiteX2" fmla="*/ 0 w 12192000"/>
              <a:gd name="connsiteY2" fmla="*/ 4945992 h 5867335"/>
              <a:gd name="connsiteX3" fmla="*/ 9041587 w 12192000"/>
              <a:gd name="connsiteY3" fmla="*/ 4945992 h 5867335"/>
              <a:gd name="connsiteX4" fmla="*/ 9974275 w 12192000"/>
              <a:gd name="connsiteY4" fmla="*/ 5867335 h 5867335"/>
              <a:gd name="connsiteX5" fmla="*/ 9974275 w 12192000"/>
              <a:gd name="connsiteY5" fmla="*/ 4945992 h 5867335"/>
              <a:gd name="connsiteX6" fmla="*/ 12192000 w 12192000"/>
              <a:gd name="connsiteY6" fmla="*/ 4945992 h 5867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5867335">
                <a:moveTo>
                  <a:pt x="12192000" y="0"/>
                </a:moveTo>
                <a:lnTo>
                  <a:pt x="0" y="0"/>
                </a:lnTo>
                <a:lnTo>
                  <a:pt x="0" y="4945992"/>
                </a:lnTo>
                <a:lnTo>
                  <a:pt x="9041587" y="4945992"/>
                </a:lnTo>
                <a:lnTo>
                  <a:pt x="9974275" y="5867335"/>
                </a:lnTo>
                <a:lnTo>
                  <a:pt x="9974275" y="4945992"/>
                </a:lnTo>
                <a:lnTo>
                  <a:pt x="12192000" y="4945992"/>
                </a:lnTo>
                <a:close/>
              </a:path>
            </a:pathLst>
          </a:custGeom>
          <a:solidFill>
            <a:schemeClr val="tx2"/>
          </a:solidFill>
          <a:ln>
            <a:noFill/>
          </a:ln>
          <a:effectLst/>
        </p:spPr>
        <p:txBody>
          <a:bodyPr vert="horz" wrap="square" lIns="91440" tIns="45720" rIns="91440" bIns="45720" numCol="1" anchor="t" anchorCtr="0" compatLnSpc="1">
            <a:prstTxWarp prst="textNoShape">
              <a:avLst/>
            </a:prstTxWarp>
            <a:noAutofit/>
          </a:bodyPr>
          <a:lstStyle/>
          <a:p>
            <a:endParaRPr lang="en-US" dirty="0">
              <a:latin typeface="+mn-lt"/>
              <a:sym typeface="Trebuchet MS" panose="020B0603020202020204" pitchFamily="34" charset="0"/>
            </a:endParaRPr>
          </a:p>
        </p:txBody>
      </p:sp>
    </p:spTree>
    <p:extLst>
      <p:ext uri="{BB962C8B-B14F-4D97-AF65-F5344CB8AC3E}">
        <p14:creationId xmlns:p14="http://schemas.microsoft.com/office/powerpoint/2010/main" val="202732046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31.xml><?xml version="1.0" encoding="utf-8"?>
<p:sldLayout xmlns:a="http://schemas.openxmlformats.org/drawingml/2006/main" xmlns:r="http://schemas.openxmlformats.org/officeDocument/2006/relationships" xmlns:p="http://schemas.openxmlformats.org/presentationml/2006/main" showMasterSp="0" preserve="1" userDrawn="1">
  <p:cSld name="Special gray">
    <p:bg>
      <p:bgPr>
        <a:solidFill>
          <a:schemeClr val="tx1">
            <a:lumMod val="50000"/>
          </a:schemeClr>
        </a:solidFill>
        <a:effectLst/>
      </p:bgPr>
    </p:bg>
    <p:spTree>
      <p:nvGrpSpPr>
        <p:cNvPr id="1" name=""/>
        <p:cNvGrpSpPr/>
        <p:nvPr/>
      </p:nvGrpSpPr>
      <p:grpSpPr>
        <a:xfrm>
          <a:off x="0" y="0"/>
          <a:ext cx="0" cy="0"/>
          <a:chOff x="0" y="0"/>
          <a:chExt cx="0" cy="0"/>
        </a:xfrm>
      </p:grpSpPr>
      <p:sp>
        <p:nvSpPr>
          <p:cNvPr id="5" name="TextBox 4"/>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2" name="Date Placeholder 1"/>
          <p:cNvSpPr>
            <a:spLocks noGrp="1"/>
          </p:cNvSpPr>
          <p:nvPr>
            <p:ph type="dt" sz="half" idx="14"/>
          </p:nvPr>
        </p:nvSpPr>
        <p:spPr bwMode="white">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4" name="Title 3"/>
          <p:cNvSpPr>
            <a:spLocks noGrp="1"/>
          </p:cNvSpPr>
          <p:nvPr>
            <p:ph type="title" hasCustomPrompt="1"/>
          </p:nvPr>
        </p:nvSpPr>
        <p:spPr>
          <a:xfrm>
            <a:off x="630000" y="622800"/>
            <a:ext cx="10933200" cy="470898"/>
          </a:xfrm>
        </p:spPr>
        <p:txBody>
          <a:bodyPr/>
          <a:lstStyle>
            <a:lvl1pPr>
              <a:defRPr sz="3400">
                <a:solidFill>
                  <a:schemeClr val="bg1"/>
                </a:solidFill>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207630818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32.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2"/>
        </a:solidFill>
        <a:effectLst/>
      </p:bgPr>
    </p:bg>
    <p:spTree>
      <p:nvGrpSpPr>
        <p:cNvPr id="1" name=""/>
        <p:cNvGrpSpPr/>
        <p:nvPr/>
      </p:nvGrpSpPr>
      <p:grpSpPr>
        <a:xfrm>
          <a:off x="0" y="0"/>
          <a:ext cx="0" cy="0"/>
          <a:chOff x="0" y="0"/>
          <a:chExt cx="0" cy="0"/>
        </a:xfrm>
      </p:grpSpPr>
      <p:sp>
        <p:nvSpPr>
          <p:cNvPr id="5" name="Date Placeholder 4"/>
          <p:cNvSpPr>
            <a:spLocks noGrp="1"/>
          </p:cNvSpPr>
          <p:nvPr>
            <p:ph type="dt" sz="half" idx="12"/>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193224816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33.xml><?xml version="1.0" encoding="utf-8"?>
<p:sldLayout xmlns:a="http://schemas.openxmlformats.org/drawingml/2006/main" xmlns:r="http://schemas.openxmlformats.org/officeDocument/2006/relationships" xmlns:p="http://schemas.openxmlformats.org/presentationml/2006/main" showMasterSp="0" preserve="1" userDrawn="1">
  <p:cSld name="Blank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2" name="Date Placeholder 1"/>
          <p:cNvSpPr>
            <a:spLocks noGrp="1"/>
          </p:cNvSpPr>
          <p:nvPr>
            <p:ph type="dt" sz="half" idx="12"/>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328122269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34.xml><?xml version="1.0" encoding="utf-8"?>
<p:sldLayout xmlns:a="http://schemas.openxmlformats.org/drawingml/2006/main" xmlns:r="http://schemas.openxmlformats.org/officeDocument/2006/relationships" xmlns:p="http://schemas.openxmlformats.org/presentationml/2006/main" preserve="1">
  <p:cSld name="Disclaimer">
    <p:bg>
      <p:bgPr>
        <a:solidFill>
          <a:schemeClr val="bg2"/>
        </a:solidFill>
        <a:effectLst/>
      </p:bgPr>
    </p:bg>
    <p:spTree>
      <p:nvGrpSpPr>
        <p:cNvPr id="1" name=""/>
        <p:cNvGrpSpPr/>
        <p:nvPr/>
      </p:nvGrpSpPr>
      <p:grpSpPr>
        <a:xfrm>
          <a:off x="0" y="0"/>
          <a:ext cx="0" cy="0"/>
          <a:chOff x="0" y="0"/>
          <a:chExt cx="0" cy="0"/>
        </a:xfrm>
      </p:grpSpPr>
      <p:sp>
        <p:nvSpPr>
          <p:cNvPr id="6" name="Rectangle 5"/>
          <p:cNvSpPr/>
          <p:nvPr/>
        </p:nvSpPr>
        <p:spPr>
          <a:xfrm>
            <a:off x="5021826" y="1664256"/>
            <a:ext cx="6209072" cy="3323987"/>
          </a:xfrm>
          <a:prstGeom prst="rect">
            <a:avLst/>
          </a:prstGeom>
        </p:spPr>
        <p:txBody>
          <a:bodyPr wrap="square" lIns="0" tIns="0" rIns="0" bIns="0" anchor="ctr">
            <a:spAutoFit/>
          </a:bodyPr>
          <a:lstStyle/>
          <a:p>
            <a:pPr indent="0">
              <a:lnSpc>
                <a:spcPct val="100000"/>
              </a:lnSpc>
            </a:pPr>
            <a:r>
              <a:rPr lang="en-US" sz="900" b="0" dirty="0">
                <a:latin typeface="+mn-lt"/>
                <a:sym typeface="Trebuchet MS" panose="020B0603020202020204" pitchFamily="34" charset="0"/>
              </a:rPr>
              <a:t>The services and materials provided by Boston Consulting Group (BCG) are subject to BCG's Standard Terms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(a copy of which is available upon request) or such other agreement as may have been previously executed by BCG. BCG does not provide legal, accounting, or tax advice. The Client is responsible for obtaining independent advice concerning these matters. This advice may affect the guidance given by BCG. Further, BCG has made no undertaking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to update these materials after the date hereof, notwithstanding that such information may become outdated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or inaccurate.</a:t>
            </a:r>
          </a:p>
          <a:p>
            <a:pPr indent="0">
              <a:lnSpc>
                <a:spcPct val="100000"/>
              </a:lnSpc>
            </a:pPr>
            <a:r>
              <a:rPr lang="en-US" sz="900" b="0" dirty="0">
                <a:latin typeface="+mn-lt"/>
                <a:sym typeface="Trebuchet MS" panose="020B0603020202020204" pitchFamily="34" charset="0"/>
              </a:rPr>
              <a:t> </a:t>
            </a:r>
          </a:p>
          <a:p>
            <a:pPr indent="0">
              <a:lnSpc>
                <a:spcPct val="100000"/>
              </a:lnSpc>
            </a:pPr>
            <a:r>
              <a:rPr lang="en-US" sz="900" b="0" dirty="0">
                <a:latin typeface="+mn-lt"/>
                <a:sym typeface="Trebuchet MS" panose="020B0603020202020204" pitchFamily="34" charset="0"/>
              </a:rPr>
              <a:t>The materials contained in this presentation are designed for the sole use by the board of directors or senior management of the Client and solely for the limited purposes described in the presentation. The materials shall not be copied or given to any person or entity other than the Client (“Third Party”) without the prior written consent of BCG. These materials serve only as the focus for discussion; they are incomplete without the accompanying oral commentary and may not be relied on as a stand-alone document. Further, Third Parties may not, and it is unreasonable for any Third Party to, rely on these materials for any purpose whatsoever. To the fullest extent permitted by law (and except to the extent otherwise agreed in a signed writing by BCG), BCG shall have no liability whatsoever to any Third Party, and any Third Party hereby waives any rights and claims it may have at any time against BCG with regard to the services, this presentation, or other materials, including the accuracy or completeness thereof. Receipt and review of this document shall be deemed agreement with and consideration for the foregoing.</a:t>
            </a:r>
          </a:p>
          <a:p>
            <a:pPr indent="0">
              <a:lnSpc>
                <a:spcPct val="100000"/>
              </a:lnSpc>
            </a:pPr>
            <a:endParaRPr lang="en-US" sz="900" b="0" dirty="0">
              <a:latin typeface="+mn-lt"/>
              <a:sym typeface="Trebuchet MS" panose="020B0603020202020204" pitchFamily="34"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900" b="0" dirty="0">
                <a:latin typeface="+mn-lt"/>
                <a:sym typeface="Trebuchet MS" panose="020B0603020202020204" pitchFamily="34" charset="0"/>
              </a:rPr>
              <a:t>BCG does not provide fairness opinions or valuations of market transactions, and these materials should not be relied on or construed as such. Further, the financial evaluations, projected market and financial information, and conclusions contained in these materials are based upon standard valuation methodologies, are not definitive forecasts, and are not guaranteed by BCG. BCG has used public and/or confidential data and assumptions provided to BCG by the Client. BCG has not independently verified the data and assumptions used in these analyses. Changes in the underlying data or operating assumptions will clearly impact the analyses and conclusions.</a:t>
            </a:r>
          </a:p>
        </p:txBody>
      </p:sp>
      <p:sp>
        <p:nvSpPr>
          <p:cNvPr id="7" name="Title 6"/>
          <p:cNvSpPr txBox="1">
            <a:spLocks/>
          </p:cNvSpPr>
          <p:nvPr/>
        </p:nvSpPr>
        <p:spPr>
          <a:xfrm>
            <a:off x="639044" y="2973076"/>
            <a:ext cx="3199529" cy="706347"/>
          </a:xfrm>
          <a:prstGeom prst="rect">
            <a:avLst/>
          </a:prstGeom>
        </p:spPr>
        <p:txBody>
          <a:bodyPr vert="horz" wrap="square" lIns="0" tIns="0" rIns="0" bIns="0" rtlCol="0" anchor="ctr">
            <a:spAutoFit/>
          </a:bodyPr>
          <a:lstStyle>
            <a:lvl1pPr algn="l" defTabSz="914400" rtl="0" eaLnBrk="1" latinLnBrk="0" hangingPunct="1">
              <a:lnSpc>
                <a:spcPct val="90000"/>
              </a:lnSpc>
              <a:spcBef>
                <a:spcPct val="0"/>
              </a:spcBef>
              <a:buNone/>
              <a:defRPr sz="2400" kern="1200">
                <a:solidFill>
                  <a:schemeClr val="tx2"/>
                </a:solidFill>
                <a:latin typeface="+mj-lt"/>
                <a:ea typeface="+mj-ea"/>
                <a:cs typeface="+mj-cs"/>
              </a:defRPr>
            </a:lvl1pPr>
          </a:lstStyle>
          <a:p>
            <a:r>
              <a:rPr lang="en-US" sz="5100" dirty="0">
                <a:gradFill>
                  <a:gsLst>
                    <a:gs pos="100000">
                      <a:schemeClr val="tx2"/>
                    </a:gs>
                    <a:gs pos="2000">
                      <a:schemeClr val="accent2"/>
                    </a:gs>
                  </a:gsLst>
                  <a:lin ang="2700000" scaled="0"/>
                </a:gradFill>
                <a:latin typeface="+mn-lt"/>
                <a:sym typeface="Trebuchet MS" panose="020B0603020202020204" pitchFamily="34" charset="0"/>
              </a:rPr>
              <a:t>Disclaimer</a:t>
            </a:r>
          </a:p>
        </p:txBody>
      </p:sp>
      <p:cxnSp>
        <p:nvCxnSpPr>
          <p:cNvPr id="9" name="Straight Connector 8"/>
          <p:cNvCxnSpPr/>
          <p:nvPr/>
        </p:nvCxnSpPr>
        <p:spPr>
          <a:xfrm>
            <a:off x="4367898" y="1630185"/>
            <a:ext cx="0" cy="3392129"/>
          </a:xfrm>
          <a:prstGeom prst="line">
            <a:avLst/>
          </a:prstGeom>
          <a:ln w="9525">
            <a:solidFill>
              <a:schemeClr val="tx2"/>
            </a:solidFill>
            <a:miter lim="800000"/>
            <a:headEnd type="none" w="sm" len="sm"/>
            <a:tailEnd type="none" w="sm" len="sm"/>
          </a:ln>
        </p:spPr>
        <p:style>
          <a:lnRef idx="1">
            <a:schemeClr val="accent1"/>
          </a:lnRef>
          <a:fillRef idx="0">
            <a:schemeClr val="accent1"/>
          </a:fillRef>
          <a:effectRef idx="0">
            <a:schemeClr val="accent1"/>
          </a:effectRef>
          <a:fontRef idx="minor">
            <a:schemeClr val="tx1"/>
          </a:fontRef>
        </p:style>
      </p:cxnSp>
      <p:sp>
        <p:nvSpPr>
          <p:cNvPr id="2" name="Date Placeholder 1"/>
          <p:cNvSpPr>
            <a:spLocks noGrp="1"/>
          </p:cNvSpPr>
          <p:nvPr>
            <p:ph type="dt" sz="half" idx="10"/>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0"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365961638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35.xml><?xml version="1.0" encoding="utf-8"?>
<p:sldLayout xmlns:a="http://schemas.openxmlformats.org/drawingml/2006/main" xmlns:r="http://schemas.openxmlformats.org/officeDocument/2006/relationships" xmlns:p="http://schemas.openxmlformats.org/presentationml/2006/main" showMasterSp="0" type="blank" preserve="1">
  <p:cSld name="En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939720446"/>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64528" name="think-cell Slide" r:id="rId6" imgW="384" imgH="384" progId="TCLayout.ActiveDocument.1">
                  <p:embed/>
                </p:oleObj>
              </mc:Choice>
              <mc:Fallback>
                <p:oleObj name="think-cell Slide" r:id="rId6" imgW="384" imgH="384" progId="TCLayout.ActiveDocument.1">
                  <p:embed/>
                  <p:pic>
                    <p:nvPicPr>
                      <p:cNvPr id="2" name="Object 1" hidden="1"/>
                      <p:cNvPicPr/>
                      <p:nvPr/>
                    </p:nvPicPr>
                    <p:blipFill>
                      <a:blip r:embed="rId7"/>
                      <a:stretch>
                        <a:fillRect/>
                      </a:stretch>
                    </p:blipFill>
                    <p:spPr>
                      <a:xfrm>
                        <a:off x="1588" y="1588"/>
                        <a:ext cx="1587" cy="1587"/>
                      </a:xfrm>
                      <a:prstGeom prst="rect">
                        <a:avLst/>
                      </a:prstGeom>
                    </p:spPr>
                  </p:pic>
                </p:oleObj>
              </mc:Fallback>
            </mc:AlternateContent>
          </a:graphicData>
        </a:graphic>
      </p:graphicFrame>
      <p:pic>
        <p:nvPicPr>
          <p:cNvPr id="9" name="TitleAndEndImages"/>
          <p:cNvPicPr>
            <a:picLocks noChangeAspect="1"/>
          </p:cNvPicPr>
          <p:nvPr userDrawn="1">
            <p:custDataLst>
              <p:tags r:id="rId3"/>
            </p:custDataLst>
          </p:nvPr>
        </p:nvPicPr>
        <p:blipFill>
          <a:blip r:embed="rId8">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8" name="Rectangle 7"/>
          <p:cNvSpPr/>
          <p:nvPr userDrawn="1"/>
        </p:nvSpPr>
        <p:spPr bwMode="black">
          <a:xfrm>
            <a:off x="630936" y="626200"/>
            <a:ext cx="8125200" cy="5529600"/>
          </a:xfrm>
          <a:prstGeom prst="rect">
            <a:avLst/>
          </a:prstGeom>
          <a:gradFill flip="none" rotWithShape="1">
            <a:gsLst>
              <a:gs pos="0">
                <a:schemeClr val="accent1">
                  <a:alpha val="90000"/>
                </a:schemeClr>
              </a:gs>
              <a:gs pos="100000">
                <a:schemeClr val="tx2">
                  <a:alpha val="90000"/>
                </a:scheme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15" name="TextBox 14"/>
          <p:cNvSpPr txBox="1"/>
          <p:nvPr/>
        </p:nvSpPr>
        <p:spPr bwMode="white">
          <a:xfrm>
            <a:off x="924979" y="5715178"/>
            <a:ext cx="840801" cy="170110"/>
          </a:xfrm>
          <a:prstGeom prst="rect">
            <a:avLst/>
          </a:prstGeom>
          <a:noFill/>
        </p:spPr>
        <p:txBody>
          <a:bodyPr wrap="none" lIns="0" tIns="0" rIns="0" bIns="0" rtlCol="0" anchor="b">
            <a:noAutofit/>
          </a:bodyPr>
          <a:lstStyle/>
          <a:p>
            <a:pPr>
              <a:lnSpc>
                <a:spcPct val="90000"/>
              </a:lnSpc>
              <a:spcAft>
                <a:spcPts val="600"/>
              </a:spcAft>
            </a:pPr>
            <a:r>
              <a:rPr lang="en-US" sz="1200" dirty="0">
                <a:solidFill>
                  <a:schemeClr val="bg1"/>
                </a:solidFill>
                <a:latin typeface="+mn-lt"/>
                <a:sym typeface="Trebuchet MS" panose="020B0603020202020204" pitchFamily="34" charset="0"/>
              </a:rPr>
              <a:t>bcg.com</a:t>
            </a:r>
          </a:p>
        </p:txBody>
      </p:sp>
      <p:sp>
        <p:nvSpPr>
          <p:cNvPr id="7" name="Freeform 6"/>
          <p:cNvSpPr>
            <a:spLocks noChangeAspect="1"/>
          </p:cNvSpPr>
          <p:nvPr userDrawn="1">
            <p:custDataLst>
              <p:tags r:id="rId4"/>
            </p:custDataLst>
          </p:nvPr>
        </p:nvSpPr>
        <p:spPr bwMode="auto">
          <a:xfrm>
            <a:off x="2676858" y="2969513"/>
            <a:ext cx="4033357" cy="842974"/>
          </a:xfrm>
          <a:custGeom>
            <a:avLst/>
            <a:gdLst>
              <a:gd name="connsiteX0" fmla="*/ 8982072 w 11499847"/>
              <a:gd name="connsiteY0" fmla="*/ 1919288 h 2403475"/>
              <a:gd name="connsiteX1" fmla="*/ 8982072 w 11499847"/>
              <a:gd name="connsiteY1" fmla="*/ 2105026 h 2403475"/>
              <a:gd name="connsiteX2" fmla="*/ 9098233 w 11499847"/>
              <a:gd name="connsiteY2" fmla="*/ 2105026 h 2403475"/>
              <a:gd name="connsiteX3" fmla="*/ 9164880 w 11499847"/>
              <a:gd name="connsiteY3" fmla="*/ 2080233 h 2403475"/>
              <a:gd name="connsiteX4" fmla="*/ 9191622 w 11499847"/>
              <a:gd name="connsiteY4" fmla="*/ 2011737 h 2403475"/>
              <a:gd name="connsiteX5" fmla="*/ 9164880 w 11499847"/>
              <a:gd name="connsiteY5" fmla="*/ 1944501 h 2403475"/>
              <a:gd name="connsiteX6" fmla="*/ 9098233 w 11499847"/>
              <a:gd name="connsiteY6" fmla="*/ 1919288 h 2403475"/>
              <a:gd name="connsiteX7" fmla="*/ 8982072 w 11499847"/>
              <a:gd name="connsiteY7" fmla="*/ 1919288 h 2403475"/>
              <a:gd name="connsiteX8" fmla="*/ 7280272 w 11499847"/>
              <a:gd name="connsiteY8" fmla="*/ 1919288 h 2403475"/>
              <a:gd name="connsiteX9" fmla="*/ 7280272 w 11499847"/>
              <a:gd name="connsiteY9" fmla="*/ 2097088 h 2403475"/>
              <a:gd name="connsiteX10" fmla="*/ 7404503 w 11499847"/>
              <a:gd name="connsiteY10" fmla="*/ 2097088 h 2403475"/>
              <a:gd name="connsiteX11" fmla="*/ 7469027 w 11499847"/>
              <a:gd name="connsiteY11" fmla="*/ 2073423 h 2403475"/>
              <a:gd name="connsiteX12" fmla="*/ 7494585 w 11499847"/>
              <a:gd name="connsiteY12" fmla="*/ 2008502 h 2403475"/>
              <a:gd name="connsiteX13" fmla="*/ 7469027 w 11499847"/>
              <a:gd name="connsiteY13" fmla="*/ 1943581 h 2403475"/>
              <a:gd name="connsiteX14" fmla="*/ 7404503 w 11499847"/>
              <a:gd name="connsiteY14" fmla="*/ 1919288 h 2403475"/>
              <a:gd name="connsiteX15" fmla="*/ 7280272 w 11499847"/>
              <a:gd name="connsiteY15" fmla="*/ 1919288 h 2403475"/>
              <a:gd name="connsiteX16" fmla="*/ 7945015 w 11499847"/>
              <a:gd name="connsiteY16" fmla="*/ 1909763 h 2403475"/>
              <a:gd name="connsiteX17" fmla="*/ 7813574 w 11499847"/>
              <a:gd name="connsiteY17" fmla="*/ 1965330 h 2403475"/>
              <a:gd name="connsiteX18" fmla="*/ 7759697 w 11499847"/>
              <a:gd name="connsiteY18" fmla="*/ 2100368 h 2403475"/>
              <a:gd name="connsiteX19" fmla="*/ 7813574 w 11499847"/>
              <a:gd name="connsiteY19" fmla="*/ 2235406 h 2403475"/>
              <a:gd name="connsiteX20" fmla="*/ 7945015 w 11499847"/>
              <a:gd name="connsiteY20" fmla="*/ 2290763 h 2403475"/>
              <a:gd name="connsiteX21" fmla="*/ 8077086 w 11499847"/>
              <a:gd name="connsiteY21" fmla="*/ 2235825 h 2403475"/>
              <a:gd name="connsiteX22" fmla="*/ 8131172 w 11499847"/>
              <a:gd name="connsiteY22" fmla="*/ 2100368 h 2403475"/>
              <a:gd name="connsiteX23" fmla="*/ 8076876 w 11499847"/>
              <a:gd name="connsiteY23" fmla="*/ 1965330 h 2403475"/>
              <a:gd name="connsiteX24" fmla="*/ 7945015 w 11499847"/>
              <a:gd name="connsiteY24" fmla="*/ 1909763 h 2403475"/>
              <a:gd name="connsiteX25" fmla="*/ 8899522 w 11499847"/>
              <a:gd name="connsiteY25" fmla="*/ 1844675 h 2403475"/>
              <a:gd name="connsiteX26" fmla="*/ 9098598 w 11499847"/>
              <a:gd name="connsiteY26" fmla="*/ 1844675 h 2403475"/>
              <a:gd name="connsiteX27" fmla="*/ 9228521 w 11499847"/>
              <a:gd name="connsiteY27" fmla="*/ 1892741 h 2403475"/>
              <a:gd name="connsiteX28" fmla="*/ 9277347 w 11499847"/>
              <a:gd name="connsiteY28" fmla="*/ 2011236 h 2403475"/>
              <a:gd name="connsiteX29" fmla="*/ 9228521 w 11499847"/>
              <a:gd name="connsiteY29" fmla="*/ 2129521 h 2403475"/>
              <a:gd name="connsiteX30" fmla="*/ 9098598 w 11499847"/>
              <a:gd name="connsiteY30" fmla="*/ 2177796 h 2403475"/>
              <a:gd name="connsiteX31" fmla="*/ 8982086 w 11499847"/>
              <a:gd name="connsiteY31" fmla="*/ 2177796 h 2403475"/>
              <a:gd name="connsiteX32" fmla="*/ 8982086 w 11499847"/>
              <a:gd name="connsiteY32" fmla="*/ 2355850 h 2403475"/>
              <a:gd name="connsiteX33" fmla="*/ 8899522 w 11499847"/>
              <a:gd name="connsiteY33" fmla="*/ 2355850 h 2403475"/>
              <a:gd name="connsiteX34" fmla="*/ 8899522 w 11499847"/>
              <a:gd name="connsiteY34" fmla="*/ 1844675 h 2403475"/>
              <a:gd name="connsiteX35" fmla="*/ 8324847 w 11499847"/>
              <a:gd name="connsiteY35" fmla="*/ 1844675 h 2403475"/>
              <a:gd name="connsiteX36" fmla="*/ 8407608 w 11499847"/>
              <a:gd name="connsiteY36" fmla="*/ 1844675 h 2403475"/>
              <a:gd name="connsiteX37" fmla="*/ 8407608 w 11499847"/>
              <a:gd name="connsiteY37" fmla="*/ 2158090 h 2403475"/>
              <a:gd name="connsiteX38" fmla="*/ 8443017 w 11499847"/>
              <a:gd name="connsiteY38" fmla="*/ 2252595 h 2403475"/>
              <a:gd name="connsiteX39" fmla="*/ 8537931 w 11499847"/>
              <a:gd name="connsiteY39" fmla="*/ 2291066 h 2403475"/>
              <a:gd name="connsiteX40" fmla="*/ 8631797 w 11499847"/>
              <a:gd name="connsiteY40" fmla="*/ 2252595 h 2403475"/>
              <a:gd name="connsiteX41" fmla="*/ 8667415 w 11499847"/>
              <a:gd name="connsiteY41" fmla="*/ 2158090 h 2403475"/>
              <a:gd name="connsiteX42" fmla="*/ 8667415 w 11499847"/>
              <a:gd name="connsiteY42" fmla="*/ 1844675 h 2403475"/>
              <a:gd name="connsiteX43" fmla="*/ 8748710 w 11499847"/>
              <a:gd name="connsiteY43" fmla="*/ 1844675 h 2403475"/>
              <a:gd name="connsiteX44" fmla="*/ 8748710 w 11499847"/>
              <a:gd name="connsiteY44" fmla="*/ 2158717 h 2403475"/>
              <a:gd name="connsiteX45" fmla="*/ 8688577 w 11499847"/>
              <a:gd name="connsiteY45" fmla="*/ 2307793 h 2403475"/>
              <a:gd name="connsiteX46" fmla="*/ 8537093 w 11499847"/>
              <a:gd name="connsiteY46" fmla="*/ 2366963 h 2403475"/>
              <a:gd name="connsiteX47" fmla="*/ 8385399 w 11499847"/>
              <a:gd name="connsiteY47" fmla="*/ 2307793 h 2403475"/>
              <a:gd name="connsiteX48" fmla="*/ 8324847 w 11499847"/>
              <a:gd name="connsiteY48" fmla="*/ 2158717 h 2403475"/>
              <a:gd name="connsiteX49" fmla="*/ 8324847 w 11499847"/>
              <a:gd name="connsiteY49" fmla="*/ 1844675 h 2403475"/>
              <a:gd name="connsiteX50" fmla="*/ 7197722 w 11499847"/>
              <a:gd name="connsiteY50" fmla="*/ 1844675 h 2403475"/>
              <a:gd name="connsiteX51" fmla="*/ 7404196 w 11499847"/>
              <a:gd name="connsiteY51" fmla="*/ 1844675 h 2403475"/>
              <a:gd name="connsiteX52" fmla="*/ 7531336 w 11499847"/>
              <a:gd name="connsiteY52" fmla="*/ 1891906 h 2403475"/>
              <a:gd name="connsiteX53" fmla="*/ 7578727 w 11499847"/>
              <a:gd name="connsiteY53" fmla="*/ 2008937 h 2403475"/>
              <a:gd name="connsiteX54" fmla="*/ 7548455 w 11499847"/>
              <a:gd name="connsiteY54" fmla="*/ 2106950 h 2403475"/>
              <a:gd name="connsiteX55" fmla="*/ 7464947 w 11499847"/>
              <a:gd name="connsiteY55" fmla="*/ 2161495 h 2403475"/>
              <a:gd name="connsiteX56" fmla="*/ 7525699 w 11499847"/>
              <a:gd name="connsiteY56" fmla="*/ 2258673 h 2403475"/>
              <a:gd name="connsiteX57" fmla="*/ 7586660 w 11499847"/>
              <a:gd name="connsiteY57" fmla="*/ 2355850 h 2403475"/>
              <a:gd name="connsiteX58" fmla="*/ 7491044 w 11499847"/>
              <a:gd name="connsiteY58" fmla="*/ 2355850 h 2403475"/>
              <a:gd name="connsiteX59" fmla="*/ 7434676 w 11499847"/>
              <a:gd name="connsiteY59" fmla="*/ 2263479 h 2403475"/>
              <a:gd name="connsiteX60" fmla="*/ 7378099 w 11499847"/>
              <a:gd name="connsiteY60" fmla="*/ 2171108 h 2403475"/>
              <a:gd name="connsiteX61" fmla="*/ 7280395 w 11499847"/>
              <a:gd name="connsiteY61" fmla="*/ 2171108 h 2403475"/>
              <a:gd name="connsiteX62" fmla="*/ 7280395 w 11499847"/>
              <a:gd name="connsiteY62" fmla="*/ 2355850 h 2403475"/>
              <a:gd name="connsiteX63" fmla="*/ 7197722 w 11499847"/>
              <a:gd name="connsiteY63" fmla="*/ 2355850 h 2403475"/>
              <a:gd name="connsiteX64" fmla="*/ 7197722 w 11499847"/>
              <a:gd name="connsiteY64" fmla="*/ 1844675 h 2403475"/>
              <a:gd name="connsiteX65" fmla="*/ 7945016 w 11499847"/>
              <a:gd name="connsiteY65" fmla="*/ 1833563 h 2403475"/>
              <a:gd name="connsiteX66" fmla="*/ 8136527 w 11499847"/>
              <a:gd name="connsiteY66" fmla="*/ 1911974 h 2403475"/>
              <a:gd name="connsiteX67" fmla="*/ 8215310 w 11499847"/>
              <a:gd name="connsiteY67" fmla="*/ 2100368 h 2403475"/>
              <a:gd name="connsiteX68" fmla="*/ 8136527 w 11499847"/>
              <a:gd name="connsiteY68" fmla="*/ 2288762 h 2403475"/>
              <a:gd name="connsiteX69" fmla="*/ 7945016 w 11499847"/>
              <a:gd name="connsiteY69" fmla="*/ 2366963 h 2403475"/>
              <a:gd name="connsiteX70" fmla="*/ 7754134 w 11499847"/>
              <a:gd name="connsiteY70" fmla="*/ 2288762 h 2403475"/>
              <a:gd name="connsiteX71" fmla="*/ 7675560 w 11499847"/>
              <a:gd name="connsiteY71" fmla="*/ 2100368 h 2403475"/>
              <a:gd name="connsiteX72" fmla="*/ 7754134 w 11499847"/>
              <a:gd name="connsiteY72" fmla="*/ 1911974 h 2403475"/>
              <a:gd name="connsiteX73" fmla="*/ 7945016 w 11499847"/>
              <a:gd name="connsiteY73" fmla="*/ 1833563 h 2403475"/>
              <a:gd name="connsiteX74" fmla="*/ 6834872 w 11499847"/>
              <a:gd name="connsiteY74" fmla="*/ 1833563 h 2403475"/>
              <a:gd name="connsiteX75" fmla="*/ 6921875 w 11499847"/>
              <a:gd name="connsiteY75" fmla="*/ 1845482 h 2403475"/>
              <a:gd name="connsiteX76" fmla="*/ 6996090 w 11499847"/>
              <a:gd name="connsiteY76" fmla="*/ 1881028 h 2403475"/>
              <a:gd name="connsiteX77" fmla="*/ 6974496 w 11499847"/>
              <a:gd name="connsiteY77" fmla="*/ 1914692 h 2403475"/>
              <a:gd name="connsiteX78" fmla="*/ 6952903 w 11499847"/>
              <a:gd name="connsiteY78" fmla="*/ 1948356 h 2403475"/>
              <a:gd name="connsiteX79" fmla="*/ 6897556 w 11499847"/>
              <a:gd name="connsiteY79" fmla="*/ 1919501 h 2403475"/>
              <a:gd name="connsiteX80" fmla="*/ 6834243 w 11499847"/>
              <a:gd name="connsiteY80" fmla="*/ 1910301 h 2403475"/>
              <a:gd name="connsiteX81" fmla="*/ 6703424 w 11499847"/>
              <a:gd name="connsiteY81" fmla="*/ 1965084 h 2403475"/>
              <a:gd name="connsiteX82" fmla="*/ 6650384 w 11499847"/>
              <a:gd name="connsiteY82" fmla="*/ 2100368 h 2403475"/>
              <a:gd name="connsiteX83" fmla="*/ 6701957 w 11499847"/>
              <a:gd name="connsiteY83" fmla="*/ 2236070 h 2403475"/>
              <a:gd name="connsiteX84" fmla="*/ 6831308 w 11499847"/>
              <a:gd name="connsiteY84" fmla="*/ 2291062 h 2403475"/>
              <a:gd name="connsiteX85" fmla="*/ 6945984 w 11499847"/>
              <a:gd name="connsiteY85" fmla="*/ 2250498 h 2403475"/>
              <a:gd name="connsiteX86" fmla="*/ 6999863 w 11499847"/>
              <a:gd name="connsiteY86" fmla="*/ 2148460 h 2403475"/>
              <a:gd name="connsiteX87" fmla="*/ 6825438 w 11499847"/>
              <a:gd name="connsiteY87" fmla="*/ 2148460 h 2403475"/>
              <a:gd name="connsiteX88" fmla="*/ 6849128 w 11499847"/>
              <a:gd name="connsiteY88" fmla="*/ 2111241 h 2403475"/>
              <a:gd name="connsiteX89" fmla="*/ 6873028 w 11499847"/>
              <a:gd name="connsiteY89" fmla="*/ 2074022 h 2403475"/>
              <a:gd name="connsiteX90" fmla="*/ 7078061 w 11499847"/>
              <a:gd name="connsiteY90" fmla="*/ 2074022 h 2403475"/>
              <a:gd name="connsiteX91" fmla="*/ 7080787 w 11499847"/>
              <a:gd name="connsiteY91" fmla="*/ 2090540 h 2403475"/>
              <a:gd name="connsiteX92" fmla="*/ 7081835 w 11499847"/>
              <a:gd name="connsiteY92" fmla="*/ 2110613 h 2403475"/>
              <a:gd name="connsiteX93" fmla="*/ 7011813 w 11499847"/>
              <a:gd name="connsiteY93" fmla="*/ 2293362 h 2403475"/>
              <a:gd name="connsiteX94" fmla="*/ 6830470 w 11499847"/>
              <a:gd name="connsiteY94" fmla="*/ 2366963 h 2403475"/>
              <a:gd name="connsiteX95" fmla="*/ 6642417 w 11499847"/>
              <a:gd name="connsiteY95" fmla="*/ 2289389 h 2403475"/>
              <a:gd name="connsiteX96" fmla="*/ 6565897 w 11499847"/>
              <a:gd name="connsiteY96" fmla="*/ 2100368 h 2403475"/>
              <a:gd name="connsiteX97" fmla="*/ 6644514 w 11499847"/>
              <a:gd name="connsiteY97" fmla="*/ 1911346 h 2403475"/>
              <a:gd name="connsiteX98" fmla="*/ 6834872 w 11499847"/>
              <a:gd name="connsiteY98" fmla="*/ 1833563 h 2403475"/>
              <a:gd name="connsiteX99" fmla="*/ 501650 w 11499847"/>
              <a:gd name="connsiteY99" fmla="*/ 1403350 h 2403475"/>
              <a:gd name="connsiteX100" fmla="*/ 501650 w 11499847"/>
              <a:gd name="connsiteY100" fmla="*/ 1925638 h 2403475"/>
              <a:gd name="connsiteX101" fmla="*/ 842112 w 11499847"/>
              <a:gd name="connsiteY101" fmla="*/ 1925638 h 2403475"/>
              <a:gd name="connsiteX102" fmla="*/ 1182574 w 11499847"/>
              <a:gd name="connsiteY102" fmla="*/ 1925638 h 2403475"/>
              <a:gd name="connsiteX103" fmla="*/ 1375900 w 11499847"/>
              <a:gd name="connsiteY103" fmla="*/ 1849684 h 2403475"/>
              <a:gd name="connsiteX104" fmla="*/ 1455738 w 11499847"/>
              <a:gd name="connsiteY104" fmla="*/ 1662720 h 2403475"/>
              <a:gd name="connsiteX105" fmla="*/ 1375900 w 11499847"/>
              <a:gd name="connsiteY105" fmla="*/ 1477635 h 2403475"/>
              <a:gd name="connsiteX106" fmla="*/ 1182574 w 11499847"/>
              <a:gd name="connsiteY106" fmla="*/ 1403350 h 2403475"/>
              <a:gd name="connsiteX107" fmla="*/ 501650 w 11499847"/>
              <a:gd name="connsiteY107" fmla="*/ 1403350 h 2403475"/>
              <a:gd name="connsiteX108" fmla="*/ 7349808 w 11499847"/>
              <a:gd name="connsiteY108" fmla="*/ 1012825 h 2403475"/>
              <a:gd name="connsiteX109" fmla="*/ 7218292 w 11499847"/>
              <a:gd name="connsiteY109" fmla="*/ 1067952 h 2403475"/>
              <a:gd name="connsiteX110" fmla="*/ 7164385 w 11499847"/>
              <a:gd name="connsiteY110" fmla="*/ 1202427 h 2403475"/>
              <a:gd name="connsiteX111" fmla="*/ 7218292 w 11499847"/>
              <a:gd name="connsiteY111" fmla="*/ 1336903 h 2403475"/>
              <a:gd name="connsiteX112" fmla="*/ 7349808 w 11499847"/>
              <a:gd name="connsiteY112" fmla="*/ 1392238 h 2403475"/>
              <a:gd name="connsiteX113" fmla="*/ 7481953 w 11499847"/>
              <a:gd name="connsiteY113" fmla="*/ 1337320 h 2403475"/>
              <a:gd name="connsiteX114" fmla="*/ 7535860 w 11499847"/>
              <a:gd name="connsiteY114" fmla="*/ 1202427 h 2403475"/>
              <a:gd name="connsiteX115" fmla="*/ 7481534 w 11499847"/>
              <a:gd name="connsiteY115" fmla="*/ 1067952 h 2403475"/>
              <a:gd name="connsiteX116" fmla="*/ 7349808 w 11499847"/>
              <a:gd name="connsiteY116" fmla="*/ 1012825 h 2403475"/>
              <a:gd name="connsiteX117" fmla="*/ 10448922 w 11499847"/>
              <a:gd name="connsiteY117" fmla="*/ 946150 h 2403475"/>
              <a:gd name="connsiteX118" fmla="*/ 10552110 w 11499847"/>
              <a:gd name="connsiteY118" fmla="*/ 946150 h 2403475"/>
              <a:gd name="connsiteX119" fmla="*/ 10671172 w 11499847"/>
              <a:gd name="connsiteY119" fmla="*/ 1139825 h 2403475"/>
              <a:gd name="connsiteX120" fmla="*/ 10790235 w 11499847"/>
              <a:gd name="connsiteY120" fmla="*/ 1333501 h 2403475"/>
              <a:gd name="connsiteX121" fmla="*/ 10790235 w 11499847"/>
              <a:gd name="connsiteY121" fmla="*/ 946150 h 2403475"/>
              <a:gd name="connsiteX122" fmla="*/ 10869610 w 11499847"/>
              <a:gd name="connsiteY122" fmla="*/ 946150 h 2403475"/>
              <a:gd name="connsiteX123" fmla="*/ 10869610 w 11499847"/>
              <a:gd name="connsiteY123" fmla="*/ 1458913 h 2403475"/>
              <a:gd name="connsiteX124" fmla="*/ 10772772 w 11499847"/>
              <a:gd name="connsiteY124" fmla="*/ 1458913 h 2403475"/>
              <a:gd name="connsiteX125" fmla="*/ 10650535 w 11499847"/>
              <a:gd name="connsiteY125" fmla="*/ 1260475 h 2403475"/>
              <a:gd name="connsiteX126" fmla="*/ 10528297 w 11499847"/>
              <a:gd name="connsiteY126" fmla="*/ 1062038 h 2403475"/>
              <a:gd name="connsiteX127" fmla="*/ 10528297 w 11499847"/>
              <a:gd name="connsiteY127" fmla="*/ 1458913 h 2403475"/>
              <a:gd name="connsiteX128" fmla="*/ 10448922 w 11499847"/>
              <a:gd name="connsiteY128" fmla="*/ 1458913 h 2403475"/>
              <a:gd name="connsiteX129" fmla="*/ 10185397 w 11499847"/>
              <a:gd name="connsiteY129" fmla="*/ 946150 h 2403475"/>
              <a:gd name="connsiteX130" fmla="*/ 10267947 w 11499847"/>
              <a:gd name="connsiteY130" fmla="*/ 946150 h 2403475"/>
              <a:gd name="connsiteX131" fmla="*/ 10267947 w 11499847"/>
              <a:gd name="connsiteY131" fmla="*/ 1458913 h 2403475"/>
              <a:gd name="connsiteX132" fmla="*/ 10185397 w 11499847"/>
              <a:gd name="connsiteY132" fmla="*/ 1458913 h 2403475"/>
              <a:gd name="connsiteX133" fmla="*/ 9656760 w 11499847"/>
              <a:gd name="connsiteY133" fmla="*/ 946150 h 2403475"/>
              <a:gd name="connsiteX134" fmla="*/ 10059985 w 11499847"/>
              <a:gd name="connsiteY134" fmla="*/ 946150 h 2403475"/>
              <a:gd name="connsiteX135" fmla="*/ 10059985 w 11499847"/>
              <a:gd name="connsiteY135" fmla="*/ 1022350 h 2403475"/>
              <a:gd name="connsiteX136" fmla="*/ 9899648 w 11499847"/>
              <a:gd name="connsiteY136" fmla="*/ 1022350 h 2403475"/>
              <a:gd name="connsiteX137" fmla="*/ 9899648 w 11499847"/>
              <a:gd name="connsiteY137" fmla="*/ 1458913 h 2403475"/>
              <a:gd name="connsiteX138" fmla="*/ 9817098 w 11499847"/>
              <a:gd name="connsiteY138" fmla="*/ 1458913 h 2403475"/>
              <a:gd name="connsiteX139" fmla="*/ 9817098 w 11499847"/>
              <a:gd name="connsiteY139" fmla="*/ 1022350 h 2403475"/>
              <a:gd name="connsiteX140" fmla="*/ 9656760 w 11499847"/>
              <a:gd name="connsiteY140" fmla="*/ 1022350 h 2403475"/>
              <a:gd name="connsiteX141" fmla="*/ 9336085 w 11499847"/>
              <a:gd name="connsiteY141" fmla="*/ 946150 h 2403475"/>
              <a:gd name="connsiteX142" fmla="*/ 9418635 w 11499847"/>
              <a:gd name="connsiteY142" fmla="*/ 946150 h 2403475"/>
              <a:gd name="connsiteX143" fmla="*/ 9418635 w 11499847"/>
              <a:gd name="connsiteY143" fmla="*/ 1382713 h 2403475"/>
              <a:gd name="connsiteX144" fmla="*/ 9671048 w 11499847"/>
              <a:gd name="connsiteY144" fmla="*/ 1382713 h 2403475"/>
              <a:gd name="connsiteX145" fmla="*/ 9671048 w 11499847"/>
              <a:gd name="connsiteY145" fmla="*/ 1458913 h 2403475"/>
              <a:gd name="connsiteX146" fmla="*/ 9336085 w 11499847"/>
              <a:gd name="connsiteY146" fmla="*/ 1458913 h 2403475"/>
              <a:gd name="connsiteX147" fmla="*/ 8766172 w 11499847"/>
              <a:gd name="connsiteY147" fmla="*/ 946150 h 2403475"/>
              <a:gd name="connsiteX148" fmla="*/ 8848414 w 11499847"/>
              <a:gd name="connsiteY148" fmla="*/ 946150 h 2403475"/>
              <a:gd name="connsiteX149" fmla="*/ 8848414 w 11499847"/>
              <a:gd name="connsiteY149" fmla="*/ 1260391 h 2403475"/>
              <a:gd name="connsiteX150" fmla="*/ 8883900 w 11499847"/>
              <a:gd name="connsiteY150" fmla="*/ 1355146 h 2403475"/>
              <a:gd name="connsiteX151" fmla="*/ 8978249 w 11499847"/>
              <a:gd name="connsiteY151" fmla="*/ 1393718 h 2403475"/>
              <a:gd name="connsiteX152" fmla="*/ 9071972 w 11499847"/>
              <a:gd name="connsiteY152" fmla="*/ 1355146 h 2403475"/>
              <a:gd name="connsiteX153" fmla="*/ 9107457 w 11499847"/>
              <a:gd name="connsiteY153" fmla="*/ 1260391 h 2403475"/>
              <a:gd name="connsiteX154" fmla="*/ 9107457 w 11499847"/>
              <a:gd name="connsiteY154" fmla="*/ 946150 h 2403475"/>
              <a:gd name="connsiteX155" fmla="*/ 9188447 w 11499847"/>
              <a:gd name="connsiteY155" fmla="*/ 946150 h 2403475"/>
              <a:gd name="connsiteX156" fmla="*/ 9188447 w 11499847"/>
              <a:gd name="connsiteY156" fmla="*/ 1261230 h 2403475"/>
              <a:gd name="connsiteX157" fmla="*/ 9128539 w 11499847"/>
              <a:gd name="connsiteY157" fmla="*/ 1410489 h 2403475"/>
              <a:gd name="connsiteX158" fmla="*/ 8977623 w 11499847"/>
              <a:gd name="connsiteY158" fmla="*/ 1470025 h 2403475"/>
              <a:gd name="connsiteX159" fmla="*/ 8826497 w 11499847"/>
              <a:gd name="connsiteY159" fmla="*/ 1410489 h 2403475"/>
              <a:gd name="connsiteX160" fmla="*/ 8766172 w 11499847"/>
              <a:gd name="connsiteY160" fmla="*/ 1261230 h 2403475"/>
              <a:gd name="connsiteX161" fmla="*/ 8766172 w 11499847"/>
              <a:gd name="connsiteY161" fmla="*/ 946150 h 2403475"/>
              <a:gd name="connsiteX162" fmla="*/ 7737472 w 11499847"/>
              <a:gd name="connsiteY162" fmla="*/ 946150 h 2403475"/>
              <a:gd name="connsiteX163" fmla="*/ 7839072 w 11499847"/>
              <a:gd name="connsiteY163" fmla="*/ 946150 h 2403475"/>
              <a:gd name="connsiteX164" fmla="*/ 7958134 w 11499847"/>
              <a:gd name="connsiteY164" fmla="*/ 1139825 h 2403475"/>
              <a:gd name="connsiteX165" fmla="*/ 8077197 w 11499847"/>
              <a:gd name="connsiteY165" fmla="*/ 1333501 h 2403475"/>
              <a:gd name="connsiteX166" fmla="*/ 8077197 w 11499847"/>
              <a:gd name="connsiteY166" fmla="*/ 946150 h 2403475"/>
              <a:gd name="connsiteX167" fmla="*/ 8156572 w 11499847"/>
              <a:gd name="connsiteY167" fmla="*/ 946150 h 2403475"/>
              <a:gd name="connsiteX168" fmla="*/ 8156572 w 11499847"/>
              <a:gd name="connsiteY168" fmla="*/ 1458913 h 2403475"/>
              <a:gd name="connsiteX169" fmla="*/ 8061322 w 11499847"/>
              <a:gd name="connsiteY169" fmla="*/ 1458913 h 2403475"/>
              <a:gd name="connsiteX170" fmla="*/ 7939084 w 11499847"/>
              <a:gd name="connsiteY170" fmla="*/ 1260475 h 2403475"/>
              <a:gd name="connsiteX171" fmla="*/ 7815259 w 11499847"/>
              <a:gd name="connsiteY171" fmla="*/ 1062038 h 2403475"/>
              <a:gd name="connsiteX172" fmla="*/ 7815259 w 11499847"/>
              <a:gd name="connsiteY172" fmla="*/ 1458913 h 2403475"/>
              <a:gd name="connsiteX173" fmla="*/ 7737472 w 11499847"/>
              <a:gd name="connsiteY173" fmla="*/ 1458913 h 2403475"/>
              <a:gd name="connsiteX174" fmla="*/ 11253544 w 11499847"/>
              <a:gd name="connsiteY174" fmla="*/ 936625 h 2403475"/>
              <a:gd name="connsiteX175" fmla="*/ 11340315 w 11499847"/>
              <a:gd name="connsiteY175" fmla="*/ 948334 h 2403475"/>
              <a:gd name="connsiteX176" fmla="*/ 11414331 w 11499847"/>
              <a:gd name="connsiteY176" fmla="*/ 984090 h 2403475"/>
              <a:gd name="connsiteX177" fmla="*/ 11392795 w 11499847"/>
              <a:gd name="connsiteY177" fmla="*/ 1017545 h 2403475"/>
              <a:gd name="connsiteX178" fmla="*/ 11371260 w 11499847"/>
              <a:gd name="connsiteY178" fmla="*/ 1051209 h 2403475"/>
              <a:gd name="connsiteX179" fmla="*/ 11316270 w 11499847"/>
              <a:gd name="connsiteY179" fmla="*/ 1022354 h 2403475"/>
              <a:gd name="connsiteX180" fmla="*/ 11252917 w 11499847"/>
              <a:gd name="connsiteY180" fmla="*/ 1013363 h 2403475"/>
              <a:gd name="connsiteX181" fmla="*/ 11122657 w 11499847"/>
              <a:gd name="connsiteY181" fmla="*/ 1067936 h 2403475"/>
              <a:gd name="connsiteX182" fmla="*/ 11069549 w 11499847"/>
              <a:gd name="connsiteY182" fmla="*/ 1203221 h 2403475"/>
              <a:gd name="connsiteX183" fmla="*/ 11120984 w 11499847"/>
              <a:gd name="connsiteY183" fmla="*/ 1338923 h 2403475"/>
              <a:gd name="connsiteX184" fmla="*/ 11249990 w 11499847"/>
              <a:gd name="connsiteY184" fmla="*/ 1394124 h 2403475"/>
              <a:gd name="connsiteX185" fmla="*/ 11364360 w 11499847"/>
              <a:gd name="connsiteY185" fmla="*/ 1353350 h 2403475"/>
              <a:gd name="connsiteX186" fmla="*/ 11418095 w 11499847"/>
              <a:gd name="connsiteY186" fmla="*/ 1251521 h 2403475"/>
              <a:gd name="connsiteX187" fmla="*/ 11244136 w 11499847"/>
              <a:gd name="connsiteY187" fmla="*/ 1251521 h 2403475"/>
              <a:gd name="connsiteX188" fmla="*/ 11267971 w 11499847"/>
              <a:gd name="connsiteY188" fmla="*/ 1214303 h 2403475"/>
              <a:gd name="connsiteX189" fmla="*/ 11291598 w 11499847"/>
              <a:gd name="connsiteY189" fmla="*/ 1177084 h 2403475"/>
              <a:gd name="connsiteX190" fmla="*/ 11496083 w 11499847"/>
              <a:gd name="connsiteY190" fmla="*/ 1177084 h 2403475"/>
              <a:gd name="connsiteX191" fmla="*/ 11498802 w 11499847"/>
              <a:gd name="connsiteY191" fmla="*/ 1193393 h 2403475"/>
              <a:gd name="connsiteX192" fmla="*/ 11499847 w 11499847"/>
              <a:gd name="connsiteY192" fmla="*/ 1213466 h 2403475"/>
              <a:gd name="connsiteX193" fmla="*/ 11430222 w 11499847"/>
              <a:gd name="connsiteY193" fmla="*/ 1396215 h 2403475"/>
              <a:gd name="connsiteX194" fmla="*/ 11249154 w 11499847"/>
              <a:gd name="connsiteY194" fmla="*/ 1470025 h 2403475"/>
              <a:gd name="connsiteX195" fmla="*/ 11061813 w 11499847"/>
              <a:gd name="connsiteY195" fmla="*/ 1392242 h 2403475"/>
              <a:gd name="connsiteX196" fmla="*/ 10985497 w 11499847"/>
              <a:gd name="connsiteY196" fmla="*/ 1203221 h 2403475"/>
              <a:gd name="connsiteX197" fmla="*/ 11063695 w 11499847"/>
              <a:gd name="connsiteY197" fmla="*/ 1014408 h 2403475"/>
              <a:gd name="connsiteX198" fmla="*/ 11253544 w 11499847"/>
              <a:gd name="connsiteY198" fmla="*/ 936625 h 2403475"/>
              <a:gd name="connsiteX199" fmla="*/ 8471697 w 11499847"/>
              <a:gd name="connsiteY199" fmla="*/ 936625 h 2403475"/>
              <a:gd name="connsiteX200" fmla="*/ 8556850 w 11499847"/>
              <a:gd name="connsiteY200" fmla="*/ 949798 h 2403475"/>
              <a:gd name="connsiteX201" fmla="*/ 8626729 w 11499847"/>
              <a:gd name="connsiteY201" fmla="*/ 984717 h 2403475"/>
              <a:gd name="connsiteX202" fmla="*/ 8606225 w 11499847"/>
              <a:gd name="connsiteY202" fmla="*/ 1017336 h 2403475"/>
              <a:gd name="connsiteX203" fmla="*/ 8585722 w 11499847"/>
              <a:gd name="connsiteY203" fmla="*/ 1049745 h 2403475"/>
              <a:gd name="connsiteX204" fmla="*/ 8528605 w 11499847"/>
              <a:gd name="connsiteY204" fmla="*/ 1021099 h 2403475"/>
              <a:gd name="connsiteX205" fmla="*/ 8471070 w 11499847"/>
              <a:gd name="connsiteY205" fmla="*/ 1011063 h 2403475"/>
              <a:gd name="connsiteX206" fmla="*/ 8404328 w 11499847"/>
              <a:gd name="connsiteY206" fmla="*/ 1032181 h 2403475"/>
              <a:gd name="connsiteX207" fmla="*/ 8382570 w 11499847"/>
              <a:gd name="connsiteY207" fmla="*/ 1084246 h 2403475"/>
              <a:gd name="connsiteX208" fmla="*/ 8412697 w 11499847"/>
              <a:gd name="connsiteY208" fmla="*/ 1135474 h 2403475"/>
              <a:gd name="connsiteX209" fmla="*/ 8493038 w 11499847"/>
              <a:gd name="connsiteY209" fmla="*/ 1165165 h 2403475"/>
              <a:gd name="connsiteX210" fmla="*/ 8600786 w 11499847"/>
              <a:gd name="connsiteY210" fmla="*/ 1212421 h 2403475"/>
              <a:gd name="connsiteX211" fmla="*/ 8648697 w 11499847"/>
              <a:gd name="connsiteY211" fmla="*/ 1314250 h 2403475"/>
              <a:gd name="connsiteX212" fmla="*/ 8601413 w 11499847"/>
              <a:gd name="connsiteY212" fmla="*/ 1425906 h 2403475"/>
              <a:gd name="connsiteX213" fmla="*/ 8468140 w 11499847"/>
              <a:gd name="connsiteY213" fmla="*/ 1470025 h 2403475"/>
              <a:gd name="connsiteX214" fmla="*/ 8363531 w 11499847"/>
              <a:gd name="connsiteY214" fmla="*/ 1452461 h 2403475"/>
              <a:gd name="connsiteX215" fmla="*/ 8286747 w 11499847"/>
              <a:gd name="connsiteY215" fmla="*/ 1411479 h 2403475"/>
              <a:gd name="connsiteX216" fmla="*/ 8307251 w 11499847"/>
              <a:gd name="connsiteY216" fmla="*/ 1379069 h 2403475"/>
              <a:gd name="connsiteX217" fmla="*/ 8327754 w 11499847"/>
              <a:gd name="connsiteY217" fmla="*/ 1346450 h 2403475"/>
              <a:gd name="connsiteX218" fmla="*/ 8395541 w 11499847"/>
              <a:gd name="connsiteY218" fmla="*/ 1381578 h 2403475"/>
              <a:gd name="connsiteX219" fmla="*/ 8468768 w 11499847"/>
              <a:gd name="connsiteY219" fmla="*/ 1395378 h 2403475"/>
              <a:gd name="connsiteX220" fmla="*/ 8541367 w 11499847"/>
              <a:gd name="connsiteY220" fmla="*/ 1373633 h 2403475"/>
              <a:gd name="connsiteX221" fmla="*/ 8566055 w 11499847"/>
              <a:gd name="connsiteY221" fmla="*/ 1319477 h 2403475"/>
              <a:gd name="connsiteX222" fmla="*/ 8535509 w 11499847"/>
              <a:gd name="connsiteY222" fmla="*/ 1268458 h 2403475"/>
              <a:gd name="connsiteX223" fmla="*/ 8455587 w 11499847"/>
              <a:gd name="connsiteY223" fmla="*/ 1238348 h 2403475"/>
              <a:gd name="connsiteX224" fmla="*/ 8347630 w 11499847"/>
              <a:gd name="connsiteY224" fmla="*/ 1191511 h 2403475"/>
              <a:gd name="connsiteX225" fmla="*/ 8299928 w 11499847"/>
              <a:gd name="connsiteY225" fmla="*/ 1089264 h 2403475"/>
              <a:gd name="connsiteX226" fmla="*/ 8345329 w 11499847"/>
              <a:gd name="connsiteY226" fmla="*/ 979489 h 2403475"/>
              <a:gd name="connsiteX227" fmla="*/ 8471697 w 11499847"/>
              <a:gd name="connsiteY227" fmla="*/ 936625 h 2403475"/>
              <a:gd name="connsiteX228" fmla="*/ 7349808 w 11499847"/>
              <a:gd name="connsiteY228" fmla="*/ 936625 h 2403475"/>
              <a:gd name="connsiteX229" fmla="*/ 7541183 w 11499847"/>
              <a:gd name="connsiteY229" fmla="*/ 1014826 h 2403475"/>
              <a:gd name="connsiteX230" fmla="*/ 7619997 w 11499847"/>
              <a:gd name="connsiteY230" fmla="*/ 1203221 h 2403475"/>
              <a:gd name="connsiteX231" fmla="*/ 7541183 w 11499847"/>
              <a:gd name="connsiteY231" fmla="*/ 1391615 h 2403475"/>
              <a:gd name="connsiteX232" fmla="*/ 7349808 w 11499847"/>
              <a:gd name="connsiteY232" fmla="*/ 1470025 h 2403475"/>
              <a:gd name="connsiteX233" fmla="*/ 7158642 w 11499847"/>
              <a:gd name="connsiteY233" fmla="*/ 1391615 h 2403475"/>
              <a:gd name="connsiteX234" fmla="*/ 7080247 w 11499847"/>
              <a:gd name="connsiteY234" fmla="*/ 1203221 h 2403475"/>
              <a:gd name="connsiteX235" fmla="*/ 7158642 w 11499847"/>
              <a:gd name="connsiteY235" fmla="*/ 1014826 h 2403475"/>
              <a:gd name="connsiteX236" fmla="*/ 7349808 w 11499847"/>
              <a:gd name="connsiteY236" fmla="*/ 936625 h 2403475"/>
              <a:gd name="connsiteX237" fmla="*/ 6837427 w 11499847"/>
              <a:gd name="connsiteY237" fmla="*/ 936625 h 2403475"/>
              <a:gd name="connsiteX238" fmla="*/ 6932756 w 11499847"/>
              <a:gd name="connsiteY238" fmla="*/ 951680 h 2403475"/>
              <a:gd name="connsiteX239" fmla="*/ 7008810 w 11499847"/>
              <a:gd name="connsiteY239" fmla="*/ 993499 h 2403475"/>
              <a:gd name="connsiteX240" fmla="*/ 6987439 w 11499847"/>
              <a:gd name="connsiteY240" fmla="*/ 1026745 h 2403475"/>
              <a:gd name="connsiteX241" fmla="*/ 6966278 w 11499847"/>
              <a:gd name="connsiteY241" fmla="*/ 1059991 h 2403475"/>
              <a:gd name="connsiteX242" fmla="*/ 6904891 w 11499847"/>
              <a:gd name="connsiteY242" fmla="*/ 1024863 h 2403475"/>
              <a:gd name="connsiteX243" fmla="*/ 6833027 w 11499847"/>
              <a:gd name="connsiteY243" fmla="*/ 1012526 h 2403475"/>
              <a:gd name="connsiteX244" fmla="*/ 6703338 w 11499847"/>
              <a:gd name="connsiteY244" fmla="*/ 1067727 h 2403475"/>
              <a:gd name="connsiteX245" fmla="*/ 6649912 w 11499847"/>
              <a:gd name="connsiteY245" fmla="*/ 1203221 h 2403475"/>
              <a:gd name="connsiteX246" fmla="*/ 6703338 w 11499847"/>
              <a:gd name="connsiteY246" fmla="*/ 1338923 h 2403475"/>
              <a:gd name="connsiteX247" fmla="*/ 6833027 w 11499847"/>
              <a:gd name="connsiteY247" fmla="*/ 1393915 h 2403475"/>
              <a:gd name="connsiteX248" fmla="*/ 6904891 w 11499847"/>
              <a:gd name="connsiteY248" fmla="*/ 1381787 h 2403475"/>
              <a:gd name="connsiteX249" fmla="*/ 6966278 w 11499847"/>
              <a:gd name="connsiteY249" fmla="*/ 1346450 h 2403475"/>
              <a:gd name="connsiteX250" fmla="*/ 6987439 w 11499847"/>
              <a:gd name="connsiteY250" fmla="*/ 1379696 h 2403475"/>
              <a:gd name="connsiteX251" fmla="*/ 7008810 w 11499847"/>
              <a:gd name="connsiteY251" fmla="*/ 1412942 h 2403475"/>
              <a:gd name="connsiteX252" fmla="*/ 6932756 w 11499847"/>
              <a:gd name="connsiteY252" fmla="*/ 1454970 h 2403475"/>
              <a:gd name="connsiteX253" fmla="*/ 6837427 w 11499847"/>
              <a:gd name="connsiteY253" fmla="*/ 1470025 h 2403475"/>
              <a:gd name="connsiteX254" fmla="*/ 6644674 w 11499847"/>
              <a:gd name="connsiteY254" fmla="*/ 1392242 h 2403475"/>
              <a:gd name="connsiteX255" fmla="*/ 6565897 w 11499847"/>
              <a:gd name="connsiteY255" fmla="*/ 1203221 h 2403475"/>
              <a:gd name="connsiteX256" fmla="*/ 6644674 w 11499847"/>
              <a:gd name="connsiteY256" fmla="*/ 1014408 h 2403475"/>
              <a:gd name="connsiteX257" fmla="*/ 6837427 w 11499847"/>
              <a:gd name="connsiteY257" fmla="*/ 936625 h 2403475"/>
              <a:gd name="connsiteX258" fmla="*/ 501650 w 11499847"/>
              <a:gd name="connsiteY258" fmla="*/ 477838 h 2403475"/>
              <a:gd name="connsiteX259" fmla="*/ 501650 w 11499847"/>
              <a:gd name="connsiteY259" fmla="*/ 981076 h 2403475"/>
              <a:gd name="connsiteX260" fmla="*/ 786010 w 11499847"/>
              <a:gd name="connsiteY260" fmla="*/ 981076 h 2403475"/>
              <a:gd name="connsiteX261" fmla="*/ 1070579 w 11499847"/>
              <a:gd name="connsiteY261" fmla="*/ 981076 h 2403475"/>
              <a:gd name="connsiteX262" fmla="*/ 1253188 w 11499847"/>
              <a:gd name="connsiteY262" fmla="*/ 908588 h 2403475"/>
              <a:gd name="connsiteX263" fmla="*/ 1327150 w 11499847"/>
              <a:gd name="connsiteY263" fmla="*/ 727681 h 2403475"/>
              <a:gd name="connsiteX264" fmla="*/ 1253188 w 11499847"/>
              <a:gd name="connsiteY264" fmla="*/ 548446 h 2403475"/>
              <a:gd name="connsiteX265" fmla="*/ 1070579 w 11499847"/>
              <a:gd name="connsiteY265" fmla="*/ 477838 h 2403475"/>
              <a:gd name="connsiteX266" fmla="*/ 501650 w 11499847"/>
              <a:gd name="connsiteY266" fmla="*/ 477838 h 2403475"/>
              <a:gd name="connsiteX267" fmla="*/ 6675435 w 11499847"/>
              <a:gd name="connsiteY267" fmla="*/ 336550 h 2403475"/>
              <a:gd name="connsiteX268" fmla="*/ 6675435 w 11499847"/>
              <a:gd name="connsiteY268" fmla="*/ 487363 h 2403475"/>
              <a:gd name="connsiteX269" fmla="*/ 6808467 w 11499847"/>
              <a:gd name="connsiteY269" fmla="*/ 487363 h 2403475"/>
              <a:gd name="connsiteX270" fmla="*/ 6865570 w 11499847"/>
              <a:gd name="connsiteY270" fmla="*/ 465370 h 2403475"/>
              <a:gd name="connsiteX271" fmla="*/ 6888160 w 11499847"/>
              <a:gd name="connsiteY271" fmla="*/ 411957 h 2403475"/>
              <a:gd name="connsiteX272" fmla="*/ 6865570 w 11499847"/>
              <a:gd name="connsiteY272" fmla="*/ 358334 h 2403475"/>
              <a:gd name="connsiteX273" fmla="*/ 6808467 w 11499847"/>
              <a:gd name="connsiteY273" fmla="*/ 336550 h 2403475"/>
              <a:gd name="connsiteX274" fmla="*/ 6675435 w 11499847"/>
              <a:gd name="connsiteY274" fmla="*/ 336550 h 2403475"/>
              <a:gd name="connsiteX275" fmla="*/ 6675435 w 11499847"/>
              <a:gd name="connsiteY275" fmla="*/ 122238 h 2403475"/>
              <a:gd name="connsiteX276" fmla="*/ 6675435 w 11499847"/>
              <a:gd name="connsiteY276" fmla="*/ 265113 h 2403475"/>
              <a:gd name="connsiteX277" fmla="*/ 6795279 w 11499847"/>
              <a:gd name="connsiteY277" fmla="*/ 265113 h 2403475"/>
              <a:gd name="connsiteX278" fmla="*/ 6848404 w 11499847"/>
              <a:gd name="connsiteY278" fmla="*/ 244673 h 2403475"/>
              <a:gd name="connsiteX279" fmla="*/ 6869110 w 11499847"/>
              <a:gd name="connsiteY279" fmla="*/ 193571 h 2403475"/>
              <a:gd name="connsiteX280" fmla="*/ 6848404 w 11499847"/>
              <a:gd name="connsiteY280" fmla="*/ 142679 h 2403475"/>
              <a:gd name="connsiteX281" fmla="*/ 6795279 w 11499847"/>
              <a:gd name="connsiteY281" fmla="*/ 122238 h 2403475"/>
              <a:gd name="connsiteX282" fmla="*/ 6675435 w 11499847"/>
              <a:gd name="connsiteY282" fmla="*/ 122238 h 2403475"/>
              <a:gd name="connsiteX283" fmla="*/ 8850791 w 11499847"/>
              <a:gd name="connsiteY283" fmla="*/ 114300 h 2403475"/>
              <a:gd name="connsiteX284" fmla="*/ 8719837 w 11499847"/>
              <a:gd name="connsiteY284" fmla="*/ 169657 h 2403475"/>
              <a:gd name="connsiteX285" fmla="*/ 8666160 w 11499847"/>
              <a:gd name="connsiteY285" fmla="*/ 304905 h 2403475"/>
              <a:gd name="connsiteX286" fmla="*/ 8719837 w 11499847"/>
              <a:gd name="connsiteY286" fmla="*/ 439943 h 2403475"/>
              <a:gd name="connsiteX287" fmla="*/ 8850791 w 11499847"/>
              <a:gd name="connsiteY287" fmla="*/ 495300 h 2403475"/>
              <a:gd name="connsiteX288" fmla="*/ 8982163 w 11499847"/>
              <a:gd name="connsiteY288" fmla="*/ 440153 h 2403475"/>
              <a:gd name="connsiteX289" fmla="*/ 9036048 w 11499847"/>
              <a:gd name="connsiteY289" fmla="*/ 304905 h 2403475"/>
              <a:gd name="connsiteX290" fmla="*/ 8981954 w 11499847"/>
              <a:gd name="connsiteY290" fmla="*/ 169657 h 2403475"/>
              <a:gd name="connsiteX291" fmla="*/ 8850791 w 11499847"/>
              <a:gd name="connsiteY291" fmla="*/ 114300 h 2403475"/>
              <a:gd name="connsiteX292" fmla="*/ 7335415 w 11499847"/>
              <a:gd name="connsiteY292" fmla="*/ 114300 h 2403475"/>
              <a:gd name="connsiteX293" fmla="*/ 7203974 w 11499847"/>
              <a:gd name="connsiteY293" fmla="*/ 169657 h 2403475"/>
              <a:gd name="connsiteX294" fmla="*/ 7150097 w 11499847"/>
              <a:gd name="connsiteY294" fmla="*/ 304905 h 2403475"/>
              <a:gd name="connsiteX295" fmla="*/ 7203974 w 11499847"/>
              <a:gd name="connsiteY295" fmla="*/ 439943 h 2403475"/>
              <a:gd name="connsiteX296" fmla="*/ 7335415 w 11499847"/>
              <a:gd name="connsiteY296" fmla="*/ 495300 h 2403475"/>
              <a:gd name="connsiteX297" fmla="*/ 7467486 w 11499847"/>
              <a:gd name="connsiteY297" fmla="*/ 440153 h 2403475"/>
              <a:gd name="connsiteX298" fmla="*/ 7521572 w 11499847"/>
              <a:gd name="connsiteY298" fmla="*/ 304905 h 2403475"/>
              <a:gd name="connsiteX299" fmla="*/ 7467067 w 11499847"/>
              <a:gd name="connsiteY299" fmla="*/ 169657 h 2403475"/>
              <a:gd name="connsiteX300" fmla="*/ 7335415 w 11499847"/>
              <a:gd name="connsiteY300" fmla="*/ 114300 h 2403475"/>
              <a:gd name="connsiteX301" fmla="*/ 9237660 w 11499847"/>
              <a:gd name="connsiteY301" fmla="*/ 49213 h 2403475"/>
              <a:gd name="connsiteX302" fmla="*/ 9339260 w 11499847"/>
              <a:gd name="connsiteY302" fmla="*/ 49213 h 2403475"/>
              <a:gd name="connsiteX303" fmla="*/ 9458322 w 11499847"/>
              <a:gd name="connsiteY303" fmla="*/ 242888 h 2403475"/>
              <a:gd name="connsiteX304" fmla="*/ 9578972 w 11499847"/>
              <a:gd name="connsiteY304" fmla="*/ 436563 h 2403475"/>
              <a:gd name="connsiteX305" fmla="*/ 9578972 w 11499847"/>
              <a:gd name="connsiteY305" fmla="*/ 49213 h 2403475"/>
              <a:gd name="connsiteX306" fmla="*/ 9656760 w 11499847"/>
              <a:gd name="connsiteY306" fmla="*/ 49213 h 2403475"/>
              <a:gd name="connsiteX307" fmla="*/ 9656760 w 11499847"/>
              <a:gd name="connsiteY307" fmla="*/ 560388 h 2403475"/>
              <a:gd name="connsiteX308" fmla="*/ 9561510 w 11499847"/>
              <a:gd name="connsiteY308" fmla="*/ 560388 h 2403475"/>
              <a:gd name="connsiteX309" fmla="*/ 9439272 w 11499847"/>
              <a:gd name="connsiteY309" fmla="*/ 363538 h 2403475"/>
              <a:gd name="connsiteX310" fmla="*/ 9317035 w 11499847"/>
              <a:gd name="connsiteY310" fmla="*/ 165101 h 2403475"/>
              <a:gd name="connsiteX311" fmla="*/ 9317035 w 11499847"/>
              <a:gd name="connsiteY311" fmla="*/ 560388 h 2403475"/>
              <a:gd name="connsiteX312" fmla="*/ 9237660 w 11499847"/>
              <a:gd name="connsiteY312" fmla="*/ 560388 h 2403475"/>
              <a:gd name="connsiteX313" fmla="*/ 8126410 w 11499847"/>
              <a:gd name="connsiteY313" fmla="*/ 49213 h 2403475"/>
              <a:gd name="connsiteX314" fmla="*/ 8529635 w 11499847"/>
              <a:gd name="connsiteY314" fmla="*/ 49213 h 2403475"/>
              <a:gd name="connsiteX315" fmla="*/ 8529635 w 11499847"/>
              <a:gd name="connsiteY315" fmla="*/ 125413 h 2403475"/>
              <a:gd name="connsiteX316" fmla="*/ 8369298 w 11499847"/>
              <a:gd name="connsiteY316" fmla="*/ 125413 h 2403475"/>
              <a:gd name="connsiteX317" fmla="*/ 8369298 w 11499847"/>
              <a:gd name="connsiteY317" fmla="*/ 560388 h 2403475"/>
              <a:gd name="connsiteX318" fmla="*/ 8285160 w 11499847"/>
              <a:gd name="connsiteY318" fmla="*/ 560388 h 2403475"/>
              <a:gd name="connsiteX319" fmla="*/ 8285160 w 11499847"/>
              <a:gd name="connsiteY319" fmla="*/ 125413 h 2403475"/>
              <a:gd name="connsiteX320" fmla="*/ 8126410 w 11499847"/>
              <a:gd name="connsiteY320" fmla="*/ 125413 h 2403475"/>
              <a:gd name="connsiteX321" fmla="*/ 6592885 w 11499847"/>
              <a:gd name="connsiteY321" fmla="*/ 49213 h 2403475"/>
              <a:gd name="connsiteX322" fmla="*/ 6795851 w 11499847"/>
              <a:gd name="connsiteY322" fmla="*/ 49213 h 2403475"/>
              <a:gd name="connsiteX323" fmla="*/ 6907775 w 11499847"/>
              <a:gd name="connsiteY323" fmla="*/ 87875 h 2403475"/>
              <a:gd name="connsiteX324" fmla="*/ 6952670 w 11499847"/>
              <a:gd name="connsiteY324" fmla="*/ 185680 h 2403475"/>
              <a:gd name="connsiteX325" fmla="*/ 6936382 w 11499847"/>
              <a:gd name="connsiteY325" fmla="*/ 245658 h 2403475"/>
              <a:gd name="connsiteX326" fmla="*/ 6892114 w 11499847"/>
              <a:gd name="connsiteY326" fmla="*/ 288709 h 2403475"/>
              <a:gd name="connsiteX327" fmla="*/ 6950791 w 11499847"/>
              <a:gd name="connsiteY327" fmla="*/ 339492 h 2403475"/>
              <a:gd name="connsiteX328" fmla="*/ 6972298 w 11499847"/>
              <a:gd name="connsiteY328" fmla="*/ 412845 h 2403475"/>
              <a:gd name="connsiteX329" fmla="*/ 6926359 w 11499847"/>
              <a:gd name="connsiteY329" fmla="*/ 517546 h 2403475"/>
              <a:gd name="connsiteX330" fmla="*/ 6808798 w 11499847"/>
              <a:gd name="connsiteY330" fmla="*/ 560388 h 2403475"/>
              <a:gd name="connsiteX331" fmla="*/ 6592885 w 11499847"/>
              <a:gd name="connsiteY331" fmla="*/ 560388 h 2403475"/>
              <a:gd name="connsiteX332" fmla="*/ 6592885 w 11499847"/>
              <a:gd name="connsiteY332" fmla="*/ 49213 h 2403475"/>
              <a:gd name="connsiteX333" fmla="*/ 8850790 w 11499847"/>
              <a:gd name="connsiteY333" fmla="*/ 38100 h 2403475"/>
              <a:gd name="connsiteX334" fmla="*/ 9041603 w 11499847"/>
              <a:gd name="connsiteY334" fmla="*/ 116301 h 2403475"/>
              <a:gd name="connsiteX335" fmla="*/ 9120185 w 11499847"/>
              <a:gd name="connsiteY335" fmla="*/ 304905 h 2403475"/>
              <a:gd name="connsiteX336" fmla="*/ 9041603 w 11499847"/>
              <a:gd name="connsiteY336" fmla="*/ 493090 h 2403475"/>
              <a:gd name="connsiteX337" fmla="*/ 8850790 w 11499847"/>
              <a:gd name="connsiteY337" fmla="*/ 571500 h 2403475"/>
              <a:gd name="connsiteX338" fmla="*/ 8660186 w 11499847"/>
              <a:gd name="connsiteY338" fmla="*/ 493090 h 2403475"/>
              <a:gd name="connsiteX339" fmla="*/ 8582022 w 11499847"/>
              <a:gd name="connsiteY339" fmla="*/ 304905 h 2403475"/>
              <a:gd name="connsiteX340" fmla="*/ 8660186 w 11499847"/>
              <a:gd name="connsiteY340" fmla="*/ 116301 h 2403475"/>
              <a:gd name="connsiteX341" fmla="*/ 8850790 w 11499847"/>
              <a:gd name="connsiteY341" fmla="*/ 38100 h 2403475"/>
              <a:gd name="connsiteX342" fmla="*/ 7870035 w 11499847"/>
              <a:gd name="connsiteY342" fmla="*/ 38100 h 2403475"/>
              <a:gd name="connsiteX343" fmla="*/ 7871499 w 11499847"/>
              <a:gd name="connsiteY343" fmla="*/ 38100 h 2403475"/>
              <a:gd name="connsiteX344" fmla="*/ 7955187 w 11499847"/>
              <a:gd name="connsiteY344" fmla="*/ 51273 h 2403475"/>
              <a:gd name="connsiteX345" fmla="*/ 8025067 w 11499847"/>
              <a:gd name="connsiteY345" fmla="*/ 86401 h 2403475"/>
              <a:gd name="connsiteX346" fmla="*/ 8004563 w 11499847"/>
              <a:gd name="connsiteY346" fmla="*/ 118811 h 2403475"/>
              <a:gd name="connsiteX347" fmla="*/ 7984060 w 11499847"/>
              <a:gd name="connsiteY347" fmla="*/ 151429 h 2403475"/>
              <a:gd name="connsiteX348" fmla="*/ 7926943 w 11499847"/>
              <a:gd name="connsiteY348" fmla="*/ 122574 h 2403475"/>
              <a:gd name="connsiteX349" fmla="*/ 7869198 w 11499847"/>
              <a:gd name="connsiteY349" fmla="*/ 112538 h 2403475"/>
              <a:gd name="connsiteX350" fmla="*/ 7802666 w 11499847"/>
              <a:gd name="connsiteY350" fmla="*/ 133865 h 2403475"/>
              <a:gd name="connsiteX351" fmla="*/ 7780907 w 11499847"/>
              <a:gd name="connsiteY351" fmla="*/ 185721 h 2403475"/>
              <a:gd name="connsiteX352" fmla="*/ 7811035 w 11499847"/>
              <a:gd name="connsiteY352" fmla="*/ 236949 h 2403475"/>
              <a:gd name="connsiteX353" fmla="*/ 7891166 w 11499847"/>
              <a:gd name="connsiteY353" fmla="*/ 266849 h 2403475"/>
              <a:gd name="connsiteX354" fmla="*/ 7998914 w 11499847"/>
              <a:gd name="connsiteY354" fmla="*/ 313896 h 2403475"/>
              <a:gd name="connsiteX355" fmla="*/ 8047035 w 11499847"/>
              <a:gd name="connsiteY355" fmla="*/ 415934 h 2403475"/>
              <a:gd name="connsiteX356" fmla="*/ 7999751 w 11499847"/>
              <a:gd name="connsiteY356" fmla="*/ 527381 h 2403475"/>
              <a:gd name="connsiteX357" fmla="*/ 7866478 w 11499847"/>
              <a:gd name="connsiteY357" fmla="*/ 571500 h 2403475"/>
              <a:gd name="connsiteX358" fmla="*/ 7761659 w 11499847"/>
              <a:gd name="connsiteY358" fmla="*/ 554145 h 2403475"/>
              <a:gd name="connsiteX359" fmla="*/ 7685085 w 11499847"/>
              <a:gd name="connsiteY359" fmla="*/ 512954 h 2403475"/>
              <a:gd name="connsiteX360" fmla="*/ 7725883 w 11499847"/>
              <a:gd name="connsiteY360" fmla="*/ 447925 h 2403475"/>
              <a:gd name="connsiteX361" fmla="*/ 7793879 w 11499847"/>
              <a:gd name="connsiteY361" fmla="*/ 483053 h 2403475"/>
              <a:gd name="connsiteX362" fmla="*/ 7867106 w 11499847"/>
              <a:gd name="connsiteY362" fmla="*/ 497063 h 2403475"/>
              <a:gd name="connsiteX363" fmla="*/ 7939496 w 11499847"/>
              <a:gd name="connsiteY363" fmla="*/ 475108 h 2403475"/>
              <a:gd name="connsiteX364" fmla="*/ 7964393 w 11499847"/>
              <a:gd name="connsiteY364" fmla="*/ 420952 h 2403475"/>
              <a:gd name="connsiteX365" fmla="*/ 7933847 w 11499847"/>
              <a:gd name="connsiteY365" fmla="*/ 369933 h 2403475"/>
              <a:gd name="connsiteX366" fmla="*/ 7853925 w 11499847"/>
              <a:gd name="connsiteY366" fmla="*/ 339823 h 2403475"/>
              <a:gd name="connsiteX367" fmla="*/ 7745968 w 11499847"/>
              <a:gd name="connsiteY367" fmla="*/ 292986 h 2403475"/>
              <a:gd name="connsiteX368" fmla="*/ 7698266 w 11499847"/>
              <a:gd name="connsiteY368" fmla="*/ 190739 h 2403475"/>
              <a:gd name="connsiteX369" fmla="*/ 7743666 w 11499847"/>
              <a:gd name="connsiteY369" fmla="*/ 80964 h 2403475"/>
              <a:gd name="connsiteX370" fmla="*/ 7870035 w 11499847"/>
              <a:gd name="connsiteY370" fmla="*/ 38100 h 2403475"/>
              <a:gd name="connsiteX371" fmla="*/ 7334624 w 11499847"/>
              <a:gd name="connsiteY371" fmla="*/ 38100 h 2403475"/>
              <a:gd name="connsiteX372" fmla="*/ 7525363 w 11499847"/>
              <a:gd name="connsiteY372" fmla="*/ 116301 h 2403475"/>
              <a:gd name="connsiteX373" fmla="*/ 7604123 w 11499847"/>
              <a:gd name="connsiteY373" fmla="*/ 304905 h 2403475"/>
              <a:gd name="connsiteX374" fmla="*/ 7525363 w 11499847"/>
              <a:gd name="connsiteY374" fmla="*/ 493090 h 2403475"/>
              <a:gd name="connsiteX375" fmla="*/ 7334624 w 11499847"/>
              <a:gd name="connsiteY375" fmla="*/ 571500 h 2403475"/>
              <a:gd name="connsiteX376" fmla="*/ 7144094 w 11499847"/>
              <a:gd name="connsiteY376" fmla="*/ 493090 h 2403475"/>
              <a:gd name="connsiteX377" fmla="*/ 7065960 w 11499847"/>
              <a:gd name="connsiteY377" fmla="*/ 304905 h 2403475"/>
              <a:gd name="connsiteX378" fmla="*/ 7144094 w 11499847"/>
              <a:gd name="connsiteY378" fmla="*/ 116301 h 2403475"/>
              <a:gd name="connsiteX379" fmla="*/ 7334624 w 11499847"/>
              <a:gd name="connsiteY379" fmla="*/ 38100 h 2403475"/>
              <a:gd name="connsiteX380" fmla="*/ 2766077 w 11499847"/>
              <a:gd name="connsiteY380" fmla="*/ 0 h 2403475"/>
              <a:gd name="connsiteX381" fmla="*/ 3146531 w 11499847"/>
              <a:gd name="connsiteY381" fmla="*/ 51449 h 2403475"/>
              <a:gd name="connsiteX382" fmla="*/ 3467375 w 11499847"/>
              <a:gd name="connsiteY382" fmla="*/ 204124 h 2403475"/>
              <a:gd name="connsiteX383" fmla="*/ 3340627 w 11499847"/>
              <a:gd name="connsiteY383" fmla="*/ 403228 h 2403475"/>
              <a:gd name="connsiteX384" fmla="*/ 3213880 w 11499847"/>
              <a:gd name="connsiteY384" fmla="*/ 602542 h 2403475"/>
              <a:gd name="connsiteX385" fmla="*/ 3009743 w 11499847"/>
              <a:gd name="connsiteY385" fmla="*/ 496716 h 2403475"/>
              <a:gd name="connsiteX386" fmla="*/ 2766077 w 11499847"/>
              <a:gd name="connsiteY386" fmla="*/ 457606 h 2403475"/>
              <a:gd name="connsiteX387" fmla="*/ 2232314 w 11499847"/>
              <a:gd name="connsiteY387" fmla="*/ 681180 h 2403475"/>
              <a:gd name="connsiteX388" fmla="*/ 2012073 w 11499847"/>
              <a:gd name="connsiteY388" fmla="*/ 1198391 h 2403475"/>
              <a:gd name="connsiteX389" fmla="*/ 2232314 w 11499847"/>
              <a:gd name="connsiteY389" fmla="*/ 1721250 h 2403475"/>
              <a:gd name="connsiteX390" fmla="*/ 2766077 w 11499847"/>
              <a:gd name="connsiteY390" fmla="*/ 1942732 h 2403475"/>
              <a:gd name="connsiteX391" fmla="*/ 3050111 w 11499847"/>
              <a:gd name="connsiteY391" fmla="*/ 1886682 h 2403475"/>
              <a:gd name="connsiteX392" fmla="*/ 3289594 w 11499847"/>
              <a:gd name="connsiteY392" fmla="*/ 1722086 h 2403475"/>
              <a:gd name="connsiteX393" fmla="*/ 3543925 w 11499847"/>
              <a:gd name="connsiteY393" fmla="*/ 1095493 h 2403475"/>
              <a:gd name="connsiteX394" fmla="*/ 3921866 w 11499847"/>
              <a:gd name="connsiteY394" fmla="*/ 345714 h 2403475"/>
              <a:gd name="connsiteX395" fmla="*/ 4300646 w 11499847"/>
              <a:gd name="connsiteY395" fmla="*/ 92441 h 2403475"/>
              <a:gd name="connsiteX396" fmla="*/ 4787977 w 11499847"/>
              <a:gd name="connsiteY396" fmla="*/ 0 h 2403475"/>
              <a:gd name="connsiteX397" fmla="*/ 5168221 w 11499847"/>
              <a:gd name="connsiteY397" fmla="*/ 54796 h 2403475"/>
              <a:gd name="connsiteX398" fmla="*/ 5489275 w 11499847"/>
              <a:gd name="connsiteY398" fmla="*/ 210607 h 2403475"/>
              <a:gd name="connsiteX399" fmla="*/ 5364200 w 11499847"/>
              <a:gd name="connsiteY399" fmla="*/ 409921 h 2403475"/>
              <a:gd name="connsiteX400" fmla="*/ 5239125 w 11499847"/>
              <a:gd name="connsiteY400" fmla="*/ 609025 h 2403475"/>
              <a:gd name="connsiteX401" fmla="*/ 5031643 w 11499847"/>
              <a:gd name="connsiteY401" fmla="*/ 500480 h 2403475"/>
              <a:gd name="connsiteX402" fmla="*/ 4784631 w 11499847"/>
              <a:gd name="connsiteY402" fmla="*/ 460952 h 2403475"/>
              <a:gd name="connsiteX403" fmla="*/ 4264462 w 11499847"/>
              <a:gd name="connsiteY403" fmla="*/ 679089 h 2403475"/>
              <a:gd name="connsiteX404" fmla="*/ 4050287 w 11499847"/>
              <a:gd name="connsiteY404" fmla="*/ 1198391 h 2403475"/>
              <a:gd name="connsiteX405" fmla="*/ 4262370 w 11499847"/>
              <a:gd name="connsiteY405" fmla="*/ 1725223 h 2403475"/>
              <a:gd name="connsiteX406" fmla="*/ 4778147 w 11499847"/>
              <a:gd name="connsiteY406" fmla="*/ 1945870 h 2403475"/>
              <a:gd name="connsiteX407" fmla="*/ 5191438 w 11499847"/>
              <a:gd name="connsiteY407" fmla="*/ 1804280 h 2403475"/>
              <a:gd name="connsiteX408" fmla="*/ 5426737 w 11499847"/>
              <a:gd name="connsiteY408" fmla="*/ 1445390 h 2403475"/>
              <a:gd name="connsiteX409" fmla="*/ 4708917 w 11499847"/>
              <a:gd name="connsiteY409" fmla="*/ 1445390 h 2403475"/>
              <a:gd name="connsiteX410" fmla="*/ 4850515 w 11499847"/>
              <a:gd name="connsiteY410" fmla="*/ 1223279 h 2403475"/>
              <a:gd name="connsiteX411" fmla="*/ 4992113 w 11499847"/>
              <a:gd name="connsiteY411" fmla="*/ 1000960 h 2403475"/>
              <a:gd name="connsiteX412" fmla="*/ 5457901 w 11499847"/>
              <a:gd name="connsiteY412" fmla="*/ 1000960 h 2403475"/>
              <a:gd name="connsiteX413" fmla="*/ 5924108 w 11499847"/>
              <a:gd name="connsiteY413" fmla="*/ 1000960 h 2403475"/>
              <a:gd name="connsiteX414" fmla="*/ 5936030 w 11499847"/>
              <a:gd name="connsiteY414" fmla="*/ 1100094 h 2403475"/>
              <a:gd name="connsiteX415" fmla="*/ 5940422 w 11499847"/>
              <a:gd name="connsiteY415" fmla="*/ 1201738 h 2403475"/>
              <a:gd name="connsiteX416" fmla="*/ 5600963 w 11499847"/>
              <a:gd name="connsiteY416" fmla="*/ 2050860 h 2403475"/>
              <a:gd name="connsiteX417" fmla="*/ 4764970 w 11499847"/>
              <a:gd name="connsiteY417" fmla="*/ 2403475 h 2403475"/>
              <a:gd name="connsiteX418" fmla="*/ 4178290 w 11499847"/>
              <a:gd name="connsiteY418" fmla="*/ 2262513 h 2403475"/>
              <a:gd name="connsiteX419" fmla="*/ 3757265 w 11499847"/>
              <a:gd name="connsiteY419" fmla="*/ 1886682 h 2403475"/>
              <a:gd name="connsiteX420" fmla="*/ 3332469 w 11499847"/>
              <a:gd name="connsiteY420" fmla="*/ 2263558 h 2403475"/>
              <a:gd name="connsiteX421" fmla="*/ 2749555 w 11499847"/>
              <a:gd name="connsiteY421" fmla="*/ 2403475 h 2403475"/>
              <a:gd name="connsiteX422" fmla="*/ 2242563 w 11499847"/>
              <a:gd name="connsiteY422" fmla="*/ 2295766 h 2403475"/>
              <a:gd name="connsiteX423" fmla="*/ 1844121 w 11499847"/>
              <a:gd name="connsiteY423" fmla="*/ 2005266 h 2403475"/>
              <a:gd name="connsiteX424" fmla="*/ 1583096 w 11499847"/>
              <a:gd name="connsiteY424" fmla="*/ 2257493 h 2403475"/>
              <a:gd name="connsiteX425" fmla="*/ 1188838 w 11499847"/>
              <a:gd name="connsiteY425" fmla="*/ 2354117 h 2403475"/>
              <a:gd name="connsiteX426" fmla="*/ 0 w 11499847"/>
              <a:gd name="connsiteY426" fmla="*/ 2354117 h 2403475"/>
              <a:gd name="connsiteX427" fmla="*/ 0 w 11499847"/>
              <a:gd name="connsiteY427" fmla="*/ 1201738 h 2403475"/>
              <a:gd name="connsiteX428" fmla="*/ 0 w 11499847"/>
              <a:gd name="connsiteY428" fmla="*/ 49358 h 2403475"/>
              <a:gd name="connsiteX429" fmla="*/ 538575 w 11499847"/>
              <a:gd name="connsiteY429" fmla="*/ 49358 h 2403475"/>
              <a:gd name="connsiteX430" fmla="*/ 1076940 w 11499847"/>
              <a:gd name="connsiteY430" fmla="*/ 49358 h 2403475"/>
              <a:gd name="connsiteX431" fmla="*/ 1523487 w 11499847"/>
              <a:gd name="connsiteY431" fmla="*/ 176099 h 2403475"/>
              <a:gd name="connsiteX432" fmla="*/ 1774892 w 11499847"/>
              <a:gd name="connsiteY432" fmla="*/ 500480 h 2403475"/>
              <a:gd name="connsiteX433" fmla="*/ 2196549 w 11499847"/>
              <a:gd name="connsiteY433" fmla="*/ 137826 h 2403475"/>
              <a:gd name="connsiteX434" fmla="*/ 2766077 w 11499847"/>
              <a:gd name="connsiteY434" fmla="*/ 0 h 240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Lst>
            <a:rect l="l" t="t" r="r" b="b"/>
            <a:pathLst>
              <a:path w="11499847" h="2403475">
                <a:moveTo>
                  <a:pt x="8982072" y="1919288"/>
                </a:moveTo>
                <a:cubicBezTo>
                  <a:pt x="8982072" y="2105026"/>
                  <a:pt x="8982072" y="2105026"/>
                  <a:pt x="8982072" y="2105026"/>
                </a:cubicBezTo>
                <a:cubicBezTo>
                  <a:pt x="9098233" y="2105026"/>
                  <a:pt x="9098233" y="2105026"/>
                  <a:pt x="9098233" y="2105026"/>
                </a:cubicBezTo>
                <a:cubicBezTo>
                  <a:pt x="9124975" y="2105026"/>
                  <a:pt x="9148166" y="2096202"/>
                  <a:pt x="9164880" y="2080233"/>
                </a:cubicBezTo>
                <a:cubicBezTo>
                  <a:pt x="9181594" y="2064055"/>
                  <a:pt x="9191622" y="2040732"/>
                  <a:pt x="9191622" y="2011737"/>
                </a:cubicBezTo>
                <a:cubicBezTo>
                  <a:pt x="9191622" y="1983792"/>
                  <a:pt x="9181594" y="1960680"/>
                  <a:pt x="9164880" y="1944501"/>
                </a:cubicBezTo>
                <a:cubicBezTo>
                  <a:pt x="9148166" y="1928323"/>
                  <a:pt x="9124975" y="1919288"/>
                  <a:pt x="9098233" y="1919288"/>
                </a:cubicBezTo>
                <a:cubicBezTo>
                  <a:pt x="8982072" y="1919288"/>
                  <a:pt x="8982072" y="1919288"/>
                  <a:pt x="8982072" y="1919288"/>
                </a:cubicBezTo>
                <a:close/>
                <a:moveTo>
                  <a:pt x="7280272" y="1919288"/>
                </a:moveTo>
                <a:cubicBezTo>
                  <a:pt x="7280272" y="2097088"/>
                  <a:pt x="7280272" y="2097088"/>
                  <a:pt x="7280272" y="2097088"/>
                </a:cubicBezTo>
                <a:cubicBezTo>
                  <a:pt x="7404503" y="2097088"/>
                  <a:pt x="7404503" y="2097088"/>
                  <a:pt x="7404503" y="2097088"/>
                </a:cubicBezTo>
                <a:cubicBezTo>
                  <a:pt x="7430689" y="2097088"/>
                  <a:pt x="7453105" y="2088711"/>
                  <a:pt x="7469027" y="2073423"/>
                </a:cubicBezTo>
                <a:cubicBezTo>
                  <a:pt x="7485158" y="2058136"/>
                  <a:pt x="7494585" y="2035937"/>
                  <a:pt x="7494585" y="2008502"/>
                </a:cubicBezTo>
                <a:cubicBezTo>
                  <a:pt x="7494585" y="1981487"/>
                  <a:pt x="7485158" y="1959078"/>
                  <a:pt x="7469027" y="1943581"/>
                </a:cubicBezTo>
                <a:cubicBezTo>
                  <a:pt x="7453105" y="1927874"/>
                  <a:pt x="7430689" y="1919288"/>
                  <a:pt x="7404503" y="1919288"/>
                </a:cubicBezTo>
                <a:cubicBezTo>
                  <a:pt x="7280272" y="1919288"/>
                  <a:pt x="7280272" y="1919288"/>
                  <a:pt x="7280272" y="1919288"/>
                </a:cubicBezTo>
                <a:close/>
                <a:moveTo>
                  <a:pt x="7945015" y="1909763"/>
                </a:moveTo>
                <a:cubicBezTo>
                  <a:pt x="7893445" y="1909763"/>
                  <a:pt x="7847115" y="1930941"/>
                  <a:pt x="7813574" y="1965330"/>
                </a:cubicBezTo>
                <a:cubicBezTo>
                  <a:pt x="7780242" y="1999719"/>
                  <a:pt x="7759697" y="2047317"/>
                  <a:pt x="7759697" y="2100368"/>
                </a:cubicBezTo>
                <a:cubicBezTo>
                  <a:pt x="7759697" y="2153419"/>
                  <a:pt x="7780242" y="2201227"/>
                  <a:pt x="7813574" y="2235406"/>
                </a:cubicBezTo>
                <a:cubicBezTo>
                  <a:pt x="7847115" y="2269795"/>
                  <a:pt x="7893445" y="2290763"/>
                  <a:pt x="7945015" y="2290763"/>
                </a:cubicBezTo>
                <a:cubicBezTo>
                  <a:pt x="7997215" y="2290763"/>
                  <a:pt x="8043544" y="2270004"/>
                  <a:pt x="8077086" y="2235825"/>
                </a:cubicBezTo>
                <a:cubicBezTo>
                  <a:pt x="8110628" y="2201437"/>
                  <a:pt x="8131172" y="2153838"/>
                  <a:pt x="8131172" y="2100368"/>
                </a:cubicBezTo>
                <a:cubicBezTo>
                  <a:pt x="8131172" y="2047317"/>
                  <a:pt x="8110418" y="1999719"/>
                  <a:pt x="8076876" y="1965330"/>
                </a:cubicBezTo>
                <a:cubicBezTo>
                  <a:pt x="8043334" y="1930941"/>
                  <a:pt x="7996796" y="1909763"/>
                  <a:pt x="7945015" y="1909763"/>
                </a:cubicBezTo>
                <a:close/>
                <a:moveTo>
                  <a:pt x="8899522" y="1844675"/>
                </a:moveTo>
                <a:cubicBezTo>
                  <a:pt x="9098598" y="1844675"/>
                  <a:pt x="9098598" y="1844675"/>
                  <a:pt x="9098598" y="1844675"/>
                </a:cubicBezTo>
                <a:cubicBezTo>
                  <a:pt x="9152872" y="1844675"/>
                  <a:pt x="9197507" y="1862857"/>
                  <a:pt x="9228521" y="1892741"/>
                </a:cubicBezTo>
                <a:cubicBezTo>
                  <a:pt x="9259744" y="1922835"/>
                  <a:pt x="9277347" y="1964423"/>
                  <a:pt x="9277347" y="2011236"/>
                </a:cubicBezTo>
                <a:cubicBezTo>
                  <a:pt x="9277347" y="2057839"/>
                  <a:pt x="9259744" y="2099427"/>
                  <a:pt x="9228521" y="2129521"/>
                </a:cubicBezTo>
                <a:cubicBezTo>
                  <a:pt x="9197507" y="2159405"/>
                  <a:pt x="9152872" y="2177796"/>
                  <a:pt x="9098598" y="2177796"/>
                </a:cubicBezTo>
                <a:cubicBezTo>
                  <a:pt x="8982086" y="2177796"/>
                  <a:pt x="8982086" y="2177796"/>
                  <a:pt x="8982086" y="2177796"/>
                </a:cubicBezTo>
                <a:cubicBezTo>
                  <a:pt x="8982086" y="2355850"/>
                  <a:pt x="8982086" y="2355850"/>
                  <a:pt x="8982086" y="2355850"/>
                </a:cubicBezTo>
                <a:cubicBezTo>
                  <a:pt x="8899522" y="2355850"/>
                  <a:pt x="8899522" y="2355850"/>
                  <a:pt x="8899522" y="2355850"/>
                </a:cubicBezTo>
                <a:cubicBezTo>
                  <a:pt x="8899522" y="1844675"/>
                  <a:pt x="8899522" y="1844675"/>
                  <a:pt x="8899522" y="1844675"/>
                </a:cubicBezTo>
                <a:close/>
                <a:moveTo>
                  <a:pt x="8324847" y="1844675"/>
                </a:moveTo>
                <a:cubicBezTo>
                  <a:pt x="8407608" y="1844675"/>
                  <a:pt x="8407608" y="1844675"/>
                  <a:pt x="8407608" y="1844675"/>
                </a:cubicBezTo>
                <a:cubicBezTo>
                  <a:pt x="8407608" y="2158090"/>
                  <a:pt x="8407608" y="2158090"/>
                  <a:pt x="8407608" y="2158090"/>
                </a:cubicBezTo>
                <a:cubicBezTo>
                  <a:pt x="8407608" y="2195307"/>
                  <a:pt x="8420389" y="2228551"/>
                  <a:pt x="8443017" y="2252595"/>
                </a:cubicBezTo>
                <a:cubicBezTo>
                  <a:pt x="8465855" y="2276431"/>
                  <a:pt x="8498331" y="2291066"/>
                  <a:pt x="8537931" y="2291066"/>
                </a:cubicBezTo>
                <a:cubicBezTo>
                  <a:pt x="8576692" y="2291066"/>
                  <a:pt x="8609168" y="2276431"/>
                  <a:pt x="8631797" y="2252595"/>
                </a:cubicBezTo>
                <a:cubicBezTo>
                  <a:pt x="8654425" y="2228551"/>
                  <a:pt x="8667415" y="2195307"/>
                  <a:pt x="8667415" y="2158090"/>
                </a:cubicBezTo>
                <a:cubicBezTo>
                  <a:pt x="8667415" y="1844675"/>
                  <a:pt x="8667415" y="1844675"/>
                  <a:pt x="8667415" y="1844675"/>
                </a:cubicBezTo>
                <a:cubicBezTo>
                  <a:pt x="8748710" y="1844675"/>
                  <a:pt x="8748710" y="1844675"/>
                  <a:pt x="8748710" y="1844675"/>
                </a:cubicBezTo>
                <a:cubicBezTo>
                  <a:pt x="8748710" y="2158717"/>
                  <a:pt x="8748710" y="2158717"/>
                  <a:pt x="8748710" y="2158717"/>
                </a:cubicBezTo>
                <a:cubicBezTo>
                  <a:pt x="8748710" y="2218724"/>
                  <a:pt x="8726291" y="2270785"/>
                  <a:pt x="8688577" y="2307793"/>
                </a:cubicBezTo>
                <a:cubicBezTo>
                  <a:pt x="8650863" y="2345010"/>
                  <a:pt x="8597854" y="2366963"/>
                  <a:pt x="8537093" y="2366963"/>
                </a:cubicBezTo>
                <a:cubicBezTo>
                  <a:pt x="8476331" y="2366963"/>
                  <a:pt x="8423322" y="2345010"/>
                  <a:pt x="8385399" y="2307793"/>
                </a:cubicBezTo>
                <a:cubicBezTo>
                  <a:pt x="8347475" y="2270785"/>
                  <a:pt x="8324847" y="2218724"/>
                  <a:pt x="8324847" y="2158717"/>
                </a:cubicBezTo>
                <a:cubicBezTo>
                  <a:pt x="8324847" y="1844675"/>
                  <a:pt x="8324847" y="1844675"/>
                  <a:pt x="8324847" y="1844675"/>
                </a:cubicBezTo>
                <a:close/>
                <a:moveTo>
                  <a:pt x="7197722" y="1844675"/>
                </a:moveTo>
                <a:cubicBezTo>
                  <a:pt x="7404196" y="1844675"/>
                  <a:pt x="7404196" y="1844675"/>
                  <a:pt x="7404196" y="1844675"/>
                </a:cubicBezTo>
                <a:cubicBezTo>
                  <a:pt x="7457641" y="1844675"/>
                  <a:pt x="7501065" y="1862439"/>
                  <a:pt x="7531336" y="1891906"/>
                </a:cubicBezTo>
                <a:cubicBezTo>
                  <a:pt x="7561608" y="1921581"/>
                  <a:pt x="7578727" y="1962542"/>
                  <a:pt x="7578727" y="2008937"/>
                </a:cubicBezTo>
                <a:cubicBezTo>
                  <a:pt x="7578727" y="2047390"/>
                  <a:pt x="7568080" y="2080827"/>
                  <a:pt x="7548455" y="2106950"/>
                </a:cubicBezTo>
                <a:cubicBezTo>
                  <a:pt x="7529040" y="2133073"/>
                  <a:pt x="7500647" y="2152091"/>
                  <a:pt x="7464947" y="2161495"/>
                </a:cubicBezTo>
                <a:cubicBezTo>
                  <a:pt x="7525699" y="2258673"/>
                  <a:pt x="7525699" y="2258673"/>
                  <a:pt x="7525699" y="2258673"/>
                </a:cubicBezTo>
                <a:cubicBezTo>
                  <a:pt x="7586660" y="2355850"/>
                  <a:pt x="7586660" y="2355850"/>
                  <a:pt x="7586660" y="2355850"/>
                </a:cubicBezTo>
                <a:cubicBezTo>
                  <a:pt x="7491044" y="2355850"/>
                  <a:pt x="7491044" y="2355850"/>
                  <a:pt x="7491044" y="2355850"/>
                </a:cubicBezTo>
                <a:cubicBezTo>
                  <a:pt x="7434676" y="2263479"/>
                  <a:pt x="7434676" y="2263479"/>
                  <a:pt x="7434676" y="2263479"/>
                </a:cubicBezTo>
                <a:cubicBezTo>
                  <a:pt x="7378099" y="2171108"/>
                  <a:pt x="7378099" y="2171108"/>
                  <a:pt x="7378099" y="2171108"/>
                </a:cubicBezTo>
                <a:cubicBezTo>
                  <a:pt x="7280395" y="2171108"/>
                  <a:pt x="7280395" y="2171108"/>
                  <a:pt x="7280395" y="2171108"/>
                </a:cubicBezTo>
                <a:cubicBezTo>
                  <a:pt x="7280395" y="2355850"/>
                  <a:pt x="7280395" y="2355850"/>
                  <a:pt x="7280395" y="2355850"/>
                </a:cubicBezTo>
                <a:cubicBezTo>
                  <a:pt x="7197722" y="2355850"/>
                  <a:pt x="7197722" y="2355850"/>
                  <a:pt x="7197722" y="2355850"/>
                </a:cubicBezTo>
                <a:cubicBezTo>
                  <a:pt x="7197722" y="1844675"/>
                  <a:pt x="7197722" y="1844675"/>
                  <a:pt x="7197722" y="1844675"/>
                </a:cubicBezTo>
                <a:close/>
                <a:moveTo>
                  <a:pt x="7945016" y="1833563"/>
                </a:moveTo>
                <a:cubicBezTo>
                  <a:pt x="8020028" y="1833563"/>
                  <a:pt x="8087706" y="1863673"/>
                  <a:pt x="8136527" y="1911974"/>
                </a:cubicBezTo>
                <a:cubicBezTo>
                  <a:pt x="8185138" y="1960274"/>
                  <a:pt x="8215310" y="2026976"/>
                  <a:pt x="8215310" y="2100368"/>
                </a:cubicBezTo>
                <a:cubicBezTo>
                  <a:pt x="8215310" y="2173760"/>
                  <a:pt x="8185138" y="2240461"/>
                  <a:pt x="8136527" y="2288762"/>
                </a:cubicBezTo>
                <a:cubicBezTo>
                  <a:pt x="8087706" y="2337063"/>
                  <a:pt x="8020028" y="2366963"/>
                  <a:pt x="7945016" y="2366963"/>
                </a:cubicBezTo>
                <a:cubicBezTo>
                  <a:pt x="7870004" y="2366963"/>
                  <a:pt x="7802745" y="2337063"/>
                  <a:pt x="7754134" y="2288762"/>
                </a:cubicBezTo>
                <a:cubicBezTo>
                  <a:pt x="7705523" y="2240461"/>
                  <a:pt x="7675560" y="2173760"/>
                  <a:pt x="7675560" y="2100368"/>
                </a:cubicBezTo>
                <a:cubicBezTo>
                  <a:pt x="7675560" y="2026976"/>
                  <a:pt x="7705523" y="1960274"/>
                  <a:pt x="7754134" y="1911974"/>
                </a:cubicBezTo>
                <a:cubicBezTo>
                  <a:pt x="7802745" y="1863673"/>
                  <a:pt x="7870004" y="1833563"/>
                  <a:pt x="7945016" y="1833563"/>
                </a:cubicBezTo>
                <a:close/>
                <a:moveTo>
                  <a:pt x="6834872" y="1833563"/>
                </a:moveTo>
                <a:cubicBezTo>
                  <a:pt x="6865690" y="1833563"/>
                  <a:pt x="6894831" y="1837536"/>
                  <a:pt x="6921875" y="1845482"/>
                </a:cubicBezTo>
                <a:cubicBezTo>
                  <a:pt x="6948919" y="1853218"/>
                  <a:pt x="6973658" y="1865136"/>
                  <a:pt x="6996090" y="1881028"/>
                </a:cubicBezTo>
                <a:cubicBezTo>
                  <a:pt x="6974496" y="1914692"/>
                  <a:pt x="6974496" y="1914692"/>
                  <a:pt x="6974496" y="1914692"/>
                </a:cubicBezTo>
                <a:cubicBezTo>
                  <a:pt x="6952903" y="1948356"/>
                  <a:pt x="6952903" y="1948356"/>
                  <a:pt x="6952903" y="1948356"/>
                </a:cubicBezTo>
                <a:cubicBezTo>
                  <a:pt x="6935712" y="1935183"/>
                  <a:pt x="6917263" y="1925774"/>
                  <a:pt x="6897556" y="1919501"/>
                </a:cubicBezTo>
                <a:cubicBezTo>
                  <a:pt x="6877850" y="1913228"/>
                  <a:pt x="6856885" y="1910301"/>
                  <a:pt x="6834243" y="1910301"/>
                </a:cubicBezTo>
                <a:cubicBezTo>
                  <a:pt x="6782461" y="1910301"/>
                  <a:pt x="6736548" y="1931001"/>
                  <a:pt x="6703424" y="1965084"/>
                </a:cubicBezTo>
                <a:cubicBezTo>
                  <a:pt x="6670510" y="1999166"/>
                  <a:pt x="6650384" y="2046631"/>
                  <a:pt x="6650384" y="2100368"/>
                </a:cubicBezTo>
                <a:cubicBezTo>
                  <a:pt x="6650384" y="2154105"/>
                  <a:pt x="6669671" y="2201779"/>
                  <a:pt x="6701957" y="2236070"/>
                </a:cubicBezTo>
                <a:cubicBezTo>
                  <a:pt x="6734242" y="2270152"/>
                  <a:pt x="6779526" y="2291062"/>
                  <a:pt x="6831308" y="2291062"/>
                </a:cubicBezTo>
                <a:cubicBezTo>
                  <a:pt x="6878898" y="2291062"/>
                  <a:pt x="6917473" y="2275798"/>
                  <a:pt x="6945984" y="2250498"/>
                </a:cubicBezTo>
                <a:cubicBezTo>
                  <a:pt x="6974496" y="2225197"/>
                  <a:pt x="6992735" y="2189442"/>
                  <a:pt x="6999863" y="2148460"/>
                </a:cubicBezTo>
                <a:cubicBezTo>
                  <a:pt x="6825438" y="2148460"/>
                  <a:pt x="6825438" y="2148460"/>
                  <a:pt x="6825438" y="2148460"/>
                </a:cubicBezTo>
                <a:cubicBezTo>
                  <a:pt x="6849128" y="2111241"/>
                  <a:pt x="6849128" y="2111241"/>
                  <a:pt x="6849128" y="2111241"/>
                </a:cubicBezTo>
                <a:cubicBezTo>
                  <a:pt x="6873028" y="2074022"/>
                  <a:pt x="6873028" y="2074022"/>
                  <a:pt x="6873028" y="2074022"/>
                </a:cubicBezTo>
                <a:cubicBezTo>
                  <a:pt x="7078061" y="2074022"/>
                  <a:pt x="7078061" y="2074022"/>
                  <a:pt x="7078061" y="2074022"/>
                </a:cubicBezTo>
                <a:cubicBezTo>
                  <a:pt x="7079319" y="2078204"/>
                  <a:pt x="7080158" y="2083849"/>
                  <a:pt x="7080787" y="2090540"/>
                </a:cubicBezTo>
                <a:cubicBezTo>
                  <a:pt x="7081415" y="2096813"/>
                  <a:pt x="7081835" y="2103922"/>
                  <a:pt x="7081835" y="2110613"/>
                </a:cubicBezTo>
                <a:cubicBezTo>
                  <a:pt x="7081835" y="2183378"/>
                  <a:pt x="7056258" y="2247361"/>
                  <a:pt x="7011813" y="2293362"/>
                </a:cubicBezTo>
                <a:cubicBezTo>
                  <a:pt x="6967788" y="2339363"/>
                  <a:pt x="6904894" y="2366963"/>
                  <a:pt x="6830470" y="2366963"/>
                </a:cubicBezTo>
                <a:cubicBezTo>
                  <a:pt x="6756255" y="2366963"/>
                  <a:pt x="6690007" y="2337481"/>
                  <a:pt x="6642417" y="2289389"/>
                </a:cubicBezTo>
                <a:cubicBezTo>
                  <a:pt x="6595037" y="2241088"/>
                  <a:pt x="6565897" y="2174387"/>
                  <a:pt x="6565897" y="2100368"/>
                </a:cubicBezTo>
                <a:cubicBezTo>
                  <a:pt x="6565897" y="2026139"/>
                  <a:pt x="6595876" y="1959438"/>
                  <a:pt x="6644514" y="1911346"/>
                </a:cubicBezTo>
                <a:cubicBezTo>
                  <a:pt x="6692942" y="1863255"/>
                  <a:pt x="6760238" y="1833563"/>
                  <a:pt x="6834872" y="1833563"/>
                </a:cubicBezTo>
                <a:close/>
                <a:moveTo>
                  <a:pt x="501650" y="1403350"/>
                </a:moveTo>
                <a:cubicBezTo>
                  <a:pt x="501650" y="1403350"/>
                  <a:pt x="501650" y="1403350"/>
                  <a:pt x="501650" y="1925638"/>
                </a:cubicBezTo>
                <a:cubicBezTo>
                  <a:pt x="501650" y="1925638"/>
                  <a:pt x="501650" y="1925638"/>
                  <a:pt x="842112" y="1925638"/>
                </a:cubicBezTo>
                <a:cubicBezTo>
                  <a:pt x="842112" y="1925638"/>
                  <a:pt x="842112" y="1925638"/>
                  <a:pt x="1182574" y="1925638"/>
                </a:cubicBezTo>
                <a:cubicBezTo>
                  <a:pt x="1258233" y="1925638"/>
                  <a:pt x="1326576" y="1896842"/>
                  <a:pt x="1375900" y="1849684"/>
                </a:cubicBezTo>
                <a:cubicBezTo>
                  <a:pt x="1425224" y="1802317"/>
                  <a:pt x="1455738" y="1736796"/>
                  <a:pt x="1455738" y="1662720"/>
                </a:cubicBezTo>
                <a:cubicBezTo>
                  <a:pt x="1455738" y="1588853"/>
                  <a:pt x="1425224" y="1523958"/>
                  <a:pt x="1375900" y="1477635"/>
                </a:cubicBezTo>
                <a:cubicBezTo>
                  <a:pt x="1326576" y="1431103"/>
                  <a:pt x="1258233" y="1403350"/>
                  <a:pt x="1182574" y="1403350"/>
                </a:cubicBezTo>
                <a:cubicBezTo>
                  <a:pt x="1182574" y="1403350"/>
                  <a:pt x="1182574" y="1403350"/>
                  <a:pt x="501650" y="1403350"/>
                </a:cubicBezTo>
                <a:close/>
                <a:moveTo>
                  <a:pt x="7349808" y="1012825"/>
                </a:moveTo>
                <a:cubicBezTo>
                  <a:pt x="7297999" y="1012825"/>
                  <a:pt x="7251643" y="1033706"/>
                  <a:pt x="7218292" y="1067952"/>
                </a:cubicBezTo>
                <a:cubicBezTo>
                  <a:pt x="7184731" y="1102197"/>
                  <a:pt x="7164385" y="1149598"/>
                  <a:pt x="7164385" y="1202427"/>
                </a:cubicBezTo>
                <a:cubicBezTo>
                  <a:pt x="7164385" y="1255466"/>
                  <a:pt x="7184731" y="1302866"/>
                  <a:pt x="7218292" y="1336903"/>
                </a:cubicBezTo>
                <a:cubicBezTo>
                  <a:pt x="7251643" y="1371148"/>
                  <a:pt x="7297999" y="1392238"/>
                  <a:pt x="7349808" y="1392238"/>
                </a:cubicBezTo>
                <a:cubicBezTo>
                  <a:pt x="7401827" y="1392238"/>
                  <a:pt x="7448393" y="1371357"/>
                  <a:pt x="7481953" y="1337320"/>
                </a:cubicBezTo>
                <a:cubicBezTo>
                  <a:pt x="7515304" y="1303075"/>
                  <a:pt x="7535860" y="1255675"/>
                  <a:pt x="7535860" y="1202427"/>
                </a:cubicBezTo>
                <a:cubicBezTo>
                  <a:pt x="7535860" y="1149598"/>
                  <a:pt x="7515304" y="1102197"/>
                  <a:pt x="7481534" y="1067952"/>
                </a:cubicBezTo>
                <a:cubicBezTo>
                  <a:pt x="7447973" y="1033706"/>
                  <a:pt x="7401408" y="1012825"/>
                  <a:pt x="7349808" y="1012825"/>
                </a:cubicBezTo>
                <a:close/>
                <a:moveTo>
                  <a:pt x="10448922" y="946150"/>
                </a:moveTo>
                <a:lnTo>
                  <a:pt x="10552110" y="946150"/>
                </a:lnTo>
                <a:lnTo>
                  <a:pt x="10671172" y="1139825"/>
                </a:lnTo>
                <a:lnTo>
                  <a:pt x="10790235" y="1333501"/>
                </a:lnTo>
                <a:lnTo>
                  <a:pt x="10790235" y="946150"/>
                </a:lnTo>
                <a:lnTo>
                  <a:pt x="10869610" y="946150"/>
                </a:lnTo>
                <a:lnTo>
                  <a:pt x="10869610" y="1458913"/>
                </a:lnTo>
                <a:lnTo>
                  <a:pt x="10772772" y="1458913"/>
                </a:lnTo>
                <a:lnTo>
                  <a:pt x="10650535" y="1260475"/>
                </a:lnTo>
                <a:lnTo>
                  <a:pt x="10528297" y="1062038"/>
                </a:lnTo>
                <a:lnTo>
                  <a:pt x="10528297" y="1458913"/>
                </a:lnTo>
                <a:lnTo>
                  <a:pt x="10448922" y="1458913"/>
                </a:lnTo>
                <a:close/>
                <a:moveTo>
                  <a:pt x="10185397" y="946150"/>
                </a:moveTo>
                <a:lnTo>
                  <a:pt x="10267947" y="946150"/>
                </a:lnTo>
                <a:lnTo>
                  <a:pt x="10267947" y="1458913"/>
                </a:lnTo>
                <a:lnTo>
                  <a:pt x="10185397" y="1458913"/>
                </a:lnTo>
                <a:close/>
                <a:moveTo>
                  <a:pt x="9656760" y="946150"/>
                </a:moveTo>
                <a:lnTo>
                  <a:pt x="10059985" y="946150"/>
                </a:lnTo>
                <a:lnTo>
                  <a:pt x="10059985" y="1022350"/>
                </a:lnTo>
                <a:lnTo>
                  <a:pt x="9899648" y="1022350"/>
                </a:lnTo>
                <a:lnTo>
                  <a:pt x="9899648" y="1458913"/>
                </a:lnTo>
                <a:lnTo>
                  <a:pt x="9817098" y="1458913"/>
                </a:lnTo>
                <a:lnTo>
                  <a:pt x="9817098" y="1022350"/>
                </a:lnTo>
                <a:lnTo>
                  <a:pt x="9656760" y="1022350"/>
                </a:lnTo>
                <a:close/>
                <a:moveTo>
                  <a:pt x="9336085" y="946150"/>
                </a:moveTo>
                <a:lnTo>
                  <a:pt x="9418635" y="946150"/>
                </a:lnTo>
                <a:lnTo>
                  <a:pt x="9418635" y="1382713"/>
                </a:lnTo>
                <a:lnTo>
                  <a:pt x="9671048" y="1382713"/>
                </a:lnTo>
                <a:lnTo>
                  <a:pt x="9671048" y="1458913"/>
                </a:lnTo>
                <a:lnTo>
                  <a:pt x="9336085" y="1458913"/>
                </a:lnTo>
                <a:close/>
                <a:moveTo>
                  <a:pt x="8766172" y="946150"/>
                </a:moveTo>
                <a:cubicBezTo>
                  <a:pt x="8848414" y="946150"/>
                  <a:pt x="8848414" y="946150"/>
                  <a:pt x="8848414" y="946150"/>
                </a:cubicBezTo>
                <a:cubicBezTo>
                  <a:pt x="8848414" y="1260391"/>
                  <a:pt x="8848414" y="1260391"/>
                  <a:pt x="8848414" y="1260391"/>
                </a:cubicBezTo>
                <a:cubicBezTo>
                  <a:pt x="8848414" y="1297706"/>
                  <a:pt x="8861356" y="1331038"/>
                  <a:pt x="8883900" y="1355146"/>
                </a:cubicBezTo>
                <a:cubicBezTo>
                  <a:pt x="8906443" y="1379044"/>
                  <a:pt x="8939006" y="1393718"/>
                  <a:pt x="8978249" y="1393718"/>
                </a:cubicBezTo>
                <a:cubicBezTo>
                  <a:pt x="9017074" y="1393718"/>
                  <a:pt x="9049219" y="1379044"/>
                  <a:pt x="9071972" y="1355146"/>
                </a:cubicBezTo>
                <a:cubicBezTo>
                  <a:pt x="9094515" y="1331038"/>
                  <a:pt x="9107457" y="1297706"/>
                  <a:pt x="9107457" y="1260391"/>
                </a:cubicBezTo>
                <a:cubicBezTo>
                  <a:pt x="9107457" y="946150"/>
                  <a:pt x="9107457" y="946150"/>
                  <a:pt x="9107457" y="946150"/>
                </a:cubicBezTo>
                <a:cubicBezTo>
                  <a:pt x="9188447" y="946150"/>
                  <a:pt x="9188447" y="946150"/>
                  <a:pt x="9188447" y="946150"/>
                </a:cubicBezTo>
                <a:cubicBezTo>
                  <a:pt x="9188447" y="1261230"/>
                  <a:pt x="9188447" y="1261230"/>
                  <a:pt x="9188447" y="1261230"/>
                </a:cubicBezTo>
                <a:cubicBezTo>
                  <a:pt x="9188447" y="1321185"/>
                  <a:pt x="9166112" y="1373384"/>
                  <a:pt x="9128539" y="1410489"/>
                </a:cubicBezTo>
                <a:cubicBezTo>
                  <a:pt x="9090758" y="1447804"/>
                  <a:pt x="9038156" y="1470025"/>
                  <a:pt x="8977623" y="1470025"/>
                </a:cubicBezTo>
                <a:cubicBezTo>
                  <a:pt x="8917089" y="1470025"/>
                  <a:pt x="8864278" y="1447804"/>
                  <a:pt x="8826497" y="1410489"/>
                </a:cubicBezTo>
                <a:cubicBezTo>
                  <a:pt x="8788716" y="1373384"/>
                  <a:pt x="8766172" y="1321185"/>
                  <a:pt x="8766172" y="1261230"/>
                </a:cubicBezTo>
                <a:cubicBezTo>
                  <a:pt x="8766172" y="946150"/>
                  <a:pt x="8766172" y="946150"/>
                  <a:pt x="8766172" y="946150"/>
                </a:cubicBezTo>
                <a:close/>
                <a:moveTo>
                  <a:pt x="7737472" y="946150"/>
                </a:moveTo>
                <a:lnTo>
                  <a:pt x="7839072" y="946150"/>
                </a:lnTo>
                <a:lnTo>
                  <a:pt x="7958134" y="1139825"/>
                </a:lnTo>
                <a:lnTo>
                  <a:pt x="8077197" y="1333501"/>
                </a:lnTo>
                <a:lnTo>
                  <a:pt x="8077197" y="946150"/>
                </a:lnTo>
                <a:lnTo>
                  <a:pt x="8156572" y="946150"/>
                </a:lnTo>
                <a:lnTo>
                  <a:pt x="8156572" y="1458913"/>
                </a:lnTo>
                <a:lnTo>
                  <a:pt x="8061322" y="1458913"/>
                </a:lnTo>
                <a:lnTo>
                  <a:pt x="7939084" y="1260475"/>
                </a:lnTo>
                <a:lnTo>
                  <a:pt x="7815259" y="1062038"/>
                </a:lnTo>
                <a:lnTo>
                  <a:pt x="7815259" y="1458913"/>
                </a:lnTo>
                <a:lnTo>
                  <a:pt x="7737472" y="1458913"/>
                </a:lnTo>
                <a:close/>
                <a:moveTo>
                  <a:pt x="11253544" y="936625"/>
                </a:moveTo>
                <a:cubicBezTo>
                  <a:pt x="11284280" y="936625"/>
                  <a:pt x="11313343" y="940389"/>
                  <a:pt x="11340315" y="948334"/>
                </a:cubicBezTo>
                <a:cubicBezTo>
                  <a:pt x="11367287" y="956071"/>
                  <a:pt x="11391959" y="967989"/>
                  <a:pt x="11414331" y="984090"/>
                </a:cubicBezTo>
                <a:cubicBezTo>
                  <a:pt x="11392795" y="1017545"/>
                  <a:pt x="11392795" y="1017545"/>
                  <a:pt x="11392795" y="1017545"/>
                </a:cubicBezTo>
                <a:cubicBezTo>
                  <a:pt x="11371260" y="1051209"/>
                  <a:pt x="11371260" y="1051209"/>
                  <a:pt x="11371260" y="1051209"/>
                </a:cubicBezTo>
                <a:cubicBezTo>
                  <a:pt x="11354114" y="1038036"/>
                  <a:pt x="11335715" y="1028627"/>
                  <a:pt x="11316270" y="1022354"/>
                </a:cubicBezTo>
                <a:cubicBezTo>
                  <a:pt x="11296616" y="1016290"/>
                  <a:pt x="11275498" y="1013363"/>
                  <a:pt x="11252917" y="1013363"/>
                </a:cubicBezTo>
                <a:cubicBezTo>
                  <a:pt x="11201273" y="1013363"/>
                  <a:pt x="11155483" y="1034063"/>
                  <a:pt x="11122657" y="1067936"/>
                </a:cubicBezTo>
                <a:cubicBezTo>
                  <a:pt x="11089622" y="1102019"/>
                  <a:pt x="11069549" y="1149692"/>
                  <a:pt x="11069549" y="1203221"/>
                </a:cubicBezTo>
                <a:cubicBezTo>
                  <a:pt x="11069549" y="1256958"/>
                  <a:pt x="11088785" y="1304631"/>
                  <a:pt x="11120984" y="1338923"/>
                </a:cubicBezTo>
                <a:cubicBezTo>
                  <a:pt x="11153393" y="1373214"/>
                  <a:pt x="11198346" y="1394124"/>
                  <a:pt x="11249990" y="1394124"/>
                </a:cubicBezTo>
                <a:cubicBezTo>
                  <a:pt x="11297452" y="1394124"/>
                  <a:pt x="11335924" y="1378860"/>
                  <a:pt x="11364360" y="1353350"/>
                </a:cubicBezTo>
                <a:cubicBezTo>
                  <a:pt x="11392795" y="1328050"/>
                  <a:pt x="11410986" y="1292295"/>
                  <a:pt x="11418095" y="1251521"/>
                </a:cubicBezTo>
                <a:cubicBezTo>
                  <a:pt x="11244136" y="1251521"/>
                  <a:pt x="11244136" y="1251521"/>
                  <a:pt x="11244136" y="1251521"/>
                </a:cubicBezTo>
                <a:cubicBezTo>
                  <a:pt x="11267971" y="1214303"/>
                  <a:pt x="11267971" y="1214303"/>
                  <a:pt x="11267971" y="1214303"/>
                </a:cubicBezTo>
                <a:cubicBezTo>
                  <a:pt x="11291598" y="1177084"/>
                  <a:pt x="11291598" y="1177084"/>
                  <a:pt x="11291598" y="1177084"/>
                </a:cubicBezTo>
                <a:cubicBezTo>
                  <a:pt x="11496083" y="1177084"/>
                  <a:pt x="11496083" y="1177084"/>
                  <a:pt x="11496083" y="1177084"/>
                </a:cubicBezTo>
                <a:cubicBezTo>
                  <a:pt x="11497338" y="1181057"/>
                  <a:pt x="11498174" y="1186911"/>
                  <a:pt x="11498802" y="1193393"/>
                </a:cubicBezTo>
                <a:cubicBezTo>
                  <a:pt x="11499429" y="1199875"/>
                  <a:pt x="11499847" y="1206984"/>
                  <a:pt x="11499847" y="1213466"/>
                </a:cubicBezTo>
                <a:cubicBezTo>
                  <a:pt x="11499847" y="1286231"/>
                  <a:pt x="11474339" y="1350214"/>
                  <a:pt x="11430222" y="1396215"/>
                </a:cubicBezTo>
                <a:cubicBezTo>
                  <a:pt x="11386105" y="1442216"/>
                  <a:pt x="11323379" y="1470025"/>
                  <a:pt x="11249154" y="1470025"/>
                </a:cubicBezTo>
                <a:cubicBezTo>
                  <a:pt x="11175137" y="1470025"/>
                  <a:pt x="11109066" y="1440334"/>
                  <a:pt x="11061813" y="1392242"/>
                </a:cubicBezTo>
                <a:cubicBezTo>
                  <a:pt x="11014351" y="1344150"/>
                  <a:pt x="10985497" y="1277449"/>
                  <a:pt x="10985497" y="1203221"/>
                </a:cubicBezTo>
                <a:cubicBezTo>
                  <a:pt x="10985497" y="1129201"/>
                  <a:pt x="11015187" y="1062500"/>
                  <a:pt x="11063695" y="1014408"/>
                </a:cubicBezTo>
                <a:cubicBezTo>
                  <a:pt x="11111994" y="966317"/>
                  <a:pt x="11179110" y="936625"/>
                  <a:pt x="11253544" y="936625"/>
                </a:cubicBezTo>
                <a:close/>
                <a:moveTo>
                  <a:pt x="8471697" y="936625"/>
                </a:moveTo>
                <a:cubicBezTo>
                  <a:pt x="8502452" y="936625"/>
                  <a:pt x="8530906" y="941434"/>
                  <a:pt x="8556850" y="949798"/>
                </a:cubicBezTo>
                <a:cubicBezTo>
                  <a:pt x="8582793" y="958162"/>
                  <a:pt x="8606225" y="970080"/>
                  <a:pt x="8626729" y="984717"/>
                </a:cubicBezTo>
                <a:cubicBezTo>
                  <a:pt x="8626729" y="984717"/>
                  <a:pt x="8626729" y="984717"/>
                  <a:pt x="8606225" y="1017336"/>
                </a:cubicBezTo>
                <a:cubicBezTo>
                  <a:pt x="8606225" y="1017336"/>
                  <a:pt x="8606225" y="1017336"/>
                  <a:pt x="8585722" y="1049745"/>
                </a:cubicBezTo>
                <a:cubicBezTo>
                  <a:pt x="8566474" y="1037409"/>
                  <a:pt x="8547644" y="1027581"/>
                  <a:pt x="8528605" y="1021099"/>
                </a:cubicBezTo>
                <a:cubicBezTo>
                  <a:pt x="8509775" y="1014617"/>
                  <a:pt x="8490736" y="1011063"/>
                  <a:pt x="8471070" y="1011063"/>
                </a:cubicBezTo>
                <a:cubicBezTo>
                  <a:pt x="8441151" y="1011063"/>
                  <a:pt x="8418974" y="1019217"/>
                  <a:pt x="8404328" y="1032181"/>
                </a:cubicBezTo>
                <a:cubicBezTo>
                  <a:pt x="8389683" y="1045354"/>
                  <a:pt x="8382570" y="1063755"/>
                  <a:pt x="8382570" y="1084246"/>
                </a:cubicBezTo>
                <a:cubicBezTo>
                  <a:pt x="8382570" y="1108292"/>
                  <a:pt x="8393449" y="1123556"/>
                  <a:pt x="8412697" y="1135474"/>
                </a:cubicBezTo>
                <a:cubicBezTo>
                  <a:pt x="8432155" y="1147183"/>
                  <a:pt x="8459772" y="1155338"/>
                  <a:pt x="8493038" y="1165165"/>
                </a:cubicBezTo>
                <a:cubicBezTo>
                  <a:pt x="8532789" y="1177293"/>
                  <a:pt x="8571704" y="1190257"/>
                  <a:pt x="8600786" y="1212421"/>
                </a:cubicBezTo>
                <a:cubicBezTo>
                  <a:pt x="8629658" y="1234585"/>
                  <a:pt x="8648697" y="1265740"/>
                  <a:pt x="8648697" y="1314250"/>
                </a:cubicBezTo>
                <a:cubicBezTo>
                  <a:pt x="8648697" y="1359205"/>
                  <a:pt x="8632169" y="1398097"/>
                  <a:pt x="8601413" y="1425906"/>
                </a:cubicBezTo>
                <a:cubicBezTo>
                  <a:pt x="8570658" y="1453507"/>
                  <a:pt x="8525467" y="1470025"/>
                  <a:pt x="8468140" y="1470025"/>
                </a:cubicBezTo>
                <a:cubicBezTo>
                  <a:pt x="8427552" y="1470025"/>
                  <a:pt x="8393031" y="1463125"/>
                  <a:pt x="8363531" y="1452461"/>
                </a:cubicBezTo>
                <a:cubicBezTo>
                  <a:pt x="8333821" y="1441797"/>
                  <a:pt x="8308715" y="1427161"/>
                  <a:pt x="8286747" y="1411479"/>
                </a:cubicBezTo>
                <a:cubicBezTo>
                  <a:pt x="8286747" y="1411479"/>
                  <a:pt x="8286747" y="1411479"/>
                  <a:pt x="8307251" y="1379069"/>
                </a:cubicBezTo>
                <a:cubicBezTo>
                  <a:pt x="8307251" y="1379069"/>
                  <a:pt x="8307251" y="1379069"/>
                  <a:pt x="8327754" y="1346450"/>
                </a:cubicBezTo>
                <a:cubicBezTo>
                  <a:pt x="8349931" y="1360669"/>
                  <a:pt x="8372318" y="1373005"/>
                  <a:pt x="8395541" y="1381578"/>
                </a:cubicBezTo>
                <a:cubicBezTo>
                  <a:pt x="8418765" y="1390360"/>
                  <a:pt x="8442825" y="1395378"/>
                  <a:pt x="8468768" y="1395378"/>
                </a:cubicBezTo>
                <a:cubicBezTo>
                  <a:pt x="8500569" y="1395378"/>
                  <a:pt x="8525048" y="1387224"/>
                  <a:pt x="8541367" y="1373633"/>
                </a:cubicBezTo>
                <a:cubicBezTo>
                  <a:pt x="8557686" y="1360041"/>
                  <a:pt x="8566055" y="1341014"/>
                  <a:pt x="8566055" y="1319477"/>
                </a:cubicBezTo>
                <a:cubicBezTo>
                  <a:pt x="8566055" y="1295640"/>
                  <a:pt x="8554967" y="1280376"/>
                  <a:pt x="8535509" y="1268458"/>
                </a:cubicBezTo>
                <a:cubicBezTo>
                  <a:pt x="8516261" y="1256540"/>
                  <a:pt x="8488644" y="1248176"/>
                  <a:pt x="8455587" y="1238348"/>
                </a:cubicBezTo>
                <a:cubicBezTo>
                  <a:pt x="8415417" y="1226221"/>
                  <a:pt x="8376502" y="1213466"/>
                  <a:pt x="8347630" y="1191511"/>
                </a:cubicBezTo>
                <a:cubicBezTo>
                  <a:pt x="8318758" y="1169556"/>
                  <a:pt x="8299928" y="1138192"/>
                  <a:pt x="8299928" y="1089264"/>
                </a:cubicBezTo>
                <a:cubicBezTo>
                  <a:pt x="8299928" y="1044727"/>
                  <a:pt x="8315829" y="1006463"/>
                  <a:pt x="8345329" y="979489"/>
                </a:cubicBezTo>
                <a:cubicBezTo>
                  <a:pt x="8374828" y="952516"/>
                  <a:pt x="8417718" y="936625"/>
                  <a:pt x="8471697" y="936625"/>
                </a:cubicBezTo>
                <a:close/>
                <a:moveTo>
                  <a:pt x="7349808" y="936625"/>
                </a:moveTo>
                <a:cubicBezTo>
                  <a:pt x="7424849" y="936625"/>
                  <a:pt x="7492344" y="966526"/>
                  <a:pt x="7541183" y="1014826"/>
                </a:cubicBezTo>
                <a:cubicBezTo>
                  <a:pt x="7590023" y="1063127"/>
                  <a:pt x="7619997" y="1129828"/>
                  <a:pt x="7619997" y="1203221"/>
                </a:cubicBezTo>
                <a:cubicBezTo>
                  <a:pt x="7619997" y="1276613"/>
                  <a:pt x="7590023" y="1343314"/>
                  <a:pt x="7541183" y="1391615"/>
                </a:cubicBezTo>
                <a:cubicBezTo>
                  <a:pt x="7492344" y="1440125"/>
                  <a:pt x="7424849" y="1470025"/>
                  <a:pt x="7349808" y="1470025"/>
                </a:cubicBezTo>
                <a:cubicBezTo>
                  <a:pt x="7274767" y="1470025"/>
                  <a:pt x="7207272" y="1440125"/>
                  <a:pt x="7158642" y="1391615"/>
                </a:cubicBezTo>
                <a:cubicBezTo>
                  <a:pt x="7110012" y="1343314"/>
                  <a:pt x="7080247" y="1276613"/>
                  <a:pt x="7080247" y="1203221"/>
                </a:cubicBezTo>
                <a:cubicBezTo>
                  <a:pt x="7080247" y="1129828"/>
                  <a:pt x="7110012" y="1063127"/>
                  <a:pt x="7158642" y="1014826"/>
                </a:cubicBezTo>
                <a:cubicBezTo>
                  <a:pt x="7207272" y="966526"/>
                  <a:pt x="7274767" y="936625"/>
                  <a:pt x="7349808" y="936625"/>
                </a:cubicBezTo>
                <a:close/>
                <a:moveTo>
                  <a:pt x="6837427" y="936625"/>
                </a:moveTo>
                <a:cubicBezTo>
                  <a:pt x="6874092" y="936625"/>
                  <a:pt x="6904891" y="941852"/>
                  <a:pt x="6932756" y="951680"/>
                </a:cubicBezTo>
                <a:cubicBezTo>
                  <a:pt x="6960412" y="961507"/>
                  <a:pt x="6984925" y="975726"/>
                  <a:pt x="7008810" y="993499"/>
                </a:cubicBezTo>
                <a:cubicBezTo>
                  <a:pt x="7008810" y="993499"/>
                  <a:pt x="7008810" y="993499"/>
                  <a:pt x="6987439" y="1026745"/>
                </a:cubicBezTo>
                <a:cubicBezTo>
                  <a:pt x="6987439" y="1026745"/>
                  <a:pt x="6987439" y="1026745"/>
                  <a:pt x="6966278" y="1059991"/>
                </a:cubicBezTo>
                <a:cubicBezTo>
                  <a:pt x="6946584" y="1044727"/>
                  <a:pt x="6926680" y="1032809"/>
                  <a:pt x="6904891" y="1024863"/>
                </a:cubicBezTo>
                <a:cubicBezTo>
                  <a:pt x="6883101" y="1016708"/>
                  <a:pt x="6859845" y="1012526"/>
                  <a:pt x="6833027" y="1012526"/>
                </a:cubicBezTo>
                <a:cubicBezTo>
                  <a:pt x="6782115" y="1012526"/>
                  <a:pt x="6736441" y="1033436"/>
                  <a:pt x="6703338" y="1067727"/>
                </a:cubicBezTo>
                <a:cubicBezTo>
                  <a:pt x="6670444" y="1102019"/>
                  <a:pt x="6649912" y="1149483"/>
                  <a:pt x="6649912" y="1203221"/>
                </a:cubicBezTo>
                <a:cubicBezTo>
                  <a:pt x="6649912" y="1256958"/>
                  <a:pt x="6670444" y="1304631"/>
                  <a:pt x="6703338" y="1338923"/>
                </a:cubicBezTo>
                <a:cubicBezTo>
                  <a:pt x="6736441" y="1373214"/>
                  <a:pt x="6782115" y="1393915"/>
                  <a:pt x="6833027" y="1393915"/>
                </a:cubicBezTo>
                <a:cubicBezTo>
                  <a:pt x="6859845" y="1393915"/>
                  <a:pt x="6883101" y="1389733"/>
                  <a:pt x="6904891" y="1381787"/>
                </a:cubicBezTo>
                <a:cubicBezTo>
                  <a:pt x="6926680" y="1373633"/>
                  <a:pt x="6946584" y="1361923"/>
                  <a:pt x="6966278" y="1346450"/>
                </a:cubicBezTo>
                <a:cubicBezTo>
                  <a:pt x="6966278" y="1346450"/>
                  <a:pt x="6966278" y="1346450"/>
                  <a:pt x="6987439" y="1379696"/>
                </a:cubicBezTo>
                <a:cubicBezTo>
                  <a:pt x="6987439" y="1379696"/>
                  <a:pt x="6987439" y="1379696"/>
                  <a:pt x="7008810" y="1412942"/>
                </a:cubicBezTo>
                <a:cubicBezTo>
                  <a:pt x="6984925" y="1430924"/>
                  <a:pt x="6960412" y="1445143"/>
                  <a:pt x="6932756" y="1454970"/>
                </a:cubicBezTo>
                <a:cubicBezTo>
                  <a:pt x="6904891" y="1464589"/>
                  <a:pt x="6874092" y="1470025"/>
                  <a:pt x="6837427" y="1470025"/>
                </a:cubicBezTo>
                <a:cubicBezTo>
                  <a:pt x="6761373" y="1470025"/>
                  <a:pt x="6693491" y="1440334"/>
                  <a:pt x="6644674" y="1392242"/>
                </a:cubicBezTo>
                <a:cubicBezTo>
                  <a:pt x="6595648" y="1344150"/>
                  <a:pt x="6565897" y="1277449"/>
                  <a:pt x="6565897" y="1203221"/>
                </a:cubicBezTo>
                <a:cubicBezTo>
                  <a:pt x="6565897" y="1129201"/>
                  <a:pt x="6595648" y="1062500"/>
                  <a:pt x="6644674" y="1014408"/>
                </a:cubicBezTo>
                <a:cubicBezTo>
                  <a:pt x="6693491" y="966107"/>
                  <a:pt x="6761373" y="936625"/>
                  <a:pt x="6837427" y="936625"/>
                </a:cubicBezTo>
                <a:close/>
                <a:moveTo>
                  <a:pt x="501650" y="477838"/>
                </a:moveTo>
                <a:cubicBezTo>
                  <a:pt x="501650" y="477838"/>
                  <a:pt x="501650" y="477838"/>
                  <a:pt x="501650" y="981076"/>
                </a:cubicBezTo>
                <a:cubicBezTo>
                  <a:pt x="501650" y="981076"/>
                  <a:pt x="501650" y="981076"/>
                  <a:pt x="786010" y="981076"/>
                </a:cubicBezTo>
                <a:cubicBezTo>
                  <a:pt x="786010" y="981076"/>
                  <a:pt x="786010" y="981076"/>
                  <a:pt x="1070579" y="981076"/>
                </a:cubicBezTo>
                <a:cubicBezTo>
                  <a:pt x="1142870" y="981076"/>
                  <a:pt x="1207013" y="953710"/>
                  <a:pt x="1253188" y="908588"/>
                </a:cubicBezTo>
                <a:cubicBezTo>
                  <a:pt x="1299153" y="863466"/>
                  <a:pt x="1327150" y="800169"/>
                  <a:pt x="1327150" y="727681"/>
                </a:cubicBezTo>
                <a:cubicBezTo>
                  <a:pt x="1327150" y="655402"/>
                  <a:pt x="1299153" y="592942"/>
                  <a:pt x="1253188" y="548446"/>
                </a:cubicBezTo>
                <a:cubicBezTo>
                  <a:pt x="1207013" y="503951"/>
                  <a:pt x="1142870" y="477838"/>
                  <a:pt x="1070579" y="477838"/>
                </a:cubicBezTo>
                <a:cubicBezTo>
                  <a:pt x="1070579" y="477838"/>
                  <a:pt x="1070579" y="477838"/>
                  <a:pt x="501650" y="477838"/>
                </a:cubicBezTo>
                <a:close/>
                <a:moveTo>
                  <a:pt x="6675435" y="336550"/>
                </a:moveTo>
                <a:cubicBezTo>
                  <a:pt x="6675435" y="487363"/>
                  <a:pt x="6675435" y="487363"/>
                  <a:pt x="6675435" y="487363"/>
                </a:cubicBezTo>
                <a:cubicBezTo>
                  <a:pt x="6808467" y="487363"/>
                  <a:pt x="6808467" y="487363"/>
                  <a:pt x="6808467" y="487363"/>
                </a:cubicBezTo>
                <a:cubicBezTo>
                  <a:pt x="6831475" y="487363"/>
                  <a:pt x="6851346" y="478985"/>
                  <a:pt x="6865570" y="465370"/>
                </a:cubicBezTo>
                <a:cubicBezTo>
                  <a:pt x="6879793" y="451755"/>
                  <a:pt x="6888160" y="432903"/>
                  <a:pt x="6888160" y="411957"/>
                </a:cubicBezTo>
                <a:cubicBezTo>
                  <a:pt x="6888160" y="390801"/>
                  <a:pt x="6879793" y="371949"/>
                  <a:pt x="6865570" y="358334"/>
                </a:cubicBezTo>
                <a:cubicBezTo>
                  <a:pt x="6851346" y="344719"/>
                  <a:pt x="6831475" y="336550"/>
                  <a:pt x="6808467" y="336550"/>
                </a:cubicBezTo>
                <a:cubicBezTo>
                  <a:pt x="6675435" y="336550"/>
                  <a:pt x="6675435" y="336550"/>
                  <a:pt x="6675435" y="336550"/>
                </a:cubicBezTo>
                <a:close/>
                <a:moveTo>
                  <a:pt x="6675435" y="122238"/>
                </a:moveTo>
                <a:cubicBezTo>
                  <a:pt x="6675435" y="265113"/>
                  <a:pt x="6675435" y="265113"/>
                  <a:pt x="6675435" y="265113"/>
                </a:cubicBezTo>
                <a:cubicBezTo>
                  <a:pt x="6795279" y="265113"/>
                  <a:pt x="6795279" y="265113"/>
                  <a:pt x="6795279" y="265113"/>
                </a:cubicBezTo>
                <a:cubicBezTo>
                  <a:pt x="6816822" y="265113"/>
                  <a:pt x="6835228" y="257396"/>
                  <a:pt x="6848404" y="244673"/>
                </a:cubicBezTo>
                <a:cubicBezTo>
                  <a:pt x="6861372" y="231949"/>
                  <a:pt x="6869110" y="214012"/>
                  <a:pt x="6869110" y="193571"/>
                </a:cubicBezTo>
                <a:cubicBezTo>
                  <a:pt x="6869110" y="173131"/>
                  <a:pt x="6861372" y="155402"/>
                  <a:pt x="6848404" y="142679"/>
                </a:cubicBezTo>
                <a:cubicBezTo>
                  <a:pt x="6835228" y="129747"/>
                  <a:pt x="6816822" y="122238"/>
                  <a:pt x="6795279" y="122238"/>
                </a:cubicBezTo>
                <a:cubicBezTo>
                  <a:pt x="6675435" y="122238"/>
                  <a:pt x="6675435" y="122238"/>
                  <a:pt x="6675435" y="122238"/>
                </a:cubicBezTo>
                <a:close/>
                <a:moveTo>
                  <a:pt x="8850791" y="114300"/>
                </a:moveTo>
                <a:cubicBezTo>
                  <a:pt x="8799203" y="114300"/>
                  <a:pt x="8753045" y="135269"/>
                  <a:pt x="8719837" y="169657"/>
                </a:cubicBezTo>
                <a:cubicBezTo>
                  <a:pt x="8686419" y="204046"/>
                  <a:pt x="8666160" y="251645"/>
                  <a:pt x="8666160" y="304905"/>
                </a:cubicBezTo>
                <a:cubicBezTo>
                  <a:pt x="8666160" y="357956"/>
                  <a:pt x="8686419" y="405554"/>
                  <a:pt x="8719837" y="439943"/>
                </a:cubicBezTo>
                <a:cubicBezTo>
                  <a:pt x="8753045" y="474332"/>
                  <a:pt x="8799203" y="495300"/>
                  <a:pt x="8850791" y="495300"/>
                </a:cubicBezTo>
                <a:cubicBezTo>
                  <a:pt x="8902588" y="495300"/>
                  <a:pt x="8948954" y="474541"/>
                  <a:pt x="8982163" y="440153"/>
                </a:cubicBezTo>
                <a:cubicBezTo>
                  <a:pt x="9015580" y="405974"/>
                  <a:pt x="9036048" y="358375"/>
                  <a:pt x="9036048" y="304905"/>
                </a:cubicBezTo>
                <a:cubicBezTo>
                  <a:pt x="9036048" y="251645"/>
                  <a:pt x="9015371" y="204046"/>
                  <a:pt x="8981954" y="169657"/>
                </a:cubicBezTo>
                <a:cubicBezTo>
                  <a:pt x="8948536" y="135269"/>
                  <a:pt x="8902170" y="114300"/>
                  <a:pt x="8850791" y="114300"/>
                </a:cubicBezTo>
                <a:close/>
                <a:moveTo>
                  <a:pt x="7335415" y="114300"/>
                </a:moveTo>
                <a:cubicBezTo>
                  <a:pt x="7283845" y="114300"/>
                  <a:pt x="7237515" y="135269"/>
                  <a:pt x="7203974" y="169657"/>
                </a:cubicBezTo>
                <a:cubicBezTo>
                  <a:pt x="7170642" y="204046"/>
                  <a:pt x="7150097" y="251645"/>
                  <a:pt x="7150097" y="304905"/>
                </a:cubicBezTo>
                <a:cubicBezTo>
                  <a:pt x="7150097" y="357956"/>
                  <a:pt x="7170642" y="405554"/>
                  <a:pt x="7203974" y="439943"/>
                </a:cubicBezTo>
                <a:cubicBezTo>
                  <a:pt x="7237515" y="474332"/>
                  <a:pt x="7283845" y="495300"/>
                  <a:pt x="7335415" y="495300"/>
                </a:cubicBezTo>
                <a:cubicBezTo>
                  <a:pt x="7387405" y="495300"/>
                  <a:pt x="7433944" y="474541"/>
                  <a:pt x="7467486" y="440153"/>
                </a:cubicBezTo>
                <a:cubicBezTo>
                  <a:pt x="7501028" y="405974"/>
                  <a:pt x="7521572" y="358375"/>
                  <a:pt x="7521572" y="304905"/>
                </a:cubicBezTo>
                <a:cubicBezTo>
                  <a:pt x="7521572" y="251645"/>
                  <a:pt x="7500818" y="204046"/>
                  <a:pt x="7467067" y="169657"/>
                </a:cubicBezTo>
                <a:cubicBezTo>
                  <a:pt x="7433525" y="135269"/>
                  <a:pt x="7386986" y="114300"/>
                  <a:pt x="7335415" y="114300"/>
                </a:cubicBezTo>
                <a:close/>
                <a:moveTo>
                  <a:pt x="9237660" y="49213"/>
                </a:moveTo>
                <a:lnTo>
                  <a:pt x="9339260" y="49213"/>
                </a:lnTo>
                <a:lnTo>
                  <a:pt x="9458322" y="242888"/>
                </a:lnTo>
                <a:lnTo>
                  <a:pt x="9578972" y="436563"/>
                </a:lnTo>
                <a:lnTo>
                  <a:pt x="9578972" y="49213"/>
                </a:lnTo>
                <a:lnTo>
                  <a:pt x="9656760" y="49213"/>
                </a:lnTo>
                <a:lnTo>
                  <a:pt x="9656760" y="560388"/>
                </a:lnTo>
                <a:lnTo>
                  <a:pt x="9561510" y="560388"/>
                </a:lnTo>
                <a:lnTo>
                  <a:pt x="9439272" y="363538"/>
                </a:lnTo>
                <a:lnTo>
                  <a:pt x="9317035" y="165101"/>
                </a:lnTo>
                <a:lnTo>
                  <a:pt x="9317035" y="560388"/>
                </a:lnTo>
                <a:lnTo>
                  <a:pt x="9237660" y="560388"/>
                </a:lnTo>
                <a:close/>
                <a:moveTo>
                  <a:pt x="8126410" y="49213"/>
                </a:moveTo>
                <a:lnTo>
                  <a:pt x="8529635" y="49213"/>
                </a:lnTo>
                <a:lnTo>
                  <a:pt x="8529635" y="125413"/>
                </a:lnTo>
                <a:lnTo>
                  <a:pt x="8369298" y="125413"/>
                </a:lnTo>
                <a:lnTo>
                  <a:pt x="8369298" y="560388"/>
                </a:lnTo>
                <a:lnTo>
                  <a:pt x="8285160" y="560388"/>
                </a:lnTo>
                <a:lnTo>
                  <a:pt x="8285160" y="125413"/>
                </a:lnTo>
                <a:lnTo>
                  <a:pt x="8126410" y="125413"/>
                </a:lnTo>
                <a:close/>
                <a:moveTo>
                  <a:pt x="6592885" y="49213"/>
                </a:moveTo>
                <a:cubicBezTo>
                  <a:pt x="6795851" y="49213"/>
                  <a:pt x="6795851" y="49213"/>
                  <a:pt x="6795851" y="49213"/>
                </a:cubicBezTo>
                <a:cubicBezTo>
                  <a:pt x="6840537" y="49213"/>
                  <a:pt x="6879794" y="63633"/>
                  <a:pt x="6907775" y="87875"/>
                </a:cubicBezTo>
                <a:cubicBezTo>
                  <a:pt x="6935756" y="112117"/>
                  <a:pt x="6952670" y="146182"/>
                  <a:pt x="6952670" y="185680"/>
                </a:cubicBezTo>
                <a:cubicBezTo>
                  <a:pt x="6952670" y="208041"/>
                  <a:pt x="6946823" y="228103"/>
                  <a:pt x="6936382" y="245658"/>
                </a:cubicBezTo>
                <a:cubicBezTo>
                  <a:pt x="6925733" y="263004"/>
                  <a:pt x="6910698" y="277633"/>
                  <a:pt x="6892114" y="288709"/>
                </a:cubicBezTo>
                <a:cubicBezTo>
                  <a:pt x="6916963" y="300621"/>
                  <a:pt x="6937009" y="318176"/>
                  <a:pt x="6950791" y="339492"/>
                </a:cubicBezTo>
                <a:cubicBezTo>
                  <a:pt x="6964572" y="360808"/>
                  <a:pt x="6972298" y="385677"/>
                  <a:pt x="6972298" y="412845"/>
                </a:cubicBezTo>
                <a:cubicBezTo>
                  <a:pt x="6972298" y="454015"/>
                  <a:pt x="6955384" y="491005"/>
                  <a:pt x="6926359" y="517546"/>
                </a:cubicBezTo>
                <a:cubicBezTo>
                  <a:pt x="6897543" y="544087"/>
                  <a:pt x="6856616" y="560388"/>
                  <a:pt x="6808798" y="560388"/>
                </a:cubicBezTo>
                <a:cubicBezTo>
                  <a:pt x="6592885" y="560388"/>
                  <a:pt x="6592885" y="560388"/>
                  <a:pt x="6592885" y="560388"/>
                </a:cubicBezTo>
                <a:cubicBezTo>
                  <a:pt x="6592885" y="49213"/>
                  <a:pt x="6592885" y="49213"/>
                  <a:pt x="6592885" y="49213"/>
                </a:cubicBezTo>
                <a:close/>
                <a:moveTo>
                  <a:pt x="8850790" y="38100"/>
                </a:moveTo>
                <a:cubicBezTo>
                  <a:pt x="8925610" y="38100"/>
                  <a:pt x="8992907" y="68001"/>
                  <a:pt x="9041603" y="116301"/>
                </a:cubicBezTo>
                <a:cubicBezTo>
                  <a:pt x="9090299" y="164602"/>
                  <a:pt x="9120185" y="231303"/>
                  <a:pt x="9120185" y="304905"/>
                </a:cubicBezTo>
                <a:cubicBezTo>
                  <a:pt x="9120185" y="378297"/>
                  <a:pt x="9090299" y="444998"/>
                  <a:pt x="9041603" y="493090"/>
                </a:cubicBezTo>
                <a:cubicBezTo>
                  <a:pt x="8992907" y="541600"/>
                  <a:pt x="8925610" y="571500"/>
                  <a:pt x="8850790" y="571500"/>
                </a:cubicBezTo>
                <a:cubicBezTo>
                  <a:pt x="8775761" y="571500"/>
                  <a:pt x="8708673" y="541600"/>
                  <a:pt x="8660186" y="493090"/>
                </a:cubicBezTo>
                <a:cubicBezTo>
                  <a:pt x="8611699" y="444998"/>
                  <a:pt x="8582022" y="378297"/>
                  <a:pt x="8582022" y="304905"/>
                </a:cubicBezTo>
                <a:cubicBezTo>
                  <a:pt x="8582022" y="231303"/>
                  <a:pt x="8611699" y="164602"/>
                  <a:pt x="8660186" y="116301"/>
                </a:cubicBezTo>
                <a:cubicBezTo>
                  <a:pt x="8708673" y="68001"/>
                  <a:pt x="8775761" y="38100"/>
                  <a:pt x="8850790" y="38100"/>
                </a:cubicBezTo>
                <a:close/>
                <a:moveTo>
                  <a:pt x="7870035" y="38100"/>
                </a:moveTo>
                <a:cubicBezTo>
                  <a:pt x="7871499" y="38100"/>
                  <a:pt x="7871499" y="38100"/>
                  <a:pt x="7871499" y="38100"/>
                </a:cubicBezTo>
                <a:cubicBezTo>
                  <a:pt x="7901627" y="38309"/>
                  <a:pt x="7929663" y="42909"/>
                  <a:pt x="7955187" y="51273"/>
                </a:cubicBezTo>
                <a:cubicBezTo>
                  <a:pt x="7981131" y="59637"/>
                  <a:pt x="8004563" y="71764"/>
                  <a:pt x="8025067" y="86401"/>
                </a:cubicBezTo>
                <a:cubicBezTo>
                  <a:pt x="8004563" y="118811"/>
                  <a:pt x="8004563" y="118811"/>
                  <a:pt x="8004563" y="118811"/>
                </a:cubicBezTo>
                <a:cubicBezTo>
                  <a:pt x="7984060" y="151429"/>
                  <a:pt x="7984060" y="151429"/>
                  <a:pt x="7984060" y="151429"/>
                </a:cubicBezTo>
                <a:cubicBezTo>
                  <a:pt x="7964811" y="138884"/>
                  <a:pt x="7945982" y="129265"/>
                  <a:pt x="7926943" y="122574"/>
                </a:cubicBezTo>
                <a:cubicBezTo>
                  <a:pt x="7908113" y="116092"/>
                  <a:pt x="7889074" y="112538"/>
                  <a:pt x="7869198" y="112538"/>
                </a:cubicBezTo>
                <a:cubicBezTo>
                  <a:pt x="7839280" y="112538"/>
                  <a:pt x="7817312" y="120692"/>
                  <a:pt x="7802666" y="133865"/>
                </a:cubicBezTo>
                <a:cubicBezTo>
                  <a:pt x="7788021" y="147038"/>
                  <a:pt x="7780907" y="165230"/>
                  <a:pt x="7780907" y="185721"/>
                </a:cubicBezTo>
                <a:cubicBezTo>
                  <a:pt x="7780907" y="209767"/>
                  <a:pt x="7791787" y="225031"/>
                  <a:pt x="7811035" y="236949"/>
                </a:cubicBezTo>
                <a:cubicBezTo>
                  <a:pt x="7830283" y="248658"/>
                  <a:pt x="7857900" y="257022"/>
                  <a:pt x="7891166" y="266849"/>
                </a:cubicBezTo>
                <a:cubicBezTo>
                  <a:pt x="7931127" y="278977"/>
                  <a:pt x="7970042" y="291941"/>
                  <a:pt x="7998914" y="313896"/>
                </a:cubicBezTo>
                <a:cubicBezTo>
                  <a:pt x="8027996" y="336060"/>
                  <a:pt x="8047035" y="367424"/>
                  <a:pt x="8047035" y="415934"/>
                </a:cubicBezTo>
                <a:cubicBezTo>
                  <a:pt x="8047035" y="460889"/>
                  <a:pt x="8030506" y="499781"/>
                  <a:pt x="7999751" y="527381"/>
                </a:cubicBezTo>
                <a:cubicBezTo>
                  <a:pt x="7968787" y="554982"/>
                  <a:pt x="7923804" y="571500"/>
                  <a:pt x="7866478" y="571500"/>
                </a:cubicBezTo>
                <a:cubicBezTo>
                  <a:pt x="7825890" y="571500"/>
                  <a:pt x="7791368" y="564809"/>
                  <a:pt x="7761659" y="554145"/>
                </a:cubicBezTo>
                <a:cubicBezTo>
                  <a:pt x="7731950" y="543272"/>
                  <a:pt x="7707053" y="528845"/>
                  <a:pt x="7685085" y="512954"/>
                </a:cubicBezTo>
                <a:cubicBezTo>
                  <a:pt x="7725883" y="447925"/>
                  <a:pt x="7725883" y="447925"/>
                  <a:pt x="7725883" y="447925"/>
                </a:cubicBezTo>
                <a:cubicBezTo>
                  <a:pt x="7748269" y="462353"/>
                  <a:pt x="7770656" y="474480"/>
                  <a:pt x="7793879" y="483053"/>
                </a:cubicBezTo>
                <a:cubicBezTo>
                  <a:pt x="7816893" y="491835"/>
                  <a:pt x="7841163" y="497063"/>
                  <a:pt x="7867106" y="497063"/>
                </a:cubicBezTo>
                <a:cubicBezTo>
                  <a:pt x="7898907" y="497063"/>
                  <a:pt x="7923177" y="488699"/>
                  <a:pt x="7939496" y="475108"/>
                </a:cubicBezTo>
                <a:cubicBezTo>
                  <a:pt x="7956024" y="461516"/>
                  <a:pt x="7964393" y="442489"/>
                  <a:pt x="7964393" y="420952"/>
                </a:cubicBezTo>
                <a:cubicBezTo>
                  <a:pt x="7964393" y="397324"/>
                  <a:pt x="7953095" y="381851"/>
                  <a:pt x="7933847" y="369933"/>
                </a:cubicBezTo>
                <a:cubicBezTo>
                  <a:pt x="7914389" y="358224"/>
                  <a:pt x="7886982" y="349860"/>
                  <a:pt x="7853925" y="339823"/>
                </a:cubicBezTo>
                <a:cubicBezTo>
                  <a:pt x="7813755" y="327696"/>
                  <a:pt x="7774840" y="314941"/>
                  <a:pt x="7745968" y="292986"/>
                </a:cubicBezTo>
                <a:cubicBezTo>
                  <a:pt x="7717095" y="271031"/>
                  <a:pt x="7698266" y="239667"/>
                  <a:pt x="7698266" y="190739"/>
                </a:cubicBezTo>
                <a:cubicBezTo>
                  <a:pt x="7698266" y="146202"/>
                  <a:pt x="7714166" y="107938"/>
                  <a:pt x="7743666" y="80964"/>
                </a:cubicBezTo>
                <a:cubicBezTo>
                  <a:pt x="7772957" y="53991"/>
                  <a:pt x="7815847" y="38100"/>
                  <a:pt x="7870035" y="38100"/>
                </a:cubicBezTo>
                <a:close/>
                <a:moveTo>
                  <a:pt x="7334624" y="38100"/>
                </a:moveTo>
                <a:cubicBezTo>
                  <a:pt x="7409415" y="38100"/>
                  <a:pt x="7476894" y="68001"/>
                  <a:pt x="7525363" y="116301"/>
                </a:cubicBezTo>
                <a:cubicBezTo>
                  <a:pt x="7574040" y="164602"/>
                  <a:pt x="7604123" y="231303"/>
                  <a:pt x="7604123" y="304905"/>
                </a:cubicBezTo>
                <a:cubicBezTo>
                  <a:pt x="7604123" y="378297"/>
                  <a:pt x="7574040" y="444998"/>
                  <a:pt x="7525363" y="493090"/>
                </a:cubicBezTo>
                <a:cubicBezTo>
                  <a:pt x="7476894" y="541600"/>
                  <a:pt x="7409415" y="571500"/>
                  <a:pt x="7334624" y="571500"/>
                </a:cubicBezTo>
                <a:cubicBezTo>
                  <a:pt x="7259833" y="571500"/>
                  <a:pt x="7192562" y="541600"/>
                  <a:pt x="7144094" y="493090"/>
                </a:cubicBezTo>
                <a:cubicBezTo>
                  <a:pt x="7095626" y="444998"/>
                  <a:pt x="7065960" y="378297"/>
                  <a:pt x="7065960" y="304905"/>
                </a:cubicBezTo>
                <a:cubicBezTo>
                  <a:pt x="7065960" y="231303"/>
                  <a:pt x="7095626" y="164602"/>
                  <a:pt x="7144094" y="116301"/>
                </a:cubicBezTo>
                <a:cubicBezTo>
                  <a:pt x="7192562" y="68001"/>
                  <a:pt x="7259833" y="38100"/>
                  <a:pt x="7334624" y="38100"/>
                </a:cubicBezTo>
                <a:close/>
                <a:moveTo>
                  <a:pt x="2766077" y="0"/>
                </a:moveTo>
                <a:cubicBezTo>
                  <a:pt x="2901191" y="0"/>
                  <a:pt x="3028777" y="17359"/>
                  <a:pt x="3146531" y="51449"/>
                </a:cubicBezTo>
                <a:cubicBezTo>
                  <a:pt x="3264077" y="85540"/>
                  <a:pt x="3372000" y="136571"/>
                  <a:pt x="3467375" y="204124"/>
                </a:cubicBezTo>
                <a:cubicBezTo>
                  <a:pt x="3467375" y="204124"/>
                  <a:pt x="3467375" y="204124"/>
                  <a:pt x="3340627" y="403228"/>
                </a:cubicBezTo>
                <a:cubicBezTo>
                  <a:pt x="3340627" y="403228"/>
                  <a:pt x="3340627" y="403228"/>
                  <a:pt x="3213880" y="602542"/>
                </a:cubicBezTo>
                <a:cubicBezTo>
                  <a:pt x="3153015" y="556321"/>
                  <a:pt x="3084622" y="520976"/>
                  <a:pt x="3009743" y="496716"/>
                </a:cubicBezTo>
                <a:cubicBezTo>
                  <a:pt x="2934865" y="472455"/>
                  <a:pt x="2853295" y="459279"/>
                  <a:pt x="2766077" y="457606"/>
                </a:cubicBezTo>
                <a:cubicBezTo>
                  <a:pt x="2556923" y="459279"/>
                  <a:pt x="2368473" y="545655"/>
                  <a:pt x="2232314" y="681180"/>
                </a:cubicBezTo>
                <a:cubicBezTo>
                  <a:pt x="2095946" y="816496"/>
                  <a:pt x="2012073" y="1000960"/>
                  <a:pt x="2012073" y="1198391"/>
                </a:cubicBezTo>
                <a:cubicBezTo>
                  <a:pt x="2012073" y="1399378"/>
                  <a:pt x="2095946" y="1585307"/>
                  <a:pt x="2232314" y="1721250"/>
                </a:cubicBezTo>
                <a:cubicBezTo>
                  <a:pt x="2368473" y="1856984"/>
                  <a:pt x="2556923" y="1942732"/>
                  <a:pt x="2766077" y="1942732"/>
                </a:cubicBezTo>
                <a:cubicBezTo>
                  <a:pt x="2868145" y="1942732"/>
                  <a:pt x="2962893" y="1923700"/>
                  <a:pt x="3050111" y="1886682"/>
                </a:cubicBezTo>
                <a:cubicBezTo>
                  <a:pt x="3137328" y="1849664"/>
                  <a:pt x="3217225" y="1794450"/>
                  <a:pt x="3289594" y="1722086"/>
                </a:cubicBezTo>
                <a:cubicBezTo>
                  <a:pt x="3462565" y="1549125"/>
                  <a:pt x="3493101" y="1332661"/>
                  <a:pt x="3543925" y="1095493"/>
                </a:cubicBezTo>
                <a:cubicBezTo>
                  <a:pt x="3595168" y="858533"/>
                  <a:pt x="3666699" y="600869"/>
                  <a:pt x="3921866" y="345714"/>
                </a:cubicBezTo>
                <a:cubicBezTo>
                  <a:pt x="4028953" y="238633"/>
                  <a:pt x="4155701" y="152256"/>
                  <a:pt x="4300646" y="92441"/>
                </a:cubicBezTo>
                <a:cubicBezTo>
                  <a:pt x="4445590" y="32836"/>
                  <a:pt x="4608522" y="0"/>
                  <a:pt x="4787977" y="0"/>
                </a:cubicBezTo>
                <a:cubicBezTo>
                  <a:pt x="4922882" y="0"/>
                  <a:pt x="5050676" y="18823"/>
                  <a:pt x="5168221" y="54796"/>
                </a:cubicBezTo>
                <a:cubicBezTo>
                  <a:pt x="5285976" y="90559"/>
                  <a:pt x="5393900" y="143054"/>
                  <a:pt x="5489275" y="210607"/>
                </a:cubicBezTo>
                <a:cubicBezTo>
                  <a:pt x="5489275" y="210607"/>
                  <a:pt x="5489275" y="210607"/>
                  <a:pt x="5364200" y="409921"/>
                </a:cubicBezTo>
                <a:cubicBezTo>
                  <a:pt x="5364200" y="409921"/>
                  <a:pt x="5364200" y="409921"/>
                  <a:pt x="5239125" y="609025"/>
                </a:cubicBezTo>
                <a:cubicBezTo>
                  <a:pt x="5176588" y="563014"/>
                  <a:pt x="5107357" y="525996"/>
                  <a:pt x="5031643" y="500480"/>
                </a:cubicBezTo>
                <a:cubicBezTo>
                  <a:pt x="4955929" y="474965"/>
                  <a:pt x="4873522" y="460952"/>
                  <a:pt x="4784631" y="460952"/>
                </a:cubicBezTo>
                <a:cubicBezTo>
                  <a:pt x="4580495" y="460952"/>
                  <a:pt x="4396857" y="544818"/>
                  <a:pt x="4264462" y="679089"/>
                </a:cubicBezTo>
                <a:cubicBezTo>
                  <a:pt x="4131857" y="813149"/>
                  <a:pt x="4050287" y="997614"/>
                  <a:pt x="4050287" y="1198391"/>
                </a:cubicBezTo>
                <a:cubicBezTo>
                  <a:pt x="4050287" y="1402724"/>
                  <a:pt x="4131021" y="1589489"/>
                  <a:pt x="4262370" y="1725223"/>
                </a:cubicBezTo>
                <a:cubicBezTo>
                  <a:pt x="4393720" y="1861167"/>
                  <a:pt x="4575477" y="1945870"/>
                  <a:pt x="4778147" y="1945870"/>
                </a:cubicBezTo>
                <a:cubicBezTo>
                  <a:pt x="4939406" y="1945870"/>
                  <a:pt x="5080167" y="1893165"/>
                  <a:pt x="5191438" y="1804280"/>
                </a:cubicBezTo>
                <a:cubicBezTo>
                  <a:pt x="5302499" y="1715394"/>
                  <a:pt x="5384070" y="1590326"/>
                  <a:pt x="5426737" y="1445390"/>
                </a:cubicBezTo>
                <a:cubicBezTo>
                  <a:pt x="5426737" y="1445390"/>
                  <a:pt x="5426737" y="1445390"/>
                  <a:pt x="4708917" y="1445390"/>
                </a:cubicBezTo>
                <a:cubicBezTo>
                  <a:pt x="4708917" y="1445390"/>
                  <a:pt x="4708917" y="1445390"/>
                  <a:pt x="4850515" y="1223279"/>
                </a:cubicBezTo>
                <a:cubicBezTo>
                  <a:pt x="4850515" y="1223279"/>
                  <a:pt x="4850515" y="1223279"/>
                  <a:pt x="4992113" y="1000960"/>
                </a:cubicBezTo>
                <a:cubicBezTo>
                  <a:pt x="4992113" y="1000960"/>
                  <a:pt x="4992113" y="1000960"/>
                  <a:pt x="5457901" y="1000960"/>
                </a:cubicBezTo>
                <a:cubicBezTo>
                  <a:pt x="5457901" y="1000960"/>
                  <a:pt x="5457901" y="1000960"/>
                  <a:pt x="5924108" y="1000960"/>
                </a:cubicBezTo>
                <a:cubicBezTo>
                  <a:pt x="5928919" y="1033796"/>
                  <a:pt x="5933102" y="1066840"/>
                  <a:pt x="5936030" y="1100094"/>
                </a:cubicBezTo>
                <a:cubicBezTo>
                  <a:pt x="5938749" y="1133557"/>
                  <a:pt x="5940422" y="1167229"/>
                  <a:pt x="5940422" y="1201738"/>
                </a:cubicBezTo>
                <a:cubicBezTo>
                  <a:pt x="5940422" y="1532602"/>
                  <a:pt x="5812001" y="1833141"/>
                  <a:pt x="5600963" y="2050860"/>
                </a:cubicBezTo>
                <a:cubicBezTo>
                  <a:pt x="5389717" y="2268578"/>
                  <a:pt x="5095854" y="2403475"/>
                  <a:pt x="4764970" y="2403475"/>
                </a:cubicBezTo>
                <a:cubicBezTo>
                  <a:pt x="4549331" y="2403475"/>
                  <a:pt x="4350006" y="2352653"/>
                  <a:pt x="4178290" y="2262513"/>
                </a:cubicBezTo>
                <a:cubicBezTo>
                  <a:pt x="4006784" y="2172372"/>
                  <a:pt x="3862676" y="2043121"/>
                  <a:pt x="3757265" y="1886682"/>
                </a:cubicBezTo>
                <a:cubicBezTo>
                  <a:pt x="3647040" y="2044794"/>
                  <a:pt x="3502931" y="2173836"/>
                  <a:pt x="3332469" y="2263558"/>
                </a:cubicBezTo>
                <a:cubicBezTo>
                  <a:pt x="3162009" y="2353490"/>
                  <a:pt x="2965403" y="2403475"/>
                  <a:pt x="2749555" y="2403475"/>
                </a:cubicBezTo>
                <a:cubicBezTo>
                  <a:pt x="2566961" y="2403475"/>
                  <a:pt x="2395664" y="2364993"/>
                  <a:pt x="2242563" y="2295766"/>
                </a:cubicBezTo>
                <a:cubicBezTo>
                  <a:pt x="2089461" y="2226540"/>
                  <a:pt x="1954347" y="2126988"/>
                  <a:pt x="1844121" y="2005266"/>
                </a:cubicBezTo>
                <a:cubicBezTo>
                  <a:pt x="1783258" y="2108792"/>
                  <a:pt x="1694366" y="2196214"/>
                  <a:pt x="1583096" y="2257493"/>
                </a:cubicBezTo>
                <a:cubicBezTo>
                  <a:pt x="1472034" y="2318772"/>
                  <a:pt x="1338593" y="2354117"/>
                  <a:pt x="1188838" y="2354117"/>
                </a:cubicBezTo>
                <a:cubicBezTo>
                  <a:pt x="1188838" y="2354117"/>
                  <a:pt x="1188838" y="2354117"/>
                  <a:pt x="0" y="2354117"/>
                </a:cubicBezTo>
                <a:cubicBezTo>
                  <a:pt x="0" y="2354117"/>
                  <a:pt x="0" y="2354117"/>
                  <a:pt x="0" y="1201738"/>
                </a:cubicBezTo>
                <a:cubicBezTo>
                  <a:pt x="0" y="1201738"/>
                  <a:pt x="0" y="1201738"/>
                  <a:pt x="0" y="49358"/>
                </a:cubicBezTo>
                <a:cubicBezTo>
                  <a:pt x="0" y="49358"/>
                  <a:pt x="0" y="49358"/>
                  <a:pt x="538575" y="49358"/>
                </a:cubicBezTo>
                <a:cubicBezTo>
                  <a:pt x="538575" y="49358"/>
                  <a:pt x="538575" y="49358"/>
                  <a:pt x="1076940" y="49358"/>
                </a:cubicBezTo>
                <a:cubicBezTo>
                  <a:pt x="1249702" y="49358"/>
                  <a:pt x="1402804" y="96206"/>
                  <a:pt x="1523487" y="176099"/>
                </a:cubicBezTo>
                <a:cubicBezTo>
                  <a:pt x="1643960" y="255992"/>
                  <a:pt x="1732223" y="368720"/>
                  <a:pt x="1774892" y="500480"/>
                </a:cubicBezTo>
                <a:cubicBezTo>
                  <a:pt x="1883653" y="350524"/>
                  <a:pt x="2027552" y="225457"/>
                  <a:pt x="2196549" y="137826"/>
                </a:cubicBezTo>
                <a:cubicBezTo>
                  <a:pt x="2365129" y="50195"/>
                  <a:pt x="2558596" y="0"/>
                  <a:pt x="276607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115953188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36.xml><?xml version="1.0" encoding="utf-8"?>
<p:sldLayout xmlns:a="http://schemas.openxmlformats.org/drawingml/2006/main" xmlns:r="http://schemas.openxmlformats.org/officeDocument/2006/relationships" xmlns:p="http://schemas.openxmlformats.org/presentationml/2006/main" preserve="1">
  <p:cSld name="Layout guide">
    <p:spTree>
      <p:nvGrpSpPr>
        <p:cNvPr id="1" name=""/>
        <p:cNvGrpSpPr/>
        <p:nvPr/>
      </p:nvGrpSpPr>
      <p:grpSpPr>
        <a:xfrm>
          <a:off x="0" y="0"/>
          <a:ext cx="0" cy="0"/>
          <a:chOff x="0" y="0"/>
          <a:chExt cx="0" cy="0"/>
        </a:xfrm>
      </p:grpSpPr>
      <p:grpSp>
        <p:nvGrpSpPr>
          <p:cNvPr id="49" name="Group 48"/>
          <p:cNvGrpSpPr/>
          <p:nvPr userDrawn="1"/>
        </p:nvGrpSpPr>
        <p:grpSpPr>
          <a:xfrm>
            <a:off x="-600" y="-1"/>
            <a:ext cx="12193800" cy="6858001"/>
            <a:chOff x="-600" y="-1"/>
            <a:chExt cx="12193800" cy="6858001"/>
          </a:xfrm>
        </p:grpSpPr>
        <p:sp>
          <p:nvSpPr>
            <p:cNvPr id="50" name="No fly zone"/>
            <p:cNvSpPr/>
            <p:nvPr/>
          </p:nvSpPr>
          <p:spPr>
            <a:xfrm>
              <a:off x="0" y="-1"/>
              <a:ext cx="12193200" cy="6858000"/>
            </a:xfrm>
            <a:custGeom>
              <a:avLst/>
              <a:gdLst>
                <a:gd name="connsiteX0" fmla="*/ 630001 w 12193200"/>
                <a:gd name="connsiteY0" fmla="*/ 622800 h 6858000"/>
                <a:gd name="connsiteX1" fmla="*/ 630001 w 12193200"/>
                <a:gd name="connsiteY1" fmla="*/ 6160597 h 6858000"/>
                <a:gd name="connsiteX2" fmla="*/ 11562000 w 12193200"/>
                <a:gd name="connsiteY2" fmla="*/ 6160597 h 6858000"/>
                <a:gd name="connsiteX3" fmla="*/ 11562000 w 12193200"/>
                <a:gd name="connsiteY3" fmla="*/ 622800 h 6858000"/>
                <a:gd name="connsiteX4" fmla="*/ 0 w 12193200"/>
                <a:gd name="connsiteY4" fmla="*/ 0 h 6858000"/>
                <a:gd name="connsiteX5" fmla="*/ 12193200 w 12193200"/>
                <a:gd name="connsiteY5" fmla="*/ 0 h 6858000"/>
                <a:gd name="connsiteX6" fmla="*/ 12193200 w 12193200"/>
                <a:gd name="connsiteY6" fmla="*/ 622800 h 6858000"/>
                <a:gd name="connsiteX7" fmla="*/ 12192000 w 12193200"/>
                <a:gd name="connsiteY7" fmla="*/ 622800 h 6858000"/>
                <a:gd name="connsiteX8" fmla="*/ 12192000 w 12193200"/>
                <a:gd name="connsiteY8" fmla="*/ 6160597 h 6858000"/>
                <a:gd name="connsiteX9" fmla="*/ 12193200 w 12193200"/>
                <a:gd name="connsiteY9" fmla="*/ 6160597 h 6858000"/>
                <a:gd name="connsiteX10" fmla="*/ 12193200 w 12193200"/>
                <a:gd name="connsiteY10" fmla="*/ 6858000 h 6858000"/>
                <a:gd name="connsiteX11" fmla="*/ 12192000 w 12193200"/>
                <a:gd name="connsiteY11" fmla="*/ 6858000 h 6858000"/>
                <a:gd name="connsiteX12" fmla="*/ 11562000 w 12193200"/>
                <a:gd name="connsiteY12" fmla="*/ 6858000 h 6858000"/>
                <a:gd name="connsiteX13" fmla="*/ 630001 w 12193200"/>
                <a:gd name="connsiteY13" fmla="*/ 6858000 h 6858000"/>
                <a:gd name="connsiteX14" fmla="*/ 1 w 12193200"/>
                <a:gd name="connsiteY14" fmla="*/ 6858000 h 6858000"/>
                <a:gd name="connsiteX15" fmla="*/ 1 w 12193200"/>
                <a:gd name="connsiteY15" fmla="*/ 6160597 h 6858000"/>
                <a:gd name="connsiteX16" fmla="*/ 1 w 12193200"/>
                <a:gd name="connsiteY16" fmla="*/ 622800 h 6858000"/>
                <a:gd name="connsiteX17" fmla="*/ 0 w 12193200"/>
                <a:gd name="connsiteY17" fmla="*/ 6228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193200" h="6858000">
                  <a:moveTo>
                    <a:pt x="630001" y="622800"/>
                  </a:moveTo>
                  <a:lnTo>
                    <a:pt x="630001" y="6160597"/>
                  </a:lnTo>
                  <a:lnTo>
                    <a:pt x="11562000" y="6160597"/>
                  </a:lnTo>
                  <a:lnTo>
                    <a:pt x="11562000" y="622800"/>
                  </a:lnTo>
                  <a:close/>
                  <a:moveTo>
                    <a:pt x="0" y="0"/>
                  </a:moveTo>
                  <a:lnTo>
                    <a:pt x="12193200" y="0"/>
                  </a:lnTo>
                  <a:lnTo>
                    <a:pt x="12193200" y="622800"/>
                  </a:lnTo>
                  <a:lnTo>
                    <a:pt x="12192000" y="622800"/>
                  </a:lnTo>
                  <a:lnTo>
                    <a:pt x="12192000" y="6160597"/>
                  </a:lnTo>
                  <a:lnTo>
                    <a:pt x="12193200" y="6160597"/>
                  </a:lnTo>
                  <a:lnTo>
                    <a:pt x="12193200" y="6858000"/>
                  </a:lnTo>
                  <a:lnTo>
                    <a:pt x="12192000" y="6858000"/>
                  </a:lnTo>
                  <a:lnTo>
                    <a:pt x="11562000" y="6858000"/>
                  </a:lnTo>
                  <a:lnTo>
                    <a:pt x="630001" y="6858000"/>
                  </a:lnTo>
                  <a:lnTo>
                    <a:pt x="1" y="6858000"/>
                  </a:lnTo>
                  <a:lnTo>
                    <a:pt x="1" y="6160597"/>
                  </a:lnTo>
                  <a:lnTo>
                    <a:pt x="1" y="622800"/>
                  </a:lnTo>
                  <a:lnTo>
                    <a:pt x="0" y="622800"/>
                  </a:lnTo>
                  <a:close/>
                </a:path>
              </a:pathLst>
            </a:custGeom>
            <a:solidFill>
              <a:srgbClr val="FFEFEF">
                <a:alpha val="4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tx1"/>
                </a:solidFill>
                <a:latin typeface="+mn-lt"/>
              </a:endParaRPr>
            </a:p>
          </p:txBody>
        </p:sp>
        <p:grpSp>
          <p:nvGrpSpPr>
            <p:cNvPr id="51" name="Baselines / anchors"/>
            <p:cNvGrpSpPr/>
            <p:nvPr userDrawn="1"/>
          </p:nvGrpSpPr>
          <p:grpSpPr>
            <a:xfrm>
              <a:off x="-600" y="622800"/>
              <a:ext cx="12193200" cy="5536800"/>
              <a:chOff x="12623800" y="622800"/>
              <a:chExt cx="11176000" cy="5536800"/>
            </a:xfrm>
          </p:grpSpPr>
          <p:cxnSp>
            <p:nvCxnSpPr>
              <p:cNvPr id="77" name="Straight Connector 76"/>
              <p:cNvCxnSpPr/>
              <p:nvPr/>
            </p:nvCxnSpPr>
            <p:spPr>
              <a:xfrm>
                <a:off x="12623800" y="6228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a:off x="12623800" y="91421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a:off x="12623800" y="120562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a:off x="12623800" y="1497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a:off x="12623800" y="178844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a:off x="12623800" y="207985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a:off x="12623800" y="237126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a:off x="12623800" y="266267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a:off x="12623800" y="295408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a:off x="12623800" y="3245499"/>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a:off x="12623800" y="353691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a:off x="12623800" y="382832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a:off x="12623800" y="411973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a:off x="12623800" y="4411143"/>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a:off x="12623800" y="470255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a:off x="12623800" y="499396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a:xfrm>
                <a:off x="12623800" y="528537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a:xfrm>
                <a:off x="12623800" y="557678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a:xfrm>
                <a:off x="12623800" y="586819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a:xfrm>
                <a:off x="12623800" y="6159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grpSp>
        <p:grpSp>
          <p:nvGrpSpPr>
            <p:cNvPr id="52" name="Gutter space"/>
            <p:cNvGrpSpPr/>
            <p:nvPr userDrawn="1"/>
          </p:nvGrpSpPr>
          <p:grpSpPr>
            <a:xfrm>
              <a:off x="1277000" y="623550"/>
              <a:ext cx="9638000" cy="5537047"/>
              <a:chOff x="1277000" y="623550"/>
              <a:chExt cx="9638000" cy="5537047"/>
            </a:xfrm>
          </p:grpSpPr>
          <p:sp>
            <p:nvSpPr>
              <p:cNvPr id="66" name="Rectangle 34"/>
              <p:cNvSpPr>
                <a:spLocks noChangeArrowheads="1"/>
              </p:cNvSpPr>
              <p:nvPr/>
            </p:nvSpPr>
            <p:spPr bwMode="auto">
              <a:xfrm>
                <a:off x="688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7" name="Rectangle 35"/>
              <p:cNvSpPr>
                <a:spLocks noChangeArrowheads="1"/>
              </p:cNvSpPr>
              <p:nvPr/>
            </p:nvSpPr>
            <p:spPr bwMode="auto">
              <a:xfrm>
                <a:off x="875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8" name="Rectangle 36"/>
              <p:cNvSpPr>
                <a:spLocks noChangeArrowheads="1"/>
              </p:cNvSpPr>
              <p:nvPr/>
            </p:nvSpPr>
            <p:spPr bwMode="auto">
              <a:xfrm>
                <a:off x="782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9" name="Rectangle 37"/>
              <p:cNvSpPr>
                <a:spLocks noChangeArrowheads="1"/>
              </p:cNvSpPr>
              <p:nvPr/>
            </p:nvSpPr>
            <p:spPr bwMode="auto">
              <a:xfrm>
                <a:off x="969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0" name="Rectangle 38"/>
              <p:cNvSpPr>
                <a:spLocks noChangeArrowheads="1"/>
              </p:cNvSpPr>
              <p:nvPr/>
            </p:nvSpPr>
            <p:spPr bwMode="auto">
              <a:xfrm>
                <a:off x="1062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1" name="Rectangle 39"/>
              <p:cNvSpPr>
                <a:spLocks noChangeArrowheads="1"/>
              </p:cNvSpPr>
              <p:nvPr/>
            </p:nvSpPr>
            <p:spPr bwMode="auto">
              <a:xfrm>
                <a:off x="595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2" name="Rectangle 40"/>
              <p:cNvSpPr>
                <a:spLocks noChangeArrowheads="1"/>
              </p:cNvSpPr>
              <p:nvPr/>
            </p:nvSpPr>
            <p:spPr bwMode="auto">
              <a:xfrm>
                <a:off x="127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3" name="Rectangle 41"/>
              <p:cNvSpPr>
                <a:spLocks noChangeArrowheads="1"/>
              </p:cNvSpPr>
              <p:nvPr/>
            </p:nvSpPr>
            <p:spPr bwMode="auto">
              <a:xfrm>
                <a:off x="221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4" name="Rectangle 42"/>
              <p:cNvSpPr>
                <a:spLocks noChangeArrowheads="1"/>
              </p:cNvSpPr>
              <p:nvPr/>
            </p:nvSpPr>
            <p:spPr bwMode="auto">
              <a:xfrm>
                <a:off x="314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5" name="Rectangle 43"/>
              <p:cNvSpPr>
                <a:spLocks noChangeArrowheads="1"/>
              </p:cNvSpPr>
              <p:nvPr/>
            </p:nvSpPr>
            <p:spPr bwMode="auto">
              <a:xfrm>
                <a:off x="408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6" name="Rectangle 44"/>
              <p:cNvSpPr>
                <a:spLocks noChangeArrowheads="1"/>
              </p:cNvSpPr>
              <p:nvPr/>
            </p:nvSpPr>
            <p:spPr bwMode="auto">
              <a:xfrm>
                <a:off x="501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sp>
          <p:nvSpPr>
            <p:cNvPr id="53" name="Slide edges"/>
            <p:cNvSpPr>
              <a:spLocks/>
            </p:cNvSpPr>
            <p:nvPr/>
          </p:nvSpPr>
          <p:spPr bwMode="auto">
            <a:xfrm>
              <a:off x="-600" y="0"/>
              <a:ext cx="12193200" cy="6858000"/>
            </a:xfrm>
            <a:custGeom>
              <a:avLst/>
              <a:gdLst>
                <a:gd name="T0" fmla="*/ 6024 w 6026"/>
                <a:gd name="T1" fmla="*/ 3394 h 3396"/>
                <a:gd name="T2" fmla="*/ 6024 w 6026"/>
                <a:gd name="T3" fmla="*/ 3391 h 3396"/>
                <a:gd name="T4" fmla="*/ 5 w 6026"/>
                <a:gd name="T5" fmla="*/ 3391 h 3396"/>
                <a:gd name="T6" fmla="*/ 5 w 6026"/>
                <a:gd name="T7" fmla="*/ 5 h 3396"/>
                <a:gd name="T8" fmla="*/ 6021 w 6026"/>
                <a:gd name="T9" fmla="*/ 5 h 3396"/>
                <a:gd name="T10" fmla="*/ 6021 w 6026"/>
                <a:gd name="T11" fmla="*/ 3394 h 3396"/>
                <a:gd name="T12" fmla="*/ 6024 w 6026"/>
                <a:gd name="T13" fmla="*/ 3394 h 3396"/>
                <a:gd name="T14" fmla="*/ 6024 w 6026"/>
                <a:gd name="T15" fmla="*/ 3391 h 3396"/>
                <a:gd name="T16" fmla="*/ 6024 w 6026"/>
                <a:gd name="T17" fmla="*/ 3394 h 3396"/>
                <a:gd name="T18" fmla="*/ 6026 w 6026"/>
                <a:gd name="T19" fmla="*/ 3394 h 3396"/>
                <a:gd name="T20" fmla="*/ 6026 w 6026"/>
                <a:gd name="T21" fmla="*/ 0 h 3396"/>
                <a:gd name="T22" fmla="*/ 0 w 6026"/>
                <a:gd name="T23" fmla="*/ 0 h 3396"/>
                <a:gd name="T24" fmla="*/ 0 w 6026"/>
                <a:gd name="T25" fmla="*/ 3396 h 3396"/>
                <a:gd name="T26" fmla="*/ 6026 w 6026"/>
                <a:gd name="T27" fmla="*/ 3396 h 3396"/>
                <a:gd name="T28" fmla="*/ 6026 w 6026"/>
                <a:gd name="T29" fmla="*/ 3394 h 3396"/>
                <a:gd name="T30" fmla="*/ 6024 w 6026"/>
                <a:gd name="T31" fmla="*/ 3394 h 3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26" h="3396">
                  <a:moveTo>
                    <a:pt x="6024" y="3394"/>
                  </a:moveTo>
                  <a:lnTo>
                    <a:pt x="6024" y="3391"/>
                  </a:lnTo>
                  <a:lnTo>
                    <a:pt x="5" y="3391"/>
                  </a:lnTo>
                  <a:lnTo>
                    <a:pt x="5" y="5"/>
                  </a:lnTo>
                  <a:lnTo>
                    <a:pt x="6021" y="5"/>
                  </a:lnTo>
                  <a:lnTo>
                    <a:pt x="6021" y="3394"/>
                  </a:lnTo>
                  <a:lnTo>
                    <a:pt x="6024" y="3394"/>
                  </a:lnTo>
                  <a:lnTo>
                    <a:pt x="6024" y="3391"/>
                  </a:lnTo>
                  <a:lnTo>
                    <a:pt x="6024" y="3394"/>
                  </a:lnTo>
                  <a:lnTo>
                    <a:pt x="6026" y="3394"/>
                  </a:lnTo>
                  <a:lnTo>
                    <a:pt x="6026" y="0"/>
                  </a:lnTo>
                  <a:lnTo>
                    <a:pt x="0" y="0"/>
                  </a:lnTo>
                  <a:lnTo>
                    <a:pt x="0" y="3396"/>
                  </a:lnTo>
                  <a:lnTo>
                    <a:pt x="6026" y="3396"/>
                  </a:lnTo>
                  <a:lnTo>
                    <a:pt x="6026" y="3394"/>
                  </a:lnTo>
                  <a:lnTo>
                    <a:pt x="6024" y="3394"/>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75757"/>
                </a:solidFill>
                <a:effectLst/>
                <a:uLnTx/>
                <a:uFillTx/>
                <a:latin typeface="+mn-lt"/>
                <a:ea typeface="+mn-ea"/>
                <a:cs typeface="+mn-cs"/>
              </a:endParaRPr>
            </a:p>
          </p:txBody>
        </p:sp>
        <p:sp>
          <p:nvSpPr>
            <p:cNvPr id="54" name="Footnote measure"/>
            <p:cNvSpPr>
              <a:spLocks noChangeArrowheads="1"/>
            </p:cNvSpPr>
            <p:nvPr/>
          </p:nvSpPr>
          <p:spPr bwMode="auto">
            <a:xfrm>
              <a:off x="629400" y="6159600"/>
              <a:ext cx="10933200" cy="378584"/>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57" name="Whitespace measure"/>
            <p:cNvSpPr>
              <a:spLocks noChangeArrowheads="1"/>
            </p:cNvSpPr>
            <p:nvPr/>
          </p:nvSpPr>
          <p:spPr bwMode="auto">
            <a:xfrm>
              <a:off x="629400" y="1497600"/>
              <a:ext cx="10932229" cy="583200"/>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nvGrpSpPr>
            <p:cNvPr id="58" name="Five column measure"/>
            <p:cNvGrpSpPr/>
            <p:nvPr userDrawn="1"/>
          </p:nvGrpSpPr>
          <p:grpSpPr>
            <a:xfrm>
              <a:off x="629400" y="5975122"/>
              <a:ext cx="10933200" cy="79536"/>
              <a:chOff x="629400" y="5975122"/>
              <a:chExt cx="10933200" cy="79536"/>
            </a:xfrm>
          </p:grpSpPr>
          <p:sp>
            <p:nvSpPr>
              <p:cNvPr id="61" name="Rectangle 5"/>
              <p:cNvSpPr>
                <a:spLocks noChangeArrowheads="1"/>
              </p:cNvSpPr>
              <p:nvPr/>
            </p:nvSpPr>
            <p:spPr bwMode="auto">
              <a:xfrm>
                <a:off x="2880128" y="5975122"/>
                <a:ext cx="1930288"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2" name="Rectangle 7"/>
              <p:cNvSpPr>
                <a:spLocks noChangeArrowheads="1"/>
              </p:cNvSpPr>
              <p:nvPr/>
            </p:nvSpPr>
            <p:spPr bwMode="auto">
              <a:xfrm>
                <a:off x="9626194"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3" name="Rectangle 9"/>
              <p:cNvSpPr>
                <a:spLocks noChangeArrowheads="1"/>
              </p:cNvSpPr>
              <p:nvPr/>
            </p:nvSpPr>
            <p:spPr bwMode="auto">
              <a:xfrm>
                <a:off x="7372407"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4" name="Rectangle 11"/>
              <p:cNvSpPr>
                <a:spLocks noChangeArrowheads="1"/>
              </p:cNvSpPr>
              <p:nvPr/>
            </p:nvSpPr>
            <p:spPr bwMode="auto">
              <a:xfrm>
                <a:off x="5127797" y="5975122"/>
                <a:ext cx="1927229"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5" name="Rectangle 13"/>
              <p:cNvSpPr>
                <a:spLocks noChangeArrowheads="1"/>
              </p:cNvSpPr>
              <p:nvPr/>
            </p:nvSpPr>
            <p:spPr bwMode="auto">
              <a:xfrm>
                <a:off x="629400" y="5975122"/>
                <a:ext cx="1933347"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sp>
          <p:nvSpPr>
            <p:cNvPr id="59" name="Live area"/>
            <p:cNvSpPr/>
            <p:nvPr/>
          </p:nvSpPr>
          <p:spPr>
            <a:xfrm>
              <a:off x="629400" y="2080801"/>
              <a:ext cx="10933200" cy="4078800"/>
            </a:xfrm>
            <a:custGeom>
              <a:avLst/>
              <a:gdLst>
                <a:gd name="connsiteX0" fmla="*/ 0 w 10931999"/>
                <a:gd name="connsiteY0" fmla="*/ 0 h 5537797"/>
                <a:gd name="connsiteX1" fmla="*/ 10931999 w 10931999"/>
                <a:gd name="connsiteY1" fmla="*/ 0 h 5537797"/>
                <a:gd name="connsiteX2" fmla="*/ 10931999 w 10931999"/>
                <a:gd name="connsiteY2" fmla="*/ 5537797 h 5537797"/>
                <a:gd name="connsiteX3" fmla="*/ 0 w 10931999"/>
                <a:gd name="connsiteY3" fmla="*/ 5537797 h 5537797"/>
              </a:gdLst>
              <a:ahLst/>
              <a:cxnLst>
                <a:cxn ang="0">
                  <a:pos x="connsiteX0" y="connsiteY0"/>
                </a:cxn>
                <a:cxn ang="0">
                  <a:pos x="connsiteX1" y="connsiteY1"/>
                </a:cxn>
                <a:cxn ang="0">
                  <a:pos x="connsiteX2" y="connsiteY2"/>
                </a:cxn>
                <a:cxn ang="0">
                  <a:pos x="connsiteX3" y="connsiteY3"/>
                </a:cxn>
              </a:cxnLst>
              <a:rect l="l" t="t" r="r" b="b"/>
              <a:pathLst>
                <a:path w="10931999" h="5537797">
                  <a:moveTo>
                    <a:pt x="0" y="0"/>
                  </a:moveTo>
                  <a:lnTo>
                    <a:pt x="10931999" y="0"/>
                  </a:lnTo>
                  <a:lnTo>
                    <a:pt x="10931999" y="5537797"/>
                  </a:lnTo>
                  <a:lnTo>
                    <a:pt x="0" y="5537797"/>
                  </a:lnTo>
                  <a:close/>
                </a:path>
              </a:pathLst>
            </a:custGeom>
            <a:noFill/>
            <a:ln w="9525">
              <a:solidFill>
                <a:srgbClr val="E71C57">
                  <a:alpha val="35000"/>
                </a:srgb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schemeClr val="bg1"/>
                </a:solidFill>
                <a:latin typeface="+mn-lt"/>
              </a:endParaRPr>
            </a:p>
          </p:txBody>
        </p:sp>
        <p:sp>
          <p:nvSpPr>
            <p:cNvPr id="60" name="Footnote example"/>
            <p:cNvSpPr txBox="1"/>
            <p:nvPr/>
          </p:nvSpPr>
          <p:spPr>
            <a:xfrm>
              <a:off x="630000" y="6144442"/>
              <a:ext cx="9030914" cy="415498"/>
            </a:xfrm>
            <a:prstGeom prst="rect">
              <a:avLst/>
            </a:prstGeom>
            <a:noFill/>
          </p:spPr>
          <p:txBody>
            <a:bodyPr wrap="square" lIns="0" tIns="0" rIns="0" bIns="0" rtlCol="0" anchor="b">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1. xxxx  2. xxxx  3. List footnotes in numerical order. Footnote numbers are not bracketed. Use 10pt font</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Note: Do not put a period at the end of the note or the source</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Source: Include a source for every chart that you use. Separate sources with a semicolon; BCG-related sources go at the end</a:t>
              </a:r>
            </a:p>
          </p:txBody>
        </p:sp>
      </p:grpSp>
      <p:sp>
        <p:nvSpPr>
          <p:cNvPr id="2" name="Date Placeholder 1"/>
          <p:cNvSpPr>
            <a:spLocks noGrp="1"/>
          </p:cNvSpPr>
          <p:nvPr>
            <p:ph type="dt" sz="half" idx="10"/>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5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416710763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37.xml><?xml version="1.0" encoding="utf-8"?>
<p:sldLayout xmlns:a="http://schemas.openxmlformats.org/drawingml/2006/main" xmlns:r="http://schemas.openxmlformats.org/officeDocument/2006/relationships" xmlns:p="http://schemas.openxmlformats.org/presentationml/2006/main" showMasterSp="0" preserve="1" userDrawn="1">
  <p:cSld name="D. Title Slide">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extLst>
              <p:ext uri="{D42A27DB-BD31-4B8C-83A1-F6EECF244321}">
                <p14:modId xmlns:p14="http://schemas.microsoft.com/office/powerpoint/2010/main" val="283698977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65552" name="think-cell Slide" r:id="rId7" imgW="384" imgH="384" progId="TCLayout.ActiveDocument.1">
                  <p:embed/>
                </p:oleObj>
              </mc:Choice>
              <mc:Fallback>
                <p:oleObj name="think-cell Slide" r:id="rId7" imgW="384" imgH="384" progId="TCLayout.ActiveDocument.1">
                  <p:embed/>
                  <p:pic>
                    <p:nvPicPr>
                      <p:cNvPr id="3" name="Object 2" hidden="1"/>
                      <p:cNvPicPr/>
                      <p:nvPr/>
                    </p:nvPicPr>
                    <p:blipFill>
                      <a:blip r:embed="rId8"/>
                      <a:stretch>
                        <a:fillRect/>
                      </a:stretch>
                    </p:blipFill>
                    <p:spPr>
                      <a:xfrm>
                        <a:off x="1588" y="1588"/>
                        <a:ext cx="1588" cy="1588"/>
                      </a:xfrm>
                      <a:prstGeom prst="rect">
                        <a:avLst/>
                      </a:prstGeom>
                    </p:spPr>
                  </p:pic>
                </p:oleObj>
              </mc:Fallback>
            </mc:AlternateContent>
          </a:graphicData>
        </a:graphic>
      </p:graphicFrame>
      <p:sp>
        <p:nvSpPr>
          <p:cNvPr id="2" name="Rectangle 1" hidden="1"/>
          <p:cNvSpPr/>
          <p:nvPr userDrawn="1">
            <p:custDataLst>
              <p:tags r:id="rId3"/>
            </p:custDataLst>
          </p:nvPr>
        </p:nvSpPr>
        <p:spPr>
          <a:xfrm>
            <a:off x="0" y="0"/>
            <a:ext cx="158750" cy="158750"/>
          </a:xfrm>
          <a:prstGeom prst="rect">
            <a:avLst/>
          </a:prstGeom>
          <a:solidFill>
            <a:srgbClr val="29BA74"/>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93000"/>
              </a:lnSpc>
              <a:spcBef>
                <a:spcPct val="0"/>
              </a:spcBef>
              <a:spcAft>
                <a:spcPct val="0"/>
              </a:spcAft>
            </a:pPr>
            <a:endParaRPr lang="en-US" sz="5400" b="0" i="0" baseline="0" dirty="0">
              <a:solidFill>
                <a:srgbClr val="FFFFFF"/>
              </a:solidFill>
              <a:latin typeface="Trebuchet MS" panose="020B0603020202020204" pitchFamily="34" charset="0"/>
              <a:ea typeface="+mj-ea"/>
              <a:cs typeface="+mj-cs"/>
              <a:sym typeface="Trebuchet MS" panose="020B0603020202020204" pitchFamily="34" charset="0"/>
            </a:endParaRPr>
          </a:p>
        </p:txBody>
      </p:sp>
      <p:sp>
        <p:nvSpPr>
          <p:cNvPr id="14" name="Rectangle 13"/>
          <p:cNvSpPr/>
          <p:nvPr userDrawn="1"/>
        </p:nvSpPr>
        <p:spPr>
          <a:xfrm>
            <a:off x="0" y="5279183"/>
            <a:ext cx="12192000" cy="1578817"/>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pic>
        <p:nvPicPr>
          <p:cNvPr id="18" name="Picture 17"/>
          <p:cNvPicPr>
            <a:picLocks noChangeAspect="1"/>
          </p:cNvPicPr>
          <p:nvPr userDrawn="1"/>
        </p:nvPicPr>
        <p:blipFill rotWithShape="1">
          <a:blip r:embed="rId9">
            <a:extLst>
              <a:ext uri="{28A0092B-C50C-407E-A947-70E740481C1C}">
                <a14:useLocalDpi xmlns:a14="http://schemas.microsoft.com/office/drawing/2010/main" val="0"/>
              </a:ext>
            </a:extLst>
          </a:blip>
          <a:srcRect l="1731" t="8741" r="102" b="27"/>
          <a:stretch/>
        </p:blipFill>
        <p:spPr>
          <a:xfrm rot="16200000" flipH="1">
            <a:off x="8471921" y="1973272"/>
            <a:ext cx="580573" cy="6858000"/>
          </a:xfrm>
          <a:prstGeom prst="rect">
            <a:avLst/>
          </a:prstGeom>
        </p:spPr>
      </p:pic>
      <p:pic>
        <p:nvPicPr>
          <p:cNvPr id="15" name="TitleAndEndImages"/>
          <p:cNvPicPr>
            <a:picLocks noChangeAspect="1"/>
          </p:cNvPicPr>
          <p:nvPr userDrawn="1">
            <p:custDataLst>
              <p:tags r:id="rId4"/>
            </p:custDataLst>
          </p:nvPr>
        </p:nvPicPr>
        <p:blipFill rotWithShape="1">
          <a:blip r:embed="rId10">
            <a:extLst>
              <a:ext uri="{28A0092B-C50C-407E-A947-70E740481C1C}">
                <a14:useLocalDpi xmlns:a14="http://schemas.microsoft.com/office/drawing/2010/main" val="0"/>
              </a:ext>
            </a:extLst>
          </a:blip>
          <a:srcRect b="23056"/>
          <a:stretch/>
        </p:blipFill>
        <p:spPr>
          <a:xfrm flipH="1">
            <a:off x="0" y="0"/>
            <a:ext cx="12192000" cy="5276850"/>
          </a:xfrm>
          <a:prstGeom prst="rect">
            <a:avLst/>
          </a:prstGeom>
        </p:spPr>
      </p:pic>
      <p:sp>
        <p:nvSpPr>
          <p:cNvPr id="20" name="Picture Placeholder 8"/>
          <p:cNvSpPr>
            <a:spLocks noGrp="1"/>
          </p:cNvSpPr>
          <p:nvPr>
            <p:ph type="pic" sz="quarter" idx="13" hasCustomPrompt="1"/>
          </p:nvPr>
        </p:nvSpPr>
        <p:spPr>
          <a:xfrm>
            <a:off x="9366561" y="5570642"/>
            <a:ext cx="1867935" cy="896833"/>
          </a:xfrm>
          <a:prstGeom prst="rect">
            <a:avLst/>
          </a:prstGeom>
        </p:spPr>
        <p:txBody>
          <a:bodyPr anchor="b"/>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Logo</a:t>
            </a:r>
          </a:p>
        </p:txBody>
      </p:sp>
      <p:sp>
        <p:nvSpPr>
          <p:cNvPr id="21" name="Rectangle 20"/>
          <p:cNvSpPr/>
          <p:nvPr userDrawn="1"/>
        </p:nvSpPr>
        <p:spPr bwMode="black">
          <a:xfrm>
            <a:off x="630936" y="626200"/>
            <a:ext cx="8125200" cy="5529600"/>
          </a:xfrm>
          <a:prstGeom prst="rect">
            <a:avLst/>
          </a:prstGeom>
          <a:gradFill flip="none" rotWithShape="1">
            <a:gsLst>
              <a:gs pos="0">
                <a:schemeClr val="accent1">
                  <a:alpha val="90000"/>
                </a:schemeClr>
              </a:gs>
              <a:gs pos="100000">
                <a:schemeClr val="tx2">
                  <a:alpha val="90000"/>
                </a:scheme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22" name="Text Placeholder 6"/>
          <p:cNvSpPr>
            <a:spLocks noGrp="1"/>
          </p:cNvSpPr>
          <p:nvPr>
            <p:ph type="body" sz="quarter" idx="12" hasCustomPrompt="1"/>
          </p:nvPr>
        </p:nvSpPr>
        <p:spPr bwMode="black">
          <a:xfrm>
            <a:off x="1117415" y="6207842"/>
            <a:ext cx="6868800" cy="327148"/>
          </a:xfrm>
          <a:prstGeom prst="rect">
            <a:avLst/>
          </a:prstGeom>
          <a:noFill/>
        </p:spPr>
        <p:txBody>
          <a:bodyPr anchor="ctr"/>
          <a:lstStyle>
            <a:lvl1pPr algn="l">
              <a:lnSpc>
                <a:spcPct val="110000"/>
              </a:lnSpc>
              <a:buNone/>
              <a:defRPr sz="1200" b="1" cap="all" baseline="0">
                <a:solidFill>
                  <a:schemeClr val="accent5"/>
                </a:solidFill>
                <a:latin typeface="+mn-lt"/>
                <a:sym typeface="Trebuchet MS" panose="020B0603020202020204" pitchFamily="34" charset="0"/>
              </a:defRPr>
            </a:lvl1pPr>
            <a:lvl2pPr algn="ctr">
              <a:buNone/>
              <a:defRPr/>
            </a:lvl2pPr>
            <a:lvl3pPr marL="0" indent="0" algn="ctr">
              <a:buNone/>
              <a:defRPr/>
            </a:lvl3pPr>
            <a:lvl4pPr marL="228600" indent="0" algn="ctr">
              <a:buNone/>
              <a:defRPr/>
            </a:lvl4pPr>
            <a:lvl5pPr marL="457200" indent="0" algn="ctr">
              <a:buNone/>
              <a:defRPr/>
            </a:lvl5pPr>
          </a:lstStyle>
          <a:p>
            <a:pPr lvl="0"/>
            <a:r>
              <a:rPr lang="en-US" dirty="0"/>
              <a:t>Click to edit date/place</a:t>
            </a:r>
          </a:p>
        </p:txBody>
      </p:sp>
      <p:sp>
        <p:nvSpPr>
          <p:cNvPr id="26" name="Subtitle 2"/>
          <p:cNvSpPr>
            <a:spLocks noGrp="1"/>
          </p:cNvSpPr>
          <p:nvPr>
            <p:ph type="subTitle" idx="1" hasCustomPrompt="1"/>
          </p:nvPr>
        </p:nvSpPr>
        <p:spPr bwMode="white">
          <a:xfrm>
            <a:off x="1117415" y="5495706"/>
            <a:ext cx="6868800" cy="436195"/>
          </a:xfrm>
          <a:prstGeom prst="rect">
            <a:avLst/>
          </a:prstGeom>
        </p:spPr>
        <p:txBody>
          <a:bodyPr anchor="ctr"/>
          <a:lstStyle>
            <a:lvl1pPr marL="0" indent="0" algn="l">
              <a:lnSpc>
                <a:spcPct val="110000"/>
              </a:lnSpc>
              <a:buNone/>
              <a:defRPr sz="1600">
                <a:solidFill>
                  <a:schemeClr val="bg1"/>
                </a:solidFill>
                <a:latin typeface="+mn-lt"/>
                <a:sym typeface="Trebuchet MS" panose="020B0603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in sentence case</a:t>
            </a:r>
          </a:p>
        </p:txBody>
      </p:sp>
      <p:sp>
        <p:nvSpPr>
          <p:cNvPr id="27" name="Title 1"/>
          <p:cNvSpPr>
            <a:spLocks noGrp="1"/>
          </p:cNvSpPr>
          <p:nvPr>
            <p:ph type="ctrTitle" hasCustomPrompt="1"/>
          </p:nvPr>
        </p:nvSpPr>
        <p:spPr bwMode="ltGray">
          <a:xfrm>
            <a:off x="1117415" y="1886242"/>
            <a:ext cx="6868800" cy="3138423"/>
          </a:xfrm>
        </p:spPr>
        <p:txBody>
          <a:bodyPr anchor="b">
            <a:normAutofit/>
          </a:bodyPr>
          <a:lstStyle>
            <a:lvl1pPr algn="l">
              <a:lnSpc>
                <a:spcPct val="93000"/>
              </a:lnSpc>
              <a:defRPr sz="5400">
                <a:solidFill>
                  <a:schemeClr val="bg1"/>
                </a:solidFill>
                <a:latin typeface="+mj-lt"/>
                <a:sym typeface="Trebuchet MS" panose="020B0603020202020204" pitchFamily="34" charset="0"/>
              </a:defRPr>
            </a:lvl1pPr>
          </a:lstStyle>
          <a:p>
            <a:r>
              <a:rPr lang="en-US" dirty="0"/>
              <a:t>Title in Title Case</a:t>
            </a:r>
          </a:p>
        </p:txBody>
      </p:sp>
      <p:sp>
        <p:nvSpPr>
          <p:cNvPr id="13" name="Freeform 12"/>
          <p:cNvSpPr>
            <a:spLocks noChangeAspect="1"/>
          </p:cNvSpPr>
          <p:nvPr userDrawn="1">
            <p:custDataLst>
              <p:tags r:id="rId5"/>
            </p:custDataLst>
          </p:nvPr>
        </p:nvSpPr>
        <p:spPr bwMode="auto">
          <a:xfrm>
            <a:off x="1117415" y="1112679"/>
            <a:ext cx="2327644" cy="486479"/>
          </a:xfrm>
          <a:custGeom>
            <a:avLst/>
            <a:gdLst>
              <a:gd name="connsiteX0" fmla="*/ 8982072 w 11499847"/>
              <a:gd name="connsiteY0" fmla="*/ 1919288 h 2403475"/>
              <a:gd name="connsiteX1" fmla="*/ 8982072 w 11499847"/>
              <a:gd name="connsiteY1" fmla="*/ 2105026 h 2403475"/>
              <a:gd name="connsiteX2" fmla="*/ 9098233 w 11499847"/>
              <a:gd name="connsiteY2" fmla="*/ 2105026 h 2403475"/>
              <a:gd name="connsiteX3" fmla="*/ 9164880 w 11499847"/>
              <a:gd name="connsiteY3" fmla="*/ 2080233 h 2403475"/>
              <a:gd name="connsiteX4" fmla="*/ 9191622 w 11499847"/>
              <a:gd name="connsiteY4" fmla="*/ 2011737 h 2403475"/>
              <a:gd name="connsiteX5" fmla="*/ 9164880 w 11499847"/>
              <a:gd name="connsiteY5" fmla="*/ 1944501 h 2403475"/>
              <a:gd name="connsiteX6" fmla="*/ 9098233 w 11499847"/>
              <a:gd name="connsiteY6" fmla="*/ 1919288 h 2403475"/>
              <a:gd name="connsiteX7" fmla="*/ 8982072 w 11499847"/>
              <a:gd name="connsiteY7" fmla="*/ 1919288 h 2403475"/>
              <a:gd name="connsiteX8" fmla="*/ 7280272 w 11499847"/>
              <a:gd name="connsiteY8" fmla="*/ 1919288 h 2403475"/>
              <a:gd name="connsiteX9" fmla="*/ 7280272 w 11499847"/>
              <a:gd name="connsiteY9" fmla="*/ 2097088 h 2403475"/>
              <a:gd name="connsiteX10" fmla="*/ 7404503 w 11499847"/>
              <a:gd name="connsiteY10" fmla="*/ 2097088 h 2403475"/>
              <a:gd name="connsiteX11" fmla="*/ 7469027 w 11499847"/>
              <a:gd name="connsiteY11" fmla="*/ 2073423 h 2403475"/>
              <a:gd name="connsiteX12" fmla="*/ 7494585 w 11499847"/>
              <a:gd name="connsiteY12" fmla="*/ 2008502 h 2403475"/>
              <a:gd name="connsiteX13" fmla="*/ 7469027 w 11499847"/>
              <a:gd name="connsiteY13" fmla="*/ 1943581 h 2403475"/>
              <a:gd name="connsiteX14" fmla="*/ 7404503 w 11499847"/>
              <a:gd name="connsiteY14" fmla="*/ 1919288 h 2403475"/>
              <a:gd name="connsiteX15" fmla="*/ 7280272 w 11499847"/>
              <a:gd name="connsiteY15" fmla="*/ 1919288 h 2403475"/>
              <a:gd name="connsiteX16" fmla="*/ 7945015 w 11499847"/>
              <a:gd name="connsiteY16" fmla="*/ 1909763 h 2403475"/>
              <a:gd name="connsiteX17" fmla="*/ 7813574 w 11499847"/>
              <a:gd name="connsiteY17" fmla="*/ 1965330 h 2403475"/>
              <a:gd name="connsiteX18" fmla="*/ 7759697 w 11499847"/>
              <a:gd name="connsiteY18" fmla="*/ 2100368 h 2403475"/>
              <a:gd name="connsiteX19" fmla="*/ 7813574 w 11499847"/>
              <a:gd name="connsiteY19" fmla="*/ 2235406 h 2403475"/>
              <a:gd name="connsiteX20" fmla="*/ 7945015 w 11499847"/>
              <a:gd name="connsiteY20" fmla="*/ 2290763 h 2403475"/>
              <a:gd name="connsiteX21" fmla="*/ 8077086 w 11499847"/>
              <a:gd name="connsiteY21" fmla="*/ 2235825 h 2403475"/>
              <a:gd name="connsiteX22" fmla="*/ 8131172 w 11499847"/>
              <a:gd name="connsiteY22" fmla="*/ 2100368 h 2403475"/>
              <a:gd name="connsiteX23" fmla="*/ 8076876 w 11499847"/>
              <a:gd name="connsiteY23" fmla="*/ 1965330 h 2403475"/>
              <a:gd name="connsiteX24" fmla="*/ 7945015 w 11499847"/>
              <a:gd name="connsiteY24" fmla="*/ 1909763 h 2403475"/>
              <a:gd name="connsiteX25" fmla="*/ 8899522 w 11499847"/>
              <a:gd name="connsiteY25" fmla="*/ 1844675 h 2403475"/>
              <a:gd name="connsiteX26" fmla="*/ 9098598 w 11499847"/>
              <a:gd name="connsiteY26" fmla="*/ 1844675 h 2403475"/>
              <a:gd name="connsiteX27" fmla="*/ 9228521 w 11499847"/>
              <a:gd name="connsiteY27" fmla="*/ 1892741 h 2403475"/>
              <a:gd name="connsiteX28" fmla="*/ 9277347 w 11499847"/>
              <a:gd name="connsiteY28" fmla="*/ 2011236 h 2403475"/>
              <a:gd name="connsiteX29" fmla="*/ 9228521 w 11499847"/>
              <a:gd name="connsiteY29" fmla="*/ 2129521 h 2403475"/>
              <a:gd name="connsiteX30" fmla="*/ 9098598 w 11499847"/>
              <a:gd name="connsiteY30" fmla="*/ 2177796 h 2403475"/>
              <a:gd name="connsiteX31" fmla="*/ 8982086 w 11499847"/>
              <a:gd name="connsiteY31" fmla="*/ 2177796 h 2403475"/>
              <a:gd name="connsiteX32" fmla="*/ 8982086 w 11499847"/>
              <a:gd name="connsiteY32" fmla="*/ 2355850 h 2403475"/>
              <a:gd name="connsiteX33" fmla="*/ 8899522 w 11499847"/>
              <a:gd name="connsiteY33" fmla="*/ 2355850 h 2403475"/>
              <a:gd name="connsiteX34" fmla="*/ 8899522 w 11499847"/>
              <a:gd name="connsiteY34" fmla="*/ 1844675 h 2403475"/>
              <a:gd name="connsiteX35" fmla="*/ 8324847 w 11499847"/>
              <a:gd name="connsiteY35" fmla="*/ 1844675 h 2403475"/>
              <a:gd name="connsiteX36" fmla="*/ 8407608 w 11499847"/>
              <a:gd name="connsiteY36" fmla="*/ 1844675 h 2403475"/>
              <a:gd name="connsiteX37" fmla="*/ 8407608 w 11499847"/>
              <a:gd name="connsiteY37" fmla="*/ 2158090 h 2403475"/>
              <a:gd name="connsiteX38" fmla="*/ 8443017 w 11499847"/>
              <a:gd name="connsiteY38" fmla="*/ 2252595 h 2403475"/>
              <a:gd name="connsiteX39" fmla="*/ 8537931 w 11499847"/>
              <a:gd name="connsiteY39" fmla="*/ 2291066 h 2403475"/>
              <a:gd name="connsiteX40" fmla="*/ 8631797 w 11499847"/>
              <a:gd name="connsiteY40" fmla="*/ 2252595 h 2403475"/>
              <a:gd name="connsiteX41" fmla="*/ 8667415 w 11499847"/>
              <a:gd name="connsiteY41" fmla="*/ 2158090 h 2403475"/>
              <a:gd name="connsiteX42" fmla="*/ 8667415 w 11499847"/>
              <a:gd name="connsiteY42" fmla="*/ 1844675 h 2403475"/>
              <a:gd name="connsiteX43" fmla="*/ 8748710 w 11499847"/>
              <a:gd name="connsiteY43" fmla="*/ 1844675 h 2403475"/>
              <a:gd name="connsiteX44" fmla="*/ 8748710 w 11499847"/>
              <a:gd name="connsiteY44" fmla="*/ 2158717 h 2403475"/>
              <a:gd name="connsiteX45" fmla="*/ 8688577 w 11499847"/>
              <a:gd name="connsiteY45" fmla="*/ 2307793 h 2403475"/>
              <a:gd name="connsiteX46" fmla="*/ 8537093 w 11499847"/>
              <a:gd name="connsiteY46" fmla="*/ 2366963 h 2403475"/>
              <a:gd name="connsiteX47" fmla="*/ 8385399 w 11499847"/>
              <a:gd name="connsiteY47" fmla="*/ 2307793 h 2403475"/>
              <a:gd name="connsiteX48" fmla="*/ 8324847 w 11499847"/>
              <a:gd name="connsiteY48" fmla="*/ 2158717 h 2403475"/>
              <a:gd name="connsiteX49" fmla="*/ 8324847 w 11499847"/>
              <a:gd name="connsiteY49" fmla="*/ 1844675 h 2403475"/>
              <a:gd name="connsiteX50" fmla="*/ 7197722 w 11499847"/>
              <a:gd name="connsiteY50" fmla="*/ 1844675 h 2403475"/>
              <a:gd name="connsiteX51" fmla="*/ 7404196 w 11499847"/>
              <a:gd name="connsiteY51" fmla="*/ 1844675 h 2403475"/>
              <a:gd name="connsiteX52" fmla="*/ 7531336 w 11499847"/>
              <a:gd name="connsiteY52" fmla="*/ 1891906 h 2403475"/>
              <a:gd name="connsiteX53" fmla="*/ 7578727 w 11499847"/>
              <a:gd name="connsiteY53" fmla="*/ 2008937 h 2403475"/>
              <a:gd name="connsiteX54" fmla="*/ 7548455 w 11499847"/>
              <a:gd name="connsiteY54" fmla="*/ 2106950 h 2403475"/>
              <a:gd name="connsiteX55" fmla="*/ 7464947 w 11499847"/>
              <a:gd name="connsiteY55" fmla="*/ 2161495 h 2403475"/>
              <a:gd name="connsiteX56" fmla="*/ 7525699 w 11499847"/>
              <a:gd name="connsiteY56" fmla="*/ 2258673 h 2403475"/>
              <a:gd name="connsiteX57" fmla="*/ 7586660 w 11499847"/>
              <a:gd name="connsiteY57" fmla="*/ 2355850 h 2403475"/>
              <a:gd name="connsiteX58" fmla="*/ 7491044 w 11499847"/>
              <a:gd name="connsiteY58" fmla="*/ 2355850 h 2403475"/>
              <a:gd name="connsiteX59" fmla="*/ 7434676 w 11499847"/>
              <a:gd name="connsiteY59" fmla="*/ 2263479 h 2403475"/>
              <a:gd name="connsiteX60" fmla="*/ 7378099 w 11499847"/>
              <a:gd name="connsiteY60" fmla="*/ 2171108 h 2403475"/>
              <a:gd name="connsiteX61" fmla="*/ 7280395 w 11499847"/>
              <a:gd name="connsiteY61" fmla="*/ 2171108 h 2403475"/>
              <a:gd name="connsiteX62" fmla="*/ 7280395 w 11499847"/>
              <a:gd name="connsiteY62" fmla="*/ 2355850 h 2403475"/>
              <a:gd name="connsiteX63" fmla="*/ 7197722 w 11499847"/>
              <a:gd name="connsiteY63" fmla="*/ 2355850 h 2403475"/>
              <a:gd name="connsiteX64" fmla="*/ 7197722 w 11499847"/>
              <a:gd name="connsiteY64" fmla="*/ 1844675 h 2403475"/>
              <a:gd name="connsiteX65" fmla="*/ 7945016 w 11499847"/>
              <a:gd name="connsiteY65" fmla="*/ 1833563 h 2403475"/>
              <a:gd name="connsiteX66" fmla="*/ 8136527 w 11499847"/>
              <a:gd name="connsiteY66" fmla="*/ 1911974 h 2403475"/>
              <a:gd name="connsiteX67" fmla="*/ 8215310 w 11499847"/>
              <a:gd name="connsiteY67" fmla="*/ 2100368 h 2403475"/>
              <a:gd name="connsiteX68" fmla="*/ 8136527 w 11499847"/>
              <a:gd name="connsiteY68" fmla="*/ 2288762 h 2403475"/>
              <a:gd name="connsiteX69" fmla="*/ 7945016 w 11499847"/>
              <a:gd name="connsiteY69" fmla="*/ 2366963 h 2403475"/>
              <a:gd name="connsiteX70" fmla="*/ 7754134 w 11499847"/>
              <a:gd name="connsiteY70" fmla="*/ 2288762 h 2403475"/>
              <a:gd name="connsiteX71" fmla="*/ 7675560 w 11499847"/>
              <a:gd name="connsiteY71" fmla="*/ 2100368 h 2403475"/>
              <a:gd name="connsiteX72" fmla="*/ 7754134 w 11499847"/>
              <a:gd name="connsiteY72" fmla="*/ 1911974 h 2403475"/>
              <a:gd name="connsiteX73" fmla="*/ 7945016 w 11499847"/>
              <a:gd name="connsiteY73" fmla="*/ 1833563 h 2403475"/>
              <a:gd name="connsiteX74" fmla="*/ 6834872 w 11499847"/>
              <a:gd name="connsiteY74" fmla="*/ 1833563 h 2403475"/>
              <a:gd name="connsiteX75" fmla="*/ 6921875 w 11499847"/>
              <a:gd name="connsiteY75" fmla="*/ 1845482 h 2403475"/>
              <a:gd name="connsiteX76" fmla="*/ 6996090 w 11499847"/>
              <a:gd name="connsiteY76" fmla="*/ 1881028 h 2403475"/>
              <a:gd name="connsiteX77" fmla="*/ 6974496 w 11499847"/>
              <a:gd name="connsiteY77" fmla="*/ 1914692 h 2403475"/>
              <a:gd name="connsiteX78" fmla="*/ 6952903 w 11499847"/>
              <a:gd name="connsiteY78" fmla="*/ 1948356 h 2403475"/>
              <a:gd name="connsiteX79" fmla="*/ 6897556 w 11499847"/>
              <a:gd name="connsiteY79" fmla="*/ 1919501 h 2403475"/>
              <a:gd name="connsiteX80" fmla="*/ 6834243 w 11499847"/>
              <a:gd name="connsiteY80" fmla="*/ 1910301 h 2403475"/>
              <a:gd name="connsiteX81" fmla="*/ 6703424 w 11499847"/>
              <a:gd name="connsiteY81" fmla="*/ 1965084 h 2403475"/>
              <a:gd name="connsiteX82" fmla="*/ 6650384 w 11499847"/>
              <a:gd name="connsiteY82" fmla="*/ 2100368 h 2403475"/>
              <a:gd name="connsiteX83" fmla="*/ 6701957 w 11499847"/>
              <a:gd name="connsiteY83" fmla="*/ 2236070 h 2403475"/>
              <a:gd name="connsiteX84" fmla="*/ 6831308 w 11499847"/>
              <a:gd name="connsiteY84" fmla="*/ 2291062 h 2403475"/>
              <a:gd name="connsiteX85" fmla="*/ 6945984 w 11499847"/>
              <a:gd name="connsiteY85" fmla="*/ 2250498 h 2403475"/>
              <a:gd name="connsiteX86" fmla="*/ 6999863 w 11499847"/>
              <a:gd name="connsiteY86" fmla="*/ 2148460 h 2403475"/>
              <a:gd name="connsiteX87" fmla="*/ 6825438 w 11499847"/>
              <a:gd name="connsiteY87" fmla="*/ 2148460 h 2403475"/>
              <a:gd name="connsiteX88" fmla="*/ 6849128 w 11499847"/>
              <a:gd name="connsiteY88" fmla="*/ 2111241 h 2403475"/>
              <a:gd name="connsiteX89" fmla="*/ 6873028 w 11499847"/>
              <a:gd name="connsiteY89" fmla="*/ 2074022 h 2403475"/>
              <a:gd name="connsiteX90" fmla="*/ 7078061 w 11499847"/>
              <a:gd name="connsiteY90" fmla="*/ 2074022 h 2403475"/>
              <a:gd name="connsiteX91" fmla="*/ 7080787 w 11499847"/>
              <a:gd name="connsiteY91" fmla="*/ 2090540 h 2403475"/>
              <a:gd name="connsiteX92" fmla="*/ 7081835 w 11499847"/>
              <a:gd name="connsiteY92" fmla="*/ 2110613 h 2403475"/>
              <a:gd name="connsiteX93" fmla="*/ 7011813 w 11499847"/>
              <a:gd name="connsiteY93" fmla="*/ 2293362 h 2403475"/>
              <a:gd name="connsiteX94" fmla="*/ 6830470 w 11499847"/>
              <a:gd name="connsiteY94" fmla="*/ 2366963 h 2403475"/>
              <a:gd name="connsiteX95" fmla="*/ 6642417 w 11499847"/>
              <a:gd name="connsiteY95" fmla="*/ 2289389 h 2403475"/>
              <a:gd name="connsiteX96" fmla="*/ 6565897 w 11499847"/>
              <a:gd name="connsiteY96" fmla="*/ 2100368 h 2403475"/>
              <a:gd name="connsiteX97" fmla="*/ 6644514 w 11499847"/>
              <a:gd name="connsiteY97" fmla="*/ 1911346 h 2403475"/>
              <a:gd name="connsiteX98" fmla="*/ 6834872 w 11499847"/>
              <a:gd name="connsiteY98" fmla="*/ 1833563 h 2403475"/>
              <a:gd name="connsiteX99" fmla="*/ 501650 w 11499847"/>
              <a:gd name="connsiteY99" fmla="*/ 1403350 h 2403475"/>
              <a:gd name="connsiteX100" fmla="*/ 501650 w 11499847"/>
              <a:gd name="connsiteY100" fmla="*/ 1925638 h 2403475"/>
              <a:gd name="connsiteX101" fmla="*/ 842112 w 11499847"/>
              <a:gd name="connsiteY101" fmla="*/ 1925638 h 2403475"/>
              <a:gd name="connsiteX102" fmla="*/ 1182574 w 11499847"/>
              <a:gd name="connsiteY102" fmla="*/ 1925638 h 2403475"/>
              <a:gd name="connsiteX103" fmla="*/ 1375900 w 11499847"/>
              <a:gd name="connsiteY103" fmla="*/ 1849684 h 2403475"/>
              <a:gd name="connsiteX104" fmla="*/ 1455738 w 11499847"/>
              <a:gd name="connsiteY104" fmla="*/ 1662720 h 2403475"/>
              <a:gd name="connsiteX105" fmla="*/ 1375900 w 11499847"/>
              <a:gd name="connsiteY105" fmla="*/ 1477635 h 2403475"/>
              <a:gd name="connsiteX106" fmla="*/ 1182574 w 11499847"/>
              <a:gd name="connsiteY106" fmla="*/ 1403350 h 2403475"/>
              <a:gd name="connsiteX107" fmla="*/ 501650 w 11499847"/>
              <a:gd name="connsiteY107" fmla="*/ 1403350 h 2403475"/>
              <a:gd name="connsiteX108" fmla="*/ 7349808 w 11499847"/>
              <a:gd name="connsiteY108" fmla="*/ 1012825 h 2403475"/>
              <a:gd name="connsiteX109" fmla="*/ 7218292 w 11499847"/>
              <a:gd name="connsiteY109" fmla="*/ 1067952 h 2403475"/>
              <a:gd name="connsiteX110" fmla="*/ 7164385 w 11499847"/>
              <a:gd name="connsiteY110" fmla="*/ 1202427 h 2403475"/>
              <a:gd name="connsiteX111" fmla="*/ 7218292 w 11499847"/>
              <a:gd name="connsiteY111" fmla="*/ 1336903 h 2403475"/>
              <a:gd name="connsiteX112" fmla="*/ 7349808 w 11499847"/>
              <a:gd name="connsiteY112" fmla="*/ 1392238 h 2403475"/>
              <a:gd name="connsiteX113" fmla="*/ 7481953 w 11499847"/>
              <a:gd name="connsiteY113" fmla="*/ 1337320 h 2403475"/>
              <a:gd name="connsiteX114" fmla="*/ 7535860 w 11499847"/>
              <a:gd name="connsiteY114" fmla="*/ 1202427 h 2403475"/>
              <a:gd name="connsiteX115" fmla="*/ 7481534 w 11499847"/>
              <a:gd name="connsiteY115" fmla="*/ 1067952 h 2403475"/>
              <a:gd name="connsiteX116" fmla="*/ 7349808 w 11499847"/>
              <a:gd name="connsiteY116" fmla="*/ 1012825 h 2403475"/>
              <a:gd name="connsiteX117" fmla="*/ 10448922 w 11499847"/>
              <a:gd name="connsiteY117" fmla="*/ 946150 h 2403475"/>
              <a:gd name="connsiteX118" fmla="*/ 10552110 w 11499847"/>
              <a:gd name="connsiteY118" fmla="*/ 946150 h 2403475"/>
              <a:gd name="connsiteX119" fmla="*/ 10671172 w 11499847"/>
              <a:gd name="connsiteY119" fmla="*/ 1139825 h 2403475"/>
              <a:gd name="connsiteX120" fmla="*/ 10790235 w 11499847"/>
              <a:gd name="connsiteY120" fmla="*/ 1333501 h 2403475"/>
              <a:gd name="connsiteX121" fmla="*/ 10790235 w 11499847"/>
              <a:gd name="connsiteY121" fmla="*/ 946150 h 2403475"/>
              <a:gd name="connsiteX122" fmla="*/ 10869610 w 11499847"/>
              <a:gd name="connsiteY122" fmla="*/ 946150 h 2403475"/>
              <a:gd name="connsiteX123" fmla="*/ 10869610 w 11499847"/>
              <a:gd name="connsiteY123" fmla="*/ 1458913 h 2403475"/>
              <a:gd name="connsiteX124" fmla="*/ 10772772 w 11499847"/>
              <a:gd name="connsiteY124" fmla="*/ 1458913 h 2403475"/>
              <a:gd name="connsiteX125" fmla="*/ 10650535 w 11499847"/>
              <a:gd name="connsiteY125" fmla="*/ 1260475 h 2403475"/>
              <a:gd name="connsiteX126" fmla="*/ 10528297 w 11499847"/>
              <a:gd name="connsiteY126" fmla="*/ 1062038 h 2403475"/>
              <a:gd name="connsiteX127" fmla="*/ 10528297 w 11499847"/>
              <a:gd name="connsiteY127" fmla="*/ 1458913 h 2403475"/>
              <a:gd name="connsiteX128" fmla="*/ 10448922 w 11499847"/>
              <a:gd name="connsiteY128" fmla="*/ 1458913 h 2403475"/>
              <a:gd name="connsiteX129" fmla="*/ 10185397 w 11499847"/>
              <a:gd name="connsiteY129" fmla="*/ 946150 h 2403475"/>
              <a:gd name="connsiteX130" fmla="*/ 10267947 w 11499847"/>
              <a:gd name="connsiteY130" fmla="*/ 946150 h 2403475"/>
              <a:gd name="connsiteX131" fmla="*/ 10267947 w 11499847"/>
              <a:gd name="connsiteY131" fmla="*/ 1458913 h 2403475"/>
              <a:gd name="connsiteX132" fmla="*/ 10185397 w 11499847"/>
              <a:gd name="connsiteY132" fmla="*/ 1458913 h 2403475"/>
              <a:gd name="connsiteX133" fmla="*/ 9656760 w 11499847"/>
              <a:gd name="connsiteY133" fmla="*/ 946150 h 2403475"/>
              <a:gd name="connsiteX134" fmla="*/ 10059985 w 11499847"/>
              <a:gd name="connsiteY134" fmla="*/ 946150 h 2403475"/>
              <a:gd name="connsiteX135" fmla="*/ 10059985 w 11499847"/>
              <a:gd name="connsiteY135" fmla="*/ 1022350 h 2403475"/>
              <a:gd name="connsiteX136" fmla="*/ 9899648 w 11499847"/>
              <a:gd name="connsiteY136" fmla="*/ 1022350 h 2403475"/>
              <a:gd name="connsiteX137" fmla="*/ 9899648 w 11499847"/>
              <a:gd name="connsiteY137" fmla="*/ 1458913 h 2403475"/>
              <a:gd name="connsiteX138" fmla="*/ 9817098 w 11499847"/>
              <a:gd name="connsiteY138" fmla="*/ 1458913 h 2403475"/>
              <a:gd name="connsiteX139" fmla="*/ 9817098 w 11499847"/>
              <a:gd name="connsiteY139" fmla="*/ 1022350 h 2403475"/>
              <a:gd name="connsiteX140" fmla="*/ 9656760 w 11499847"/>
              <a:gd name="connsiteY140" fmla="*/ 1022350 h 2403475"/>
              <a:gd name="connsiteX141" fmla="*/ 9336085 w 11499847"/>
              <a:gd name="connsiteY141" fmla="*/ 946150 h 2403475"/>
              <a:gd name="connsiteX142" fmla="*/ 9418635 w 11499847"/>
              <a:gd name="connsiteY142" fmla="*/ 946150 h 2403475"/>
              <a:gd name="connsiteX143" fmla="*/ 9418635 w 11499847"/>
              <a:gd name="connsiteY143" fmla="*/ 1382713 h 2403475"/>
              <a:gd name="connsiteX144" fmla="*/ 9671048 w 11499847"/>
              <a:gd name="connsiteY144" fmla="*/ 1382713 h 2403475"/>
              <a:gd name="connsiteX145" fmla="*/ 9671048 w 11499847"/>
              <a:gd name="connsiteY145" fmla="*/ 1458913 h 2403475"/>
              <a:gd name="connsiteX146" fmla="*/ 9336085 w 11499847"/>
              <a:gd name="connsiteY146" fmla="*/ 1458913 h 2403475"/>
              <a:gd name="connsiteX147" fmla="*/ 8766172 w 11499847"/>
              <a:gd name="connsiteY147" fmla="*/ 946150 h 2403475"/>
              <a:gd name="connsiteX148" fmla="*/ 8848414 w 11499847"/>
              <a:gd name="connsiteY148" fmla="*/ 946150 h 2403475"/>
              <a:gd name="connsiteX149" fmla="*/ 8848414 w 11499847"/>
              <a:gd name="connsiteY149" fmla="*/ 1260391 h 2403475"/>
              <a:gd name="connsiteX150" fmla="*/ 8883900 w 11499847"/>
              <a:gd name="connsiteY150" fmla="*/ 1355146 h 2403475"/>
              <a:gd name="connsiteX151" fmla="*/ 8978249 w 11499847"/>
              <a:gd name="connsiteY151" fmla="*/ 1393718 h 2403475"/>
              <a:gd name="connsiteX152" fmla="*/ 9071972 w 11499847"/>
              <a:gd name="connsiteY152" fmla="*/ 1355146 h 2403475"/>
              <a:gd name="connsiteX153" fmla="*/ 9107457 w 11499847"/>
              <a:gd name="connsiteY153" fmla="*/ 1260391 h 2403475"/>
              <a:gd name="connsiteX154" fmla="*/ 9107457 w 11499847"/>
              <a:gd name="connsiteY154" fmla="*/ 946150 h 2403475"/>
              <a:gd name="connsiteX155" fmla="*/ 9188447 w 11499847"/>
              <a:gd name="connsiteY155" fmla="*/ 946150 h 2403475"/>
              <a:gd name="connsiteX156" fmla="*/ 9188447 w 11499847"/>
              <a:gd name="connsiteY156" fmla="*/ 1261230 h 2403475"/>
              <a:gd name="connsiteX157" fmla="*/ 9128539 w 11499847"/>
              <a:gd name="connsiteY157" fmla="*/ 1410489 h 2403475"/>
              <a:gd name="connsiteX158" fmla="*/ 8977623 w 11499847"/>
              <a:gd name="connsiteY158" fmla="*/ 1470025 h 2403475"/>
              <a:gd name="connsiteX159" fmla="*/ 8826497 w 11499847"/>
              <a:gd name="connsiteY159" fmla="*/ 1410489 h 2403475"/>
              <a:gd name="connsiteX160" fmla="*/ 8766172 w 11499847"/>
              <a:gd name="connsiteY160" fmla="*/ 1261230 h 2403475"/>
              <a:gd name="connsiteX161" fmla="*/ 8766172 w 11499847"/>
              <a:gd name="connsiteY161" fmla="*/ 946150 h 2403475"/>
              <a:gd name="connsiteX162" fmla="*/ 7737472 w 11499847"/>
              <a:gd name="connsiteY162" fmla="*/ 946150 h 2403475"/>
              <a:gd name="connsiteX163" fmla="*/ 7839072 w 11499847"/>
              <a:gd name="connsiteY163" fmla="*/ 946150 h 2403475"/>
              <a:gd name="connsiteX164" fmla="*/ 7958134 w 11499847"/>
              <a:gd name="connsiteY164" fmla="*/ 1139825 h 2403475"/>
              <a:gd name="connsiteX165" fmla="*/ 8077197 w 11499847"/>
              <a:gd name="connsiteY165" fmla="*/ 1333501 h 2403475"/>
              <a:gd name="connsiteX166" fmla="*/ 8077197 w 11499847"/>
              <a:gd name="connsiteY166" fmla="*/ 946150 h 2403475"/>
              <a:gd name="connsiteX167" fmla="*/ 8156572 w 11499847"/>
              <a:gd name="connsiteY167" fmla="*/ 946150 h 2403475"/>
              <a:gd name="connsiteX168" fmla="*/ 8156572 w 11499847"/>
              <a:gd name="connsiteY168" fmla="*/ 1458913 h 2403475"/>
              <a:gd name="connsiteX169" fmla="*/ 8061322 w 11499847"/>
              <a:gd name="connsiteY169" fmla="*/ 1458913 h 2403475"/>
              <a:gd name="connsiteX170" fmla="*/ 7939084 w 11499847"/>
              <a:gd name="connsiteY170" fmla="*/ 1260475 h 2403475"/>
              <a:gd name="connsiteX171" fmla="*/ 7815259 w 11499847"/>
              <a:gd name="connsiteY171" fmla="*/ 1062038 h 2403475"/>
              <a:gd name="connsiteX172" fmla="*/ 7815259 w 11499847"/>
              <a:gd name="connsiteY172" fmla="*/ 1458913 h 2403475"/>
              <a:gd name="connsiteX173" fmla="*/ 7737472 w 11499847"/>
              <a:gd name="connsiteY173" fmla="*/ 1458913 h 2403475"/>
              <a:gd name="connsiteX174" fmla="*/ 11253544 w 11499847"/>
              <a:gd name="connsiteY174" fmla="*/ 936625 h 2403475"/>
              <a:gd name="connsiteX175" fmla="*/ 11340315 w 11499847"/>
              <a:gd name="connsiteY175" fmla="*/ 948334 h 2403475"/>
              <a:gd name="connsiteX176" fmla="*/ 11414331 w 11499847"/>
              <a:gd name="connsiteY176" fmla="*/ 984090 h 2403475"/>
              <a:gd name="connsiteX177" fmla="*/ 11392795 w 11499847"/>
              <a:gd name="connsiteY177" fmla="*/ 1017545 h 2403475"/>
              <a:gd name="connsiteX178" fmla="*/ 11371260 w 11499847"/>
              <a:gd name="connsiteY178" fmla="*/ 1051209 h 2403475"/>
              <a:gd name="connsiteX179" fmla="*/ 11316270 w 11499847"/>
              <a:gd name="connsiteY179" fmla="*/ 1022354 h 2403475"/>
              <a:gd name="connsiteX180" fmla="*/ 11252917 w 11499847"/>
              <a:gd name="connsiteY180" fmla="*/ 1013363 h 2403475"/>
              <a:gd name="connsiteX181" fmla="*/ 11122657 w 11499847"/>
              <a:gd name="connsiteY181" fmla="*/ 1067936 h 2403475"/>
              <a:gd name="connsiteX182" fmla="*/ 11069549 w 11499847"/>
              <a:gd name="connsiteY182" fmla="*/ 1203221 h 2403475"/>
              <a:gd name="connsiteX183" fmla="*/ 11120984 w 11499847"/>
              <a:gd name="connsiteY183" fmla="*/ 1338923 h 2403475"/>
              <a:gd name="connsiteX184" fmla="*/ 11249990 w 11499847"/>
              <a:gd name="connsiteY184" fmla="*/ 1394124 h 2403475"/>
              <a:gd name="connsiteX185" fmla="*/ 11364360 w 11499847"/>
              <a:gd name="connsiteY185" fmla="*/ 1353350 h 2403475"/>
              <a:gd name="connsiteX186" fmla="*/ 11418095 w 11499847"/>
              <a:gd name="connsiteY186" fmla="*/ 1251521 h 2403475"/>
              <a:gd name="connsiteX187" fmla="*/ 11244136 w 11499847"/>
              <a:gd name="connsiteY187" fmla="*/ 1251521 h 2403475"/>
              <a:gd name="connsiteX188" fmla="*/ 11267971 w 11499847"/>
              <a:gd name="connsiteY188" fmla="*/ 1214303 h 2403475"/>
              <a:gd name="connsiteX189" fmla="*/ 11291598 w 11499847"/>
              <a:gd name="connsiteY189" fmla="*/ 1177084 h 2403475"/>
              <a:gd name="connsiteX190" fmla="*/ 11496083 w 11499847"/>
              <a:gd name="connsiteY190" fmla="*/ 1177084 h 2403475"/>
              <a:gd name="connsiteX191" fmla="*/ 11498802 w 11499847"/>
              <a:gd name="connsiteY191" fmla="*/ 1193393 h 2403475"/>
              <a:gd name="connsiteX192" fmla="*/ 11499847 w 11499847"/>
              <a:gd name="connsiteY192" fmla="*/ 1213466 h 2403475"/>
              <a:gd name="connsiteX193" fmla="*/ 11430222 w 11499847"/>
              <a:gd name="connsiteY193" fmla="*/ 1396215 h 2403475"/>
              <a:gd name="connsiteX194" fmla="*/ 11249154 w 11499847"/>
              <a:gd name="connsiteY194" fmla="*/ 1470025 h 2403475"/>
              <a:gd name="connsiteX195" fmla="*/ 11061813 w 11499847"/>
              <a:gd name="connsiteY195" fmla="*/ 1392242 h 2403475"/>
              <a:gd name="connsiteX196" fmla="*/ 10985497 w 11499847"/>
              <a:gd name="connsiteY196" fmla="*/ 1203221 h 2403475"/>
              <a:gd name="connsiteX197" fmla="*/ 11063695 w 11499847"/>
              <a:gd name="connsiteY197" fmla="*/ 1014408 h 2403475"/>
              <a:gd name="connsiteX198" fmla="*/ 11253544 w 11499847"/>
              <a:gd name="connsiteY198" fmla="*/ 936625 h 2403475"/>
              <a:gd name="connsiteX199" fmla="*/ 8471697 w 11499847"/>
              <a:gd name="connsiteY199" fmla="*/ 936625 h 2403475"/>
              <a:gd name="connsiteX200" fmla="*/ 8556850 w 11499847"/>
              <a:gd name="connsiteY200" fmla="*/ 949798 h 2403475"/>
              <a:gd name="connsiteX201" fmla="*/ 8626729 w 11499847"/>
              <a:gd name="connsiteY201" fmla="*/ 984717 h 2403475"/>
              <a:gd name="connsiteX202" fmla="*/ 8606225 w 11499847"/>
              <a:gd name="connsiteY202" fmla="*/ 1017336 h 2403475"/>
              <a:gd name="connsiteX203" fmla="*/ 8585722 w 11499847"/>
              <a:gd name="connsiteY203" fmla="*/ 1049745 h 2403475"/>
              <a:gd name="connsiteX204" fmla="*/ 8528605 w 11499847"/>
              <a:gd name="connsiteY204" fmla="*/ 1021099 h 2403475"/>
              <a:gd name="connsiteX205" fmla="*/ 8471070 w 11499847"/>
              <a:gd name="connsiteY205" fmla="*/ 1011063 h 2403475"/>
              <a:gd name="connsiteX206" fmla="*/ 8404328 w 11499847"/>
              <a:gd name="connsiteY206" fmla="*/ 1032181 h 2403475"/>
              <a:gd name="connsiteX207" fmla="*/ 8382570 w 11499847"/>
              <a:gd name="connsiteY207" fmla="*/ 1084246 h 2403475"/>
              <a:gd name="connsiteX208" fmla="*/ 8412697 w 11499847"/>
              <a:gd name="connsiteY208" fmla="*/ 1135474 h 2403475"/>
              <a:gd name="connsiteX209" fmla="*/ 8493038 w 11499847"/>
              <a:gd name="connsiteY209" fmla="*/ 1165165 h 2403475"/>
              <a:gd name="connsiteX210" fmla="*/ 8600786 w 11499847"/>
              <a:gd name="connsiteY210" fmla="*/ 1212421 h 2403475"/>
              <a:gd name="connsiteX211" fmla="*/ 8648697 w 11499847"/>
              <a:gd name="connsiteY211" fmla="*/ 1314250 h 2403475"/>
              <a:gd name="connsiteX212" fmla="*/ 8601413 w 11499847"/>
              <a:gd name="connsiteY212" fmla="*/ 1425906 h 2403475"/>
              <a:gd name="connsiteX213" fmla="*/ 8468140 w 11499847"/>
              <a:gd name="connsiteY213" fmla="*/ 1470025 h 2403475"/>
              <a:gd name="connsiteX214" fmla="*/ 8363531 w 11499847"/>
              <a:gd name="connsiteY214" fmla="*/ 1452461 h 2403475"/>
              <a:gd name="connsiteX215" fmla="*/ 8286747 w 11499847"/>
              <a:gd name="connsiteY215" fmla="*/ 1411479 h 2403475"/>
              <a:gd name="connsiteX216" fmla="*/ 8307251 w 11499847"/>
              <a:gd name="connsiteY216" fmla="*/ 1379069 h 2403475"/>
              <a:gd name="connsiteX217" fmla="*/ 8327754 w 11499847"/>
              <a:gd name="connsiteY217" fmla="*/ 1346450 h 2403475"/>
              <a:gd name="connsiteX218" fmla="*/ 8395541 w 11499847"/>
              <a:gd name="connsiteY218" fmla="*/ 1381578 h 2403475"/>
              <a:gd name="connsiteX219" fmla="*/ 8468768 w 11499847"/>
              <a:gd name="connsiteY219" fmla="*/ 1395378 h 2403475"/>
              <a:gd name="connsiteX220" fmla="*/ 8541367 w 11499847"/>
              <a:gd name="connsiteY220" fmla="*/ 1373633 h 2403475"/>
              <a:gd name="connsiteX221" fmla="*/ 8566055 w 11499847"/>
              <a:gd name="connsiteY221" fmla="*/ 1319477 h 2403475"/>
              <a:gd name="connsiteX222" fmla="*/ 8535509 w 11499847"/>
              <a:gd name="connsiteY222" fmla="*/ 1268458 h 2403475"/>
              <a:gd name="connsiteX223" fmla="*/ 8455587 w 11499847"/>
              <a:gd name="connsiteY223" fmla="*/ 1238348 h 2403475"/>
              <a:gd name="connsiteX224" fmla="*/ 8347630 w 11499847"/>
              <a:gd name="connsiteY224" fmla="*/ 1191511 h 2403475"/>
              <a:gd name="connsiteX225" fmla="*/ 8299928 w 11499847"/>
              <a:gd name="connsiteY225" fmla="*/ 1089264 h 2403475"/>
              <a:gd name="connsiteX226" fmla="*/ 8345329 w 11499847"/>
              <a:gd name="connsiteY226" fmla="*/ 979489 h 2403475"/>
              <a:gd name="connsiteX227" fmla="*/ 8471697 w 11499847"/>
              <a:gd name="connsiteY227" fmla="*/ 936625 h 2403475"/>
              <a:gd name="connsiteX228" fmla="*/ 7349808 w 11499847"/>
              <a:gd name="connsiteY228" fmla="*/ 936625 h 2403475"/>
              <a:gd name="connsiteX229" fmla="*/ 7541183 w 11499847"/>
              <a:gd name="connsiteY229" fmla="*/ 1014826 h 2403475"/>
              <a:gd name="connsiteX230" fmla="*/ 7619997 w 11499847"/>
              <a:gd name="connsiteY230" fmla="*/ 1203221 h 2403475"/>
              <a:gd name="connsiteX231" fmla="*/ 7541183 w 11499847"/>
              <a:gd name="connsiteY231" fmla="*/ 1391615 h 2403475"/>
              <a:gd name="connsiteX232" fmla="*/ 7349808 w 11499847"/>
              <a:gd name="connsiteY232" fmla="*/ 1470025 h 2403475"/>
              <a:gd name="connsiteX233" fmla="*/ 7158642 w 11499847"/>
              <a:gd name="connsiteY233" fmla="*/ 1391615 h 2403475"/>
              <a:gd name="connsiteX234" fmla="*/ 7080247 w 11499847"/>
              <a:gd name="connsiteY234" fmla="*/ 1203221 h 2403475"/>
              <a:gd name="connsiteX235" fmla="*/ 7158642 w 11499847"/>
              <a:gd name="connsiteY235" fmla="*/ 1014826 h 2403475"/>
              <a:gd name="connsiteX236" fmla="*/ 7349808 w 11499847"/>
              <a:gd name="connsiteY236" fmla="*/ 936625 h 2403475"/>
              <a:gd name="connsiteX237" fmla="*/ 6837427 w 11499847"/>
              <a:gd name="connsiteY237" fmla="*/ 936625 h 2403475"/>
              <a:gd name="connsiteX238" fmla="*/ 6932756 w 11499847"/>
              <a:gd name="connsiteY238" fmla="*/ 951680 h 2403475"/>
              <a:gd name="connsiteX239" fmla="*/ 7008810 w 11499847"/>
              <a:gd name="connsiteY239" fmla="*/ 993499 h 2403475"/>
              <a:gd name="connsiteX240" fmla="*/ 6987439 w 11499847"/>
              <a:gd name="connsiteY240" fmla="*/ 1026745 h 2403475"/>
              <a:gd name="connsiteX241" fmla="*/ 6966278 w 11499847"/>
              <a:gd name="connsiteY241" fmla="*/ 1059991 h 2403475"/>
              <a:gd name="connsiteX242" fmla="*/ 6904891 w 11499847"/>
              <a:gd name="connsiteY242" fmla="*/ 1024863 h 2403475"/>
              <a:gd name="connsiteX243" fmla="*/ 6833027 w 11499847"/>
              <a:gd name="connsiteY243" fmla="*/ 1012526 h 2403475"/>
              <a:gd name="connsiteX244" fmla="*/ 6703338 w 11499847"/>
              <a:gd name="connsiteY244" fmla="*/ 1067727 h 2403475"/>
              <a:gd name="connsiteX245" fmla="*/ 6649912 w 11499847"/>
              <a:gd name="connsiteY245" fmla="*/ 1203221 h 2403475"/>
              <a:gd name="connsiteX246" fmla="*/ 6703338 w 11499847"/>
              <a:gd name="connsiteY246" fmla="*/ 1338923 h 2403475"/>
              <a:gd name="connsiteX247" fmla="*/ 6833027 w 11499847"/>
              <a:gd name="connsiteY247" fmla="*/ 1393915 h 2403475"/>
              <a:gd name="connsiteX248" fmla="*/ 6904891 w 11499847"/>
              <a:gd name="connsiteY248" fmla="*/ 1381787 h 2403475"/>
              <a:gd name="connsiteX249" fmla="*/ 6966278 w 11499847"/>
              <a:gd name="connsiteY249" fmla="*/ 1346450 h 2403475"/>
              <a:gd name="connsiteX250" fmla="*/ 6987439 w 11499847"/>
              <a:gd name="connsiteY250" fmla="*/ 1379696 h 2403475"/>
              <a:gd name="connsiteX251" fmla="*/ 7008810 w 11499847"/>
              <a:gd name="connsiteY251" fmla="*/ 1412942 h 2403475"/>
              <a:gd name="connsiteX252" fmla="*/ 6932756 w 11499847"/>
              <a:gd name="connsiteY252" fmla="*/ 1454970 h 2403475"/>
              <a:gd name="connsiteX253" fmla="*/ 6837427 w 11499847"/>
              <a:gd name="connsiteY253" fmla="*/ 1470025 h 2403475"/>
              <a:gd name="connsiteX254" fmla="*/ 6644674 w 11499847"/>
              <a:gd name="connsiteY254" fmla="*/ 1392242 h 2403475"/>
              <a:gd name="connsiteX255" fmla="*/ 6565897 w 11499847"/>
              <a:gd name="connsiteY255" fmla="*/ 1203221 h 2403475"/>
              <a:gd name="connsiteX256" fmla="*/ 6644674 w 11499847"/>
              <a:gd name="connsiteY256" fmla="*/ 1014408 h 2403475"/>
              <a:gd name="connsiteX257" fmla="*/ 6837427 w 11499847"/>
              <a:gd name="connsiteY257" fmla="*/ 936625 h 2403475"/>
              <a:gd name="connsiteX258" fmla="*/ 501650 w 11499847"/>
              <a:gd name="connsiteY258" fmla="*/ 477838 h 2403475"/>
              <a:gd name="connsiteX259" fmla="*/ 501650 w 11499847"/>
              <a:gd name="connsiteY259" fmla="*/ 981076 h 2403475"/>
              <a:gd name="connsiteX260" fmla="*/ 786010 w 11499847"/>
              <a:gd name="connsiteY260" fmla="*/ 981076 h 2403475"/>
              <a:gd name="connsiteX261" fmla="*/ 1070579 w 11499847"/>
              <a:gd name="connsiteY261" fmla="*/ 981076 h 2403475"/>
              <a:gd name="connsiteX262" fmla="*/ 1253188 w 11499847"/>
              <a:gd name="connsiteY262" fmla="*/ 908588 h 2403475"/>
              <a:gd name="connsiteX263" fmla="*/ 1327150 w 11499847"/>
              <a:gd name="connsiteY263" fmla="*/ 727681 h 2403475"/>
              <a:gd name="connsiteX264" fmla="*/ 1253188 w 11499847"/>
              <a:gd name="connsiteY264" fmla="*/ 548446 h 2403475"/>
              <a:gd name="connsiteX265" fmla="*/ 1070579 w 11499847"/>
              <a:gd name="connsiteY265" fmla="*/ 477838 h 2403475"/>
              <a:gd name="connsiteX266" fmla="*/ 501650 w 11499847"/>
              <a:gd name="connsiteY266" fmla="*/ 477838 h 2403475"/>
              <a:gd name="connsiteX267" fmla="*/ 6675435 w 11499847"/>
              <a:gd name="connsiteY267" fmla="*/ 336550 h 2403475"/>
              <a:gd name="connsiteX268" fmla="*/ 6675435 w 11499847"/>
              <a:gd name="connsiteY268" fmla="*/ 487363 h 2403475"/>
              <a:gd name="connsiteX269" fmla="*/ 6808467 w 11499847"/>
              <a:gd name="connsiteY269" fmla="*/ 487363 h 2403475"/>
              <a:gd name="connsiteX270" fmla="*/ 6865570 w 11499847"/>
              <a:gd name="connsiteY270" fmla="*/ 465370 h 2403475"/>
              <a:gd name="connsiteX271" fmla="*/ 6888160 w 11499847"/>
              <a:gd name="connsiteY271" fmla="*/ 411957 h 2403475"/>
              <a:gd name="connsiteX272" fmla="*/ 6865570 w 11499847"/>
              <a:gd name="connsiteY272" fmla="*/ 358334 h 2403475"/>
              <a:gd name="connsiteX273" fmla="*/ 6808467 w 11499847"/>
              <a:gd name="connsiteY273" fmla="*/ 336550 h 2403475"/>
              <a:gd name="connsiteX274" fmla="*/ 6675435 w 11499847"/>
              <a:gd name="connsiteY274" fmla="*/ 336550 h 2403475"/>
              <a:gd name="connsiteX275" fmla="*/ 6675435 w 11499847"/>
              <a:gd name="connsiteY275" fmla="*/ 122238 h 2403475"/>
              <a:gd name="connsiteX276" fmla="*/ 6675435 w 11499847"/>
              <a:gd name="connsiteY276" fmla="*/ 265113 h 2403475"/>
              <a:gd name="connsiteX277" fmla="*/ 6795279 w 11499847"/>
              <a:gd name="connsiteY277" fmla="*/ 265113 h 2403475"/>
              <a:gd name="connsiteX278" fmla="*/ 6848404 w 11499847"/>
              <a:gd name="connsiteY278" fmla="*/ 244673 h 2403475"/>
              <a:gd name="connsiteX279" fmla="*/ 6869110 w 11499847"/>
              <a:gd name="connsiteY279" fmla="*/ 193571 h 2403475"/>
              <a:gd name="connsiteX280" fmla="*/ 6848404 w 11499847"/>
              <a:gd name="connsiteY280" fmla="*/ 142679 h 2403475"/>
              <a:gd name="connsiteX281" fmla="*/ 6795279 w 11499847"/>
              <a:gd name="connsiteY281" fmla="*/ 122238 h 2403475"/>
              <a:gd name="connsiteX282" fmla="*/ 6675435 w 11499847"/>
              <a:gd name="connsiteY282" fmla="*/ 122238 h 2403475"/>
              <a:gd name="connsiteX283" fmla="*/ 8850791 w 11499847"/>
              <a:gd name="connsiteY283" fmla="*/ 114300 h 2403475"/>
              <a:gd name="connsiteX284" fmla="*/ 8719837 w 11499847"/>
              <a:gd name="connsiteY284" fmla="*/ 169657 h 2403475"/>
              <a:gd name="connsiteX285" fmla="*/ 8666160 w 11499847"/>
              <a:gd name="connsiteY285" fmla="*/ 304905 h 2403475"/>
              <a:gd name="connsiteX286" fmla="*/ 8719837 w 11499847"/>
              <a:gd name="connsiteY286" fmla="*/ 439943 h 2403475"/>
              <a:gd name="connsiteX287" fmla="*/ 8850791 w 11499847"/>
              <a:gd name="connsiteY287" fmla="*/ 495300 h 2403475"/>
              <a:gd name="connsiteX288" fmla="*/ 8982163 w 11499847"/>
              <a:gd name="connsiteY288" fmla="*/ 440153 h 2403475"/>
              <a:gd name="connsiteX289" fmla="*/ 9036048 w 11499847"/>
              <a:gd name="connsiteY289" fmla="*/ 304905 h 2403475"/>
              <a:gd name="connsiteX290" fmla="*/ 8981954 w 11499847"/>
              <a:gd name="connsiteY290" fmla="*/ 169657 h 2403475"/>
              <a:gd name="connsiteX291" fmla="*/ 8850791 w 11499847"/>
              <a:gd name="connsiteY291" fmla="*/ 114300 h 2403475"/>
              <a:gd name="connsiteX292" fmla="*/ 7335415 w 11499847"/>
              <a:gd name="connsiteY292" fmla="*/ 114300 h 2403475"/>
              <a:gd name="connsiteX293" fmla="*/ 7203974 w 11499847"/>
              <a:gd name="connsiteY293" fmla="*/ 169657 h 2403475"/>
              <a:gd name="connsiteX294" fmla="*/ 7150097 w 11499847"/>
              <a:gd name="connsiteY294" fmla="*/ 304905 h 2403475"/>
              <a:gd name="connsiteX295" fmla="*/ 7203974 w 11499847"/>
              <a:gd name="connsiteY295" fmla="*/ 439943 h 2403475"/>
              <a:gd name="connsiteX296" fmla="*/ 7335415 w 11499847"/>
              <a:gd name="connsiteY296" fmla="*/ 495300 h 2403475"/>
              <a:gd name="connsiteX297" fmla="*/ 7467486 w 11499847"/>
              <a:gd name="connsiteY297" fmla="*/ 440153 h 2403475"/>
              <a:gd name="connsiteX298" fmla="*/ 7521572 w 11499847"/>
              <a:gd name="connsiteY298" fmla="*/ 304905 h 2403475"/>
              <a:gd name="connsiteX299" fmla="*/ 7467067 w 11499847"/>
              <a:gd name="connsiteY299" fmla="*/ 169657 h 2403475"/>
              <a:gd name="connsiteX300" fmla="*/ 7335415 w 11499847"/>
              <a:gd name="connsiteY300" fmla="*/ 114300 h 2403475"/>
              <a:gd name="connsiteX301" fmla="*/ 9237660 w 11499847"/>
              <a:gd name="connsiteY301" fmla="*/ 49213 h 2403475"/>
              <a:gd name="connsiteX302" fmla="*/ 9339260 w 11499847"/>
              <a:gd name="connsiteY302" fmla="*/ 49213 h 2403475"/>
              <a:gd name="connsiteX303" fmla="*/ 9458322 w 11499847"/>
              <a:gd name="connsiteY303" fmla="*/ 242888 h 2403475"/>
              <a:gd name="connsiteX304" fmla="*/ 9578972 w 11499847"/>
              <a:gd name="connsiteY304" fmla="*/ 436563 h 2403475"/>
              <a:gd name="connsiteX305" fmla="*/ 9578972 w 11499847"/>
              <a:gd name="connsiteY305" fmla="*/ 49213 h 2403475"/>
              <a:gd name="connsiteX306" fmla="*/ 9656760 w 11499847"/>
              <a:gd name="connsiteY306" fmla="*/ 49213 h 2403475"/>
              <a:gd name="connsiteX307" fmla="*/ 9656760 w 11499847"/>
              <a:gd name="connsiteY307" fmla="*/ 560388 h 2403475"/>
              <a:gd name="connsiteX308" fmla="*/ 9561510 w 11499847"/>
              <a:gd name="connsiteY308" fmla="*/ 560388 h 2403475"/>
              <a:gd name="connsiteX309" fmla="*/ 9439272 w 11499847"/>
              <a:gd name="connsiteY309" fmla="*/ 363538 h 2403475"/>
              <a:gd name="connsiteX310" fmla="*/ 9317035 w 11499847"/>
              <a:gd name="connsiteY310" fmla="*/ 165101 h 2403475"/>
              <a:gd name="connsiteX311" fmla="*/ 9317035 w 11499847"/>
              <a:gd name="connsiteY311" fmla="*/ 560388 h 2403475"/>
              <a:gd name="connsiteX312" fmla="*/ 9237660 w 11499847"/>
              <a:gd name="connsiteY312" fmla="*/ 560388 h 2403475"/>
              <a:gd name="connsiteX313" fmla="*/ 8126410 w 11499847"/>
              <a:gd name="connsiteY313" fmla="*/ 49213 h 2403475"/>
              <a:gd name="connsiteX314" fmla="*/ 8529635 w 11499847"/>
              <a:gd name="connsiteY314" fmla="*/ 49213 h 2403475"/>
              <a:gd name="connsiteX315" fmla="*/ 8529635 w 11499847"/>
              <a:gd name="connsiteY315" fmla="*/ 125413 h 2403475"/>
              <a:gd name="connsiteX316" fmla="*/ 8369298 w 11499847"/>
              <a:gd name="connsiteY316" fmla="*/ 125413 h 2403475"/>
              <a:gd name="connsiteX317" fmla="*/ 8369298 w 11499847"/>
              <a:gd name="connsiteY317" fmla="*/ 560388 h 2403475"/>
              <a:gd name="connsiteX318" fmla="*/ 8285160 w 11499847"/>
              <a:gd name="connsiteY318" fmla="*/ 560388 h 2403475"/>
              <a:gd name="connsiteX319" fmla="*/ 8285160 w 11499847"/>
              <a:gd name="connsiteY319" fmla="*/ 125413 h 2403475"/>
              <a:gd name="connsiteX320" fmla="*/ 8126410 w 11499847"/>
              <a:gd name="connsiteY320" fmla="*/ 125413 h 2403475"/>
              <a:gd name="connsiteX321" fmla="*/ 6592885 w 11499847"/>
              <a:gd name="connsiteY321" fmla="*/ 49213 h 2403475"/>
              <a:gd name="connsiteX322" fmla="*/ 6795851 w 11499847"/>
              <a:gd name="connsiteY322" fmla="*/ 49213 h 2403475"/>
              <a:gd name="connsiteX323" fmla="*/ 6907775 w 11499847"/>
              <a:gd name="connsiteY323" fmla="*/ 87875 h 2403475"/>
              <a:gd name="connsiteX324" fmla="*/ 6952670 w 11499847"/>
              <a:gd name="connsiteY324" fmla="*/ 185680 h 2403475"/>
              <a:gd name="connsiteX325" fmla="*/ 6936382 w 11499847"/>
              <a:gd name="connsiteY325" fmla="*/ 245658 h 2403475"/>
              <a:gd name="connsiteX326" fmla="*/ 6892114 w 11499847"/>
              <a:gd name="connsiteY326" fmla="*/ 288709 h 2403475"/>
              <a:gd name="connsiteX327" fmla="*/ 6950791 w 11499847"/>
              <a:gd name="connsiteY327" fmla="*/ 339492 h 2403475"/>
              <a:gd name="connsiteX328" fmla="*/ 6972298 w 11499847"/>
              <a:gd name="connsiteY328" fmla="*/ 412845 h 2403475"/>
              <a:gd name="connsiteX329" fmla="*/ 6926359 w 11499847"/>
              <a:gd name="connsiteY329" fmla="*/ 517546 h 2403475"/>
              <a:gd name="connsiteX330" fmla="*/ 6808798 w 11499847"/>
              <a:gd name="connsiteY330" fmla="*/ 560388 h 2403475"/>
              <a:gd name="connsiteX331" fmla="*/ 6592885 w 11499847"/>
              <a:gd name="connsiteY331" fmla="*/ 560388 h 2403475"/>
              <a:gd name="connsiteX332" fmla="*/ 6592885 w 11499847"/>
              <a:gd name="connsiteY332" fmla="*/ 49213 h 2403475"/>
              <a:gd name="connsiteX333" fmla="*/ 8850790 w 11499847"/>
              <a:gd name="connsiteY333" fmla="*/ 38100 h 2403475"/>
              <a:gd name="connsiteX334" fmla="*/ 9041603 w 11499847"/>
              <a:gd name="connsiteY334" fmla="*/ 116301 h 2403475"/>
              <a:gd name="connsiteX335" fmla="*/ 9120185 w 11499847"/>
              <a:gd name="connsiteY335" fmla="*/ 304905 h 2403475"/>
              <a:gd name="connsiteX336" fmla="*/ 9041603 w 11499847"/>
              <a:gd name="connsiteY336" fmla="*/ 493090 h 2403475"/>
              <a:gd name="connsiteX337" fmla="*/ 8850790 w 11499847"/>
              <a:gd name="connsiteY337" fmla="*/ 571500 h 2403475"/>
              <a:gd name="connsiteX338" fmla="*/ 8660186 w 11499847"/>
              <a:gd name="connsiteY338" fmla="*/ 493090 h 2403475"/>
              <a:gd name="connsiteX339" fmla="*/ 8582022 w 11499847"/>
              <a:gd name="connsiteY339" fmla="*/ 304905 h 2403475"/>
              <a:gd name="connsiteX340" fmla="*/ 8660186 w 11499847"/>
              <a:gd name="connsiteY340" fmla="*/ 116301 h 2403475"/>
              <a:gd name="connsiteX341" fmla="*/ 8850790 w 11499847"/>
              <a:gd name="connsiteY341" fmla="*/ 38100 h 2403475"/>
              <a:gd name="connsiteX342" fmla="*/ 7870035 w 11499847"/>
              <a:gd name="connsiteY342" fmla="*/ 38100 h 2403475"/>
              <a:gd name="connsiteX343" fmla="*/ 7871499 w 11499847"/>
              <a:gd name="connsiteY343" fmla="*/ 38100 h 2403475"/>
              <a:gd name="connsiteX344" fmla="*/ 7955187 w 11499847"/>
              <a:gd name="connsiteY344" fmla="*/ 51273 h 2403475"/>
              <a:gd name="connsiteX345" fmla="*/ 8025067 w 11499847"/>
              <a:gd name="connsiteY345" fmla="*/ 86401 h 2403475"/>
              <a:gd name="connsiteX346" fmla="*/ 8004563 w 11499847"/>
              <a:gd name="connsiteY346" fmla="*/ 118811 h 2403475"/>
              <a:gd name="connsiteX347" fmla="*/ 7984060 w 11499847"/>
              <a:gd name="connsiteY347" fmla="*/ 151429 h 2403475"/>
              <a:gd name="connsiteX348" fmla="*/ 7926943 w 11499847"/>
              <a:gd name="connsiteY348" fmla="*/ 122574 h 2403475"/>
              <a:gd name="connsiteX349" fmla="*/ 7869198 w 11499847"/>
              <a:gd name="connsiteY349" fmla="*/ 112538 h 2403475"/>
              <a:gd name="connsiteX350" fmla="*/ 7802666 w 11499847"/>
              <a:gd name="connsiteY350" fmla="*/ 133865 h 2403475"/>
              <a:gd name="connsiteX351" fmla="*/ 7780907 w 11499847"/>
              <a:gd name="connsiteY351" fmla="*/ 185721 h 2403475"/>
              <a:gd name="connsiteX352" fmla="*/ 7811035 w 11499847"/>
              <a:gd name="connsiteY352" fmla="*/ 236949 h 2403475"/>
              <a:gd name="connsiteX353" fmla="*/ 7891166 w 11499847"/>
              <a:gd name="connsiteY353" fmla="*/ 266849 h 2403475"/>
              <a:gd name="connsiteX354" fmla="*/ 7998914 w 11499847"/>
              <a:gd name="connsiteY354" fmla="*/ 313896 h 2403475"/>
              <a:gd name="connsiteX355" fmla="*/ 8047035 w 11499847"/>
              <a:gd name="connsiteY355" fmla="*/ 415934 h 2403475"/>
              <a:gd name="connsiteX356" fmla="*/ 7999751 w 11499847"/>
              <a:gd name="connsiteY356" fmla="*/ 527381 h 2403475"/>
              <a:gd name="connsiteX357" fmla="*/ 7866478 w 11499847"/>
              <a:gd name="connsiteY357" fmla="*/ 571500 h 2403475"/>
              <a:gd name="connsiteX358" fmla="*/ 7761659 w 11499847"/>
              <a:gd name="connsiteY358" fmla="*/ 554145 h 2403475"/>
              <a:gd name="connsiteX359" fmla="*/ 7685085 w 11499847"/>
              <a:gd name="connsiteY359" fmla="*/ 512954 h 2403475"/>
              <a:gd name="connsiteX360" fmla="*/ 7725883 w 11499847"/>
              <a:gd name="connsiteY360" fmla="*/ 447925 h 2403475"/>
              <a:gd name="connsiteX361" fmla="*/ 7793879 w 11499847"/>
              <a:gd name="connsiteY361" fmla="*/ 483053 h 2403475"/>
              <a:gd name="connsiteX362" fmla="*/ 7867106 w 11499847"/>
              <a:gd name="connsiteY362" fmla="*/ 497063 h 2403475"/>
              <a:gd name="connsiteX363" fmla="*/ 7939496 w 11499847"/>
              <a:gd name="connsiteY363" fmla="*/ 475108 h 2403475"/>
              <a:gd name="connsiteX364" fmla="*/ 7964393 w 11499847"/>
              <a:gd name="connsiteY364" fmla="*/ 420952 h 2403475"/>
              <a:gd name="connsiteX365" fmla="*/ 7933847 w 11499847"/>
              <a:gd name="connsiteY365" fmla="*/ 369933 h 2403475"/>
              <a:gd name="connsiteX366" fmla="*/ 7853925 w 11499847"/>
              <a:gd name="connsiteY366" fmla="*/ 339823 h 2403475"/>
              <a:gd name="connsiteX367" fmla="*/ 7745968 w 11499847"/>
              <a:gd name="connsiteY367" fmla="*/ 292986 h 2403475"/>
              <a:gd name="connsiteX368" fmla="*/ 7698266 w 11499847"/>
              <a:gd name="connsiteY368" fmla="*/ 190739 h 2403475"/>
              <a:gd name="connsiteX369" fmla="*/ 7743666 w 11499847"/>
              <a:gd name="connsiteY369" fmla="*/ 80964 h 2403475"/>
              <a:gd name="connsiteX370" fmla="*/ 7870035 w 11499847"/>
              <a:gd name="connsiteY370" fmla="*/ 38100 h 2403475"/>
              <a:gd name="connsiteX371" fmla="*/ 7334624 w 11499847"/>
              <a:gd name="connsiteY371" fmla="*/ 38100 h 2403475"/>
              <a:gd name="connsiteX372" fmla="*/ 7525363 w 11499847"/>
              <a:gd name="connsiteY372" fmla="*/ 116301 h 2403475"/>
              <a:gd name="connsiteX373" fmla="*/ 7604123 w 11499847"/>
              <a:gd name="connsiteY373" fmla="*/ 304905 h 2403475"/>
              <a:gd name="connsiteX374" fmla="*/ 7525363 w 11499847"/>
              <a:gd name="connsiteY374" fmla="*/ 493090 h 2403475"/>
              <a:gd name="connsiteX375" fmla="*/ 7334624 w 11499847"/>
              <a:gd name="connsiteY375" fmla="*/ 571500 h 2403475"/>
              <a:gd name="connsiteX376" fmla="*/ 7144094 w 11499847"/>
              <a:gd name="connsiteY376" fmla="*/ 493090 h 2403475"/>
              <a:gd name="connsiteX377" fmla="*/ 7065960 w 11499847"/>
              <a:gd name="connsiteY377" fmla="*/ 304905 h 2403475"/>
              <a:gd name="connsiteX378" fmla="*/ 7144094 w 11499847"/>
              <a:gd name="connsiteY378" fmla="*/ 116301 h 2403475"/>
              <a:gd name="connsiteX379" fmla="*/ 7334624 w 11499847"/>
              <a:gd name="connsiteY379" fmla="*/ 38100 h 2403475"/>
              <a:gd name="connsiteX380" fmla="*/ 2766077 w 11499847"/>
              <a:gd name="connsiteY380" fmla="*/ 0 h 2403475"/>
              <a:gd name="connsiteX381" fmla="*/ 3146531 w 11499847"/>
              <a:gd name="connsiteY381" fmla="*/ 51449 h 2403475"/>
              <a:gd name="connsiteX382" fmla="*/ 3467375 w 11499847"/>
              <a:gd name="connsiteY382" fmla="*/ 204124 h 2403475"/>
              <a:gd name="connsiteX383" fmla="*/ 3340627 w 11499847"/>
              <a:gd name="connsiteY383" fmla="*/ 403228 h 2403475"/>
              <a:gd name="connsiteX384" fmla="*/ 3213880 w 11499847"/>
              <a:gd name="connsiteY384" fmla="*/ 602542 h 2403475"/>
              <a:gd name="connsiteX385" fmla="*/ 3009743 w 11499847"/>
              <a:gd name="connsiteY385" fmla="*/ 496716 h 2403475"/>
              <a:gd name="connsiteX386" fmla="*/ 2766077 w 11499847"/>
              <a:gd name="connsiteY386" fmla="*/ 457606 h 2403475"/>
              <a:gd name="connsiteX387" fmla="*/ 2232314 w 11499847"/>
              <a:gd name="connsiteY387" fmla="*/ 681180 h 2403475"/>
              <a:gd name="connsiteX388" fmla="*/ 2012073 w 11499847"/>
              <a:gd name="connsiteY388" fmla="*/ 1198391 h 2403475"/>
              <a:gd name="connsiteX389" fmla="*/ 2232314 w 11499847"/>
              <a:gd name="connsiteY389" fmla="*/ 1721250 h 2403475"/>
              <a:gd name="connsiteX390" fmla="*/ 2766077 w 11499847"/>
              <a:gd name="connsiteY390" fmla="*/ 1942732 h 2403475"/>
              <a:gd name="connsiteX391" fmla="*/ 3050111 w 11499847"/>
              <a:gd name="connsiteY391" fmla="*/ 1886682 h 2403475"/>
              <a:gd name="connsiteX392" fmla="*/ 3289594 w 11499847"/>
              <a:gd name="connsiteY392" fmla="*/ 1722086 h 2403475"/>
              <a:gd name="connsiteX393" fmla="*/ 3543925 w 11499847"/>
              <a:gd name="connsiteY393" fmla="*/ 1095493 h 2403475"/>
              <a:gd name="connsiteX394" fmla="*/ 3921866 w 11499847"/>
              <a:gd name="connsiteY394" fmla="*/ 345714 h 2403475"/>
              <a:gd name="connsiteX395" fmla="*/ 4300646 w 11499847"/>
              <a:gd name="connsiteY395" fmla="*/ 92441 h 2403475"/>
              <a:gd name="connsiteX396" fmla="*/ 4787977 w 11499847"/>
              <a:gd name="connsiteY396" fmla="*/ 0 h 2403475"/>
              <a:gd name="connsiteX397" fmla="*/ 5168221 w 11499847"/>
              <a:gd name="connsiteY397" fmla="*/ 54796 h 2403475"/>
              <a:gd name="connsiteX398" fmla="*/ 5489275 w 11499847"/>
              <a:gd name="connsiteY398" fmla="*/ 210607 h 2403475"/>
              <a:gd name="connsiteX399" fmla="*/ 5364200 w 11499847"/>
              <a:gd name="connsiteY399" fmla="*/ 409921 h 2403475"/>
              <a:gd name="connsiteX400" fmla="*/ 5239125 w 11499847"/>
              <a:gd name="connsiteY400" fmla="*/ 609025 h 2403475"/>
              <a:gd name="connsiteX401" fmla="*/ 5031643 w 11499847"/>
              <a:gd name="connsiteY401" fmla="*/ 500480 h 2403475"/>
              <a:gd name="connsiteX402" fmla="*/ 4784631 w 11499847"/>
              <a:gd name="connsiteY402" fmla="*/ 460952 h 2403475"/>
              <a:gd name="connsiteX403" fmla="*/ 4264462 w 11499847"/>
              <a:gd name="connsiteY403" fmla="*/ 679089 h 2403475"/>
              <a:gd name="connsiteX404" fmla="*/ 4050287 w 11499847"/>
              <a:gd name="connsiteY404" fmla="*/ 1198391 h 2403475"/>
              <a:gd name="connsiteX405" fmla="*/ 4262370 w 11499847"/>
              <a:gd name="connsiteY405" fmla="*/ 1725223 h 2403475"/>
              <a:gd name="connsiteX406" fmla="*/ 4778147 w 11499847"/>
              <a:gd name="connsiteY406" fmla="*/ 1945870 h 2403475"/>
              <a:gd name="connsiteX407" fmla="*/ 5191438 w 11499847"/>
              <a:gd name="connsiteY407" fmla="*/ 1804280 h 2403475"/>
              <a:gd name="connsiteX408" fmla="*/ 5426737 w 11499847"/>
              <a:gd name="connsiteY408" fmla="*/ 1445390 h 2403475"/>
              <a:gd name="connsiteX409" fmla="*/ 4708917 w 11499847"/>
              <a:gd name="connsiteY409" fmla="*/ 1445390 h 2403475"/>
              <a:gd name="connsiteX410" fmla="*/ 4850515 w 11499847"/>
              <a:gd name="connsiteY410" fmla="*/ 1223279 h 2403475"/>
              <a:gd name="connsiteX411" fmla="*/ 4992113 w 11499847"/>
              <a:gd name="connsiteY411" fmla="*/ 1000960 h 2403475"/>
              <a:gd name="connsiteX412" fmla="*/ 5457901 w 11499847"/>
              <a:gd name="connsiteY412" fmla="*/ 1000960 h 2403475"/>
              <a:gd name="connsiteX413" fmla="*/ 5924108 w 11499847"/>
              <a:gd name="connsiteY413" fmla="*/ 1000960 h 2403475"/>
              <a:gd name="connsiteX414" fmla="*/ 5936030 w 11499847"/>
              <a:gd name="connsiteY414" fmla="*/ 1100094 h 2403475"/>
              <a:gd name="connsiteX415" fmla="*/ 5940422 w 11499847"/>
              <a:gd name="connsiteY415" fmla="*/ 1201738 h 2403475"/>
              <a:gd name="connsiteX416" fmla="*/ 5600963 w 11499847"/>
              <a:gd name="connsiteY416" fmla="*/ 2050860 h 2403475"/>
              <a:gd name="connsiteX417" fmla="*/ 4764970 w 11499847"/>
              <a:gd name="connsiteY417" fmla="*/ 2403475 h 2403475"/>
              <a:gd name="connsiteX418" fmla="*/ 4178290 w 11499847"/>
              <a:gd name="connsiteY418" fmla="*/ 2262513 h 2403475"/>
              <a:gd name="connsiteX419" fmla="*/ 3757265 w 11499847"/>
              <a:gd name="connsiteY419" fmla="*/ 1886682 h 2403475"/>
              <a:gd name="connsiteX420" fmla="*/ 3332469 w 11499847"/>
              <a:gd name="connsiteY420" fmla="*/ 2263558 h 2403475"/>
              <a:gd name="connsiteX421" fmla="*/ 2749555 w 11499847"/>
              <a:gd name="connsiteY421" fmla="*/ 2403475 h 2403475"/>
              <a:gd name="connsiteX422" fmla="*/ 2242563 w 11499847"/>
              <a:gd name="connsiteY422" fmla="*/ 2295766 h 2403475"/>
              <a:gd name="connsiteX423" fmla="*/ 1844121 w 11499847"/>
              <a:gd name="connsiteY423" fmla="*/ 2005266 h 2403475"/>
              <a:gd name="connsiteX424" fmla="*/ 1583096 w 11499847"/>
              <a:gd name="connsiteY424" fmla="*/ 2257493 h 2403475"/>
              <a:gd name="connsiteX425" fmla="*/ 1188838 w 11499847"/>
              <a:gd name="connsiteY425" fmla="*/ 2354117 h 2403475"/>
              <a:gd name="connsiteX426" fmla="*/ 0 w 11499847"/>
              <a:gd name="connsiteY426" fmla="*/ 2354117 h 2403475"/>
              <a:gd name="connsiteX427" fmla="*/ 0 w 11499847"/>
              <a:gd name="connsiteY427" fmla="*/ 1201738 h 2403475"/>
              <a:gd name="connsiteX428" fmla="*/ 0 w 11499847"/>
              <a:gd name="connsiteY428" fmla="*/ 49358 h 2403475"/>
              <a:gd name="connsiteX429" fmla="*/ 538575 w 11499847"/>
              <a:gd name="connsiteY429" fmla="*/ 49358 h 2403475"/>
              <a:gd name="connsiteX430" fmla="*/ 1076940 w 11499847"/>
              <a:gd name="connsiteY430" fmla="*/ 49358 h 2403475"/>
              <a:gd name="connsiteX431" fmla="*/ 1523487 w 11499847"/>
              <a:gd name="connsiteY431" fmla="*/ 176099 h 2403475"/>
              <a:gd name="connsiteX432" fmla="*/ 1774892 w 11499847"/>
              <a:gd name="connsiteY432" fmla="*/ 500480 h 2403475"/>
              <a:gd name="connsiteX433" fmla="*/ 2196549 w 11499847"/>
              <a:gd name="connsiteY433" fmla="*/ 137826 h 2403475"/>
              <a:gd name="connsiteX434" fmla="*/ 2766077 w 11499847"/>
              <a:gd name="connsiteY434" fmla="*/ 0 h 240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Lst>
            <a:rect l="l" t="t" r="r" b="b"/>
            <a:pathLst>
              <a:path w="11499847" h="2403475">
                <a:moveTo>
                  <a:pt x="8982072" y="1919288"/>
                </a:moveTo>
                <a:cubicBezTo>
                  <a:pt x="8982072" y="2105026"/>
                  <a:pt x="8982072" y="2105026"/>
                  <a:pt x="8982072" y="2105026"/>
                </a:cubicBezTo>
                <a:cubicBezTo>
                  <a:pt x="9098233" y="2105026"/>
                  <a:pt x="9098233" y="2105026"/>
                  <a:pt x="9098233" y="2105026"/>
                </a:cubicBezTo>
                <a:cubicBezTo>
                  <a:pt x="9124975" y="2105026"/>
                  <a:pt x="9148166" y="2096202"/>
                  <a:pt x="9164880" y="2080233"/>
                </a:cubicBezTo>
                <a:cubicBezTo>
                  <a:pt x="9181594" y="2064055"/>
                  <a:pt x="9191622" y="2040732"/>
                  <a:pt x="9191622" y="2011737"/>
                </a:cubicBezTo>
                <a:cubicBezTo>
                  <a:pt x="9191622" y="1983792"/>
                  <a:pt x="9181594" y="1960680"/>
                  <a:pt x="9164880" y="1944501"/>
                </a:cubicBezTo>
                <a:cubicBezTo>
                  <a:pt x="9148166" y="1928323"/>
                  <a:pt x="9124975" y="1919288"/>
                  <a:pt x="9098233" y="1919288"/>
                </a:cubicBezTo>
                <a:cubicBezTo>
                  <a:pt x="8982072" y="1919288"/>
                  <a:pt x="8982072" y="1919288"/>
                  <a:pt x="8982072" y="1919288"/>
                </a:cubicBezTo>
                <a:close/>
                <a:moveTo>
                  <a:pt x="7280272" y="1919288"/>
                </a:moveTo>
                <a:cubicBezTo>
                  <a:pt x="7280272" y="2097088"/>
                  <a:pt x="7280272" y="2097088"/>
                  <a:pt x="7280272" y="2097088"/>
                </a:cubicBezTo>
                <a:cubicBezTo>
                  <a:pt x="7404503" y="2097088"/>
                  <a:pt x="7404503" y="2097088"/>
                  <a:pt x="7404503" y="2097088"/>
                </a:cubicBezTo>
                <a:cubicBezTo>
                  <a:pt x="7430689" y="2097088"/>
                  <a:pt x="7453105" y="2088711"/>
                  <a:pt x="7469027" y="2073423"/>
                </a:cubicBezTo>
                <a:cubicBezTo>
                  <a:pt x="7485158" y="2058136"/>
                  <a:pt x="7494585" y="2035937"/>
                  <a:pt x="7494585" y="2008502"/>
                </a:cubicBezTo>
                <a:cubicBezTo>
                  <a:pt x="7494585" y="1981487"/>
                  <a:pt x="7485158" y="1959078"/>
                  <a:pt x="7469027" y="1943581"/>
                </a:cubicBezTo>
                <a:cubicBezTo>
                  <a:pt x="7453105" y="1927874"/>
                  <a:pt x="7430689" y="1919288"/>
                  <a:pt x="7404503" y="1919288"/>
                </a:cubicBezTo>
                <a:cubicBezTo>
                  <a:pt x="7280272" y="1919288"/>
                  <a:pt x="7280272" y="1919288"/>
                  <a:pt x="7280272" y="1919288"/>
                </a:cubicBezTo>
                <a:close/>
                <a:moveTo>
                  <a:pt x="7945015" y="1909763"/>
                </a:moveTo>
                <a:cubicBezTo>
                  <a:pt x="7893445" y="1909763"/>
                  <a:pt x="7847115" y="1930941"/>
                  <a:pt x="7813574" y="1965330"/>
                </a:cubicBezTo>
                <a:cubicBezTo>
                  <a:pt x="7780242" y="1999719"/>
                  <a:pt x="7759697" y="2047317"/>
                  <a:pt x="7759697" y="2100368"/>
                </a:cubicBezTo>
                <a:cubicBezTo>
                  <a:pt x="7759697" y="2153419"/>
                  <a:pt x="7780242" y="2201227"/>
                  <a:pt x="7813574" y="2235406"/>
                </a:cubicBezTo>
                <a:cubicBezTo>
                  <a:pt x="7847115" y="2269795"/>
                  <a:pt x="7893445" y="2290763"/>
                  <a:pt x="7945015" y="2290763"/>
                </a:cubicBezTo>
                <a:cubicBezTo>
                  <a:pt x="7997215" y="2290763"/>
                  <a:pt x="8043544" y="2270004"/>
                  <a:pt x="8077086" y="2235825"/>
                </a:cubicBezTo>
                <a:cubicBezTo>
                  <a:pt x="8110628" y="2201437"/>
                  <a:pt x="8131172" y="2153838"/>
                  <a:pt x="8131172" y="2100368"/>
                </a:cubicBezTo>
                <a:cubicBezTo>
                  <a:pt x="8131172" y="2047317"/>
                  <a:pt x="8110418" y="1999719"/>
                  <a:pt x="8076876" y="1965330"/>
                </a:cubicBezTo>
                <a:cubicBezTo>
                  <a:pt x="8043334" y="1930941"/>
                  <a:pt x="7996796" y="1909763"/>
                  <a:pt x="7945015" y="1909763"/>
                </a:cubicBezTo>
                <a:close/>
                <a:moveTo>
                  <a:pt x="8899522" y="1844675"/>
                </a:moveTo>
                <a:cubicBezTo>
                  <a:pt x="9098598" y="1844675"/>
                  <a:pt x="9098598" y="1844675"/>
                  <a:pt x="9098598" y="1844675"/>
                </a:cubicBezTo>
                <a:cubicBezTo>
                  <a:pt x="9152872" y="1844675"/>
                  <a:pt x="9197507" y="1862857"/>
                  <a:pt x="9228521" y="1892741"/>
                </a:cubicBezTo>
                <a:cubicBezTo>
                  <a:pt x="9259744" y="1922835"/>
                  <a:pt x="9277347" y="1964423"/>
                  <a:pt x="9277347" y="2011236"/>
                </a:cubicBezTo>
                <a:cubicBezTo>
                  <a:pt x="9277347" y="2057839"/>
                  <a:pt x="9259744" y="2099427"/>
                  <a:pt x="9228521" y="2129521"/>
                </a:cubicBezTo>
                <a:cubicBezTo>
                  <a:pt x="9197507" y="2159405"/>
                  <a:pt x="9152872" y="2177796"/>
                  <a:pt x="9098598" y="2177796"/>
                </a:cubicBezTo>
                <a:cubicBezTo>
                  <a:pt x="8982086" y="2177796"/>
                  <a:pt x="8982086" y="2177796"/>
                  <a:pt x="8982086" y="2177796"/>
                </a:cubicBezTo>
                <a:cubicBezTo>
                  <a:pt x="8982086" y="2355850"/>
                  <a:pt x="8982086" y="2355850"/>
                  <a:pt x="8982086" y="2355850"/>
                </a:cubicBezTo>
                <a:cubicBezTo>
                  <a:pt x="8899522" y="2355850"/>
                  <a:pt x="8899522" y="2355850"/>
                  <a:pt x="8899522" y="2355850"/>
                </a:cubicBezTo>
                <a:cubicBezTo>
                  <a:pt x="8899522" y="1844675"/>
                  <a:pt x="8899522" y="1844675"/>
                  <a:pt x="8899522" y="1844675"/>
                </a:cubicBezTo>
                <a:close/>
                <a:moveTo>
                  <a:pt x="8324847" y="1844675"/>
                </a:moveTo>
                <a:cubicBezTo>
                  <a:pt x="8407608" y="1844675"/>
                  <a:pt x="8407608" y="1844675"/>
                  <a:pt x="8407608" y="1844675"/>
                </a:cubicBezTo>
                <a:cubicBezTo>
                  <a:pt x="8407608" y="2158090"/>
                  <a:pt x="8407608" y="2158090"/>
                  <a:pt x="8407608" y="2158090"/>
                </a:cubicBezTo>
                <a:cubicBezTo>
                  <a:pt x="8407608" y="2195307"/>
                  <a:pt x="8420389" y="2228551"/>
                  <a:pt x="8443017" y="2252595"/>
                </a:cubicBezTo>
                <a:cubicBezTo>
                  <a:pt x="8465855" y="2276431"/>
                  <a:pt x="8498331" y="2291066"/>
                  <a:pt x="8537931" y="2291066"/>
                </a:cubicBezTo>
                <a:cubicBezTo>
                  <a:pt x="8576692" y="2291066"/>
                  <a:pt x="8609168" y="2276431"/>
                  <a:pt x="8631797" y="2252595"/>
                </a:cubicBezTo>
                <a:cubicBezTo>
                  <a:pt x="8654425" y="2228551"/>
                  <a:pt x="8667415" y="2195307"/>
                  <a:pt x="8667415" y="2158090"/>
                </a:cubicBezTo>
                <a:cubicBezTo>
                  <a:pt x="8667415" y="1844675"/>
                  <a:pt x="8667415" y="1844675"/>
                  <a:pt x="8667415" y="1844675"/>
                </a:cubicBezTo>
                <a:cubicBezTo>
                  <a:pt x="8748710" y="1844675"/>
                  <a:pt x="8748710" y="1844675"/>
                  <a:pt x="8748710" y="1844675"/>
                </a:cubicBezTo>
                <a:cubicBezTo>
                  <a:pt x="8748710" y="2158717"/>
                  <a:pt x="8748710" y="2158717"/>
                  <a:pt x="8748710" y="2158717"/>
                </a:cubicBezTo>
                <a:cubicBezTo>
                  <a:pt x="8748710" y="2218724"/>
                  <a:pt x="8726291" y="2270785"/>
                  <a:pt x="8688577" y="2307793"/>
                </a:cubicBezTo>
                <a:cubicBezTo>
                  <a:pt x="8650863" y="2345010"/>
                  <a:pt x="8597854" y="2366963"/>
                  <a:pt x="8537093" y="2366963"/>
                </a:cubicBezTo>
                <a:cubicBezTo>
                  <a:pt x="8476331" y="2366963"/>
                  <a:pt x="8423322" y="2345010"/>
                  <a:pt x="8385399" y="2307793"/>
                </a:cubicBezTo>
                <a:cubicBezTo>
                  <a:pt x="8347475" y="2270785"/>
                  <a:pt x="8324847" y="2218724"/>
                  <a:pt x="8324847" y="2158717"/>
                </a:cubicBezTo>
                <a:cubicBezTo>
                  <a:pt x="8324847" y="1844675"/>
                  <a:pt x="8324847" y="1844675"/>
                  <a:pt x="8324847" y="1844675"/>
                </a:cubicBezTo>
                <a:close/>
                <a:moveTo>
                  <a:pt x="7197722" y="1844675"/>
                </a:moveTo>
                <a:cubicBezTo>
                  <a:pt x="7404196" y="1844675"/>
                  <a:pt x="7404196" y="1844675"/>
                  <a:pt x="7404196" y="1844675"/>
                </a:cubicBezTo>
                <a:cubicBezTo>
                  <a:pt x="7457641" y="1844675"/>
                  <a:pt x="7501065" y="1862439"/>
                  <a:pt x="7531336" y="1891906"/>
                </a:cubicBezTo>
                <a:cubicBezTo>
                  <a:pt x="7561608" y="1921581"/>
                  <a:pt x="7578727" y="1962542"/>
                  <a:pt x="7578727" y="2008937"/>
                </a:cubicBezTo>
                <a:cubicBezTo>
                  <a:pt x="7578727" y="2047390"/>
                  <a:pt x="7568080" y="2080827"/>
                  <a:pt x="7548455" y="2106950"/>
                </a:cubicBezTo>
                <a:cubicBezTo>
                  <a:pt x="7529040" y="2133073"/>
                  <a:pt x="7500647" y="2152091"/>
                  <a:pt x="7464947" y="2161495"/>
                </a:cubicBezTo>
                <a:cubicBezTo>
                  <a:pt x="7525699" y="2258673"/>
                  <a:pt x="7525699" y="2258673"/>
                  <a:pt x="7525699" y="2258673"/>
                </a:cubicBezTo>
                <a:cubicBezTo>
                  <a:pt x="7586660" y="2355850"/>
                  <a:pt x="7586660" y="2355850"/>
                  <a:pt x="7586660" y="2355850"/>
                </a:cubicBezTo>
                <a:cubicBezTo>
                  <a:pt x="7491044" y="2355850"/>
                  <a:pt x="7491044" y="2355850"/>
                  <a:pt x="7491044" y="2355850"/>
                </a:cubicBezTo>
                <a:cubicBezTo>
                  <a:pt x="7434676" y="2263479"/>
                  <a:pt x="7434676" y="2263479"/>
                  <a:pt x="7434676" y="2263479"/>
                </a:cubicBezTo>
                <a:cubicBezTo>
                  <a:pt x="7378099" y="2171108"/>
                  <a:pt x="7378099" y="2171108"/>
                  <a:pt x="7378099" y="2171108"/>
                </a:cubicBezTo>
                <a:cubicBezTo>
                  <a:pt x="7280395" y="2171108"/>
                  <a:pt x="7280395" y="2171108"/>
                  <a:pt x="7280395" y="2171108"/>
                </a:cubicBezTo>
                <a:cubicBezTo>
                  <a:pt x="7280395" y="2355850"/>
                  <a:pt x="7280395" y="2355850"/>
                  <a:pt x="7280395" y="2355850"/>
                </a:cubicBezTo>
                <a:cubicBezTo>
                  <a:pt x="7197722" y="2355850"/>
                  <a:pt x="7197722" y="2355850"/>
                  <a:pt x="7197722" y="2355850"/>
                </a:cubicBezTo>
                <a:cubicBezTo>
                  <a:pt x="7197722" y="1844675"/>
                  <a:pt x="7197722" y="1844675"/>
                  <a:pt x="7197722" y="1844675"/>
                </a:cubicBezTo>
                <a:close/>
                <a:moveTo>
                  <a:pt x="7945016" y="1833563"/>
                </a:moveTo>
                <a:cubicBezTo>
                  <a:pt x="8020028" y="1833563"/>
                  <a:pt x="8087706" y="1863673"/>
                  <a:pt x="8136527" y="1911974"/>
                </a:cubicBezTo>
                <a:cubicBezTo>
                  <a:pt x="8185138" y="1960274"/>
                  <a:pt x="8215310" y="2026976"/>
                  <a:pt x="8215310" y="2100368"/>
                </a:cubicBezTo>
                <a:cubicBezTo>
                  <a:pt x="8215310" y="2173760"/>
                  <a:pt x="8185138" y="2240461"/>
                  <a:pt x="8136527" y="2288762"/>
                </a:cubicBezTo>
                <a:cubicBezTo>
                  <a:pt x="8087706" y="2337063"/>
                  <a:pt x="8020028" y="2366963"/>
                  <a:pt x="7945016" y="2366963"/>
                </a:cubicBezTo>
                <a:cubicBezTo>
                  <a:pt x="7870004" y="2366963"/>
                  <a:pt x="7802745" y="2337063"/>
                  <a:pt x="7754134" y="2288762"/>
                </a:cubicBezTo>
                <a:cubicBezTo>
                  <a:pt x="7705523" y="2240461"/>
                  <a:pt x="7675560" y="2173760"/>
                  <a:pt x="7675560" y="2100368"/>
                </a:cubicBezTo>
                <a:cubicBezTo>
                  <a:pt x="7675560" y="2026976"/>
                  <a:pt x="7705523" y="1960274"/>
                  <a:pt x="7754134" y="1911974"/>
                </a:cubicBezTo>
                <a:cubicBezTo>
                  <a:pt x="7802745" y="1863673"/>
                  <a:pt x="7870004" y="1833563"/>
                  <a:pt x="7945016" y="1833563"/>
                </a:cubicBezTo>
                <a:close/>
                <a:moveTo>
                  <a:pt x="6834872" y="1833563"/>
                </a:moveTo>
                <a:cubicBezTo>
                  <a:pt x="6865690" y="1833563"/>
                  <a:pt x="6894831" y="1837536"/>
                  <a:pt x="6921875" y="1845482"/>
                </a:cubicBezTo>
                <a:cubicBezTo>
                  <a:pt x="6948919" y="1853218"/>
                  <a:pt x="6973658" y="1865136"/>
                  <a:pt x="6996090" y="1881028"/>
                </a:cubicBezTo>
                <a:cubicBezTo>
                  <a:pt x="6974496" y="1914692"/>
                  <a:pt x="6974496" y="1914692"/>
                  <a:pt x="6974496" y="1914692"/>
                </a:cubicBezTo>
                <a:cubicBezTo>
                  <a:pt x="6952903" y="1948356"/>
                  <a:pt x="6952903" y="1948356"/>
                  <a:pt x="6952903" y="1948356"/>
                </a:cubicBezTo>
                <a:cubicBezTo>
                  <a:pt x="6935712" y="1935183"/>
                  <a:pt x="6917263" y="1925774"/>
                  <a:pt x="6897556" y="1919501"/>
                </a:cubicBezTo>
                <a:cubicBezTo>
                  <a:pt x="6877850" y="1913228"/>
                  <a:pt x="6856885" y="1910301"/>
                  <a:pt x="6834243" y="1910301"/>
                </a:cubicBezTo>
                <a:cubicBezTo>
                  <a:pt x="6782461" y="1910301"/>
                  <a:pt x="6736548" y="1931001"/>
                  <a:pt x="6703424" y="1965084"/>
                </a:cubicBezTo>
                <a:cubicBezTo>
                  <a:pt x="6670510" y="1999166"/>
                  <a:pt x="6650384" y="2046631"/>
                  <a:pt x="6650384" y="2100368"/>
                </a:cubicBezTo>
                <a:cubicBezTo>
                  <a:pt x="6650384" y="2154105"/>
                  <a:pt x="6669671" y="2201779"/>
                  <a:pt x="6701957" y="2236070"/>
                </a:cubicBezTo>
                <a:cubicBezTo>
                  <a:pt x="6734242" y="2270152"/>
                  <a:pt x="6779526" y="2291062"/>
                  <a:pt x="6831308" y="2291062"/>
                </a:cubicBezTo>
                <a:cubicBezTo>
                  <a:pt x="6878898" y="2291062"/>
                  <a:pt x="6917473" y="2275798"/>
                  <a:pt x="6945984" y="2250498"/>
                </a:cubicBezTo>
                <a:cubicBezTo>
                  <a:pt x="6974496" y="2225197"/>
                  <a:pt x="6992735" y="2189442"/>
                  <a:pt x="6999863" y="2148460"/>
                </a:cubicBezTo>
                <a:cubicBezTo>
                  <a:pt x="6825438" y="2148460"/>
                  <a:pt x="6825438" y="2148460"/>
                  <a:pt x="6825438" y="2148460"/>
                </a:cubicBezTo>
                <a:cubicBezTo>
                  <a:pt x="6849128" y="2111241"/>
                  <a:pt x="6849128" y="2111241"/>
                  <a:pt x="6849128" y="2111241"/>
                </a:cubicBezTo>
                <a:cubicBezTo>
                  <a:pt x="6873028" y="2074022"/>
                  <a:pt x="6873028" y="2074022"/>
                  <a:pt x="6873028" y="2074022"/>
                </a:cubicBezTo>
                <a:cubicBezTo>
                  <a:pt x="7078061" y="2074022"/>
                  <a:pt x="7078061" y="2074022"/>
                  <a:pt x="7078061" y="2074022"/>
                </a:cubicBezTo>
                <a:cubicBezTo>
                  <a:pt x="7079319" y="2078204"/>
                  <a:pt x="7080158" y="2083849"/>
                  <a:pt x="7080787" y="2090540"/>
                </a:cubicBezTo>
                <a:cubicBezTo>
                  <a:pt x="7081415" y="2096813"/>
                  <a:pt x="7081835" y="2103922"/>
                  <a:pt x="7081835" y="2110613"/>
                </a:cubicBezTo>
                <a:cubicBezTo>
                  <a:pt x="7081835" y="2183378"/>
                  <a:pt x="7056258" y="2247361"/>
                  <a:pt x="7011813" y="2293362"/>
                </a:cubicBezTo>
                <a:cubicBezTo>
                  <a:pt x="6967788" y="2339363"/>
                  <a:pt x="6904894" y="2366963"/>
                  <a:pt x="6830470" y="2366963"/>
                </a:cubicBezTo>
                <a:cubicBezTo>
                  <a:pt x="6756255" y="2366963"/>
                  <a:pt x="6690007" y="2337481"/>
                  <a:pt x="6642417" y="2289389"/>
                </a:cubicBezTo>
                <a:cubicBezTo>
                  <a:pt x="6595037" y="2241088"/>
                  <a:pt x="6565897" y="2174387"/>
                  <a:pt x="6565897" y="2100368"/>
                </a:cubicBezTo>
                <a:cubicBezTo>
                  <a:pt x="6565897" y="2026139"/>
                  <a:pt x="6595876" y="1959438"/>
                  <a:pt x="6644514" y="1911346"/>
                </a:cubicBezTo>
                <a:cubicBezTo>
                  <a:pt x="6692942" y="1863255"/>
                  <a:pt x="6760238" y="1833563"/>
                  <a:pt x="6834872" y="1833563"/>
                </a:cubicBezTo>
                <a:close/>
                <a:moveTo>
                  <a:pt x="501650" y="1403350"/>
                </a:moveTo>
                <a:cubicBezTo>
                  <a:pt x="501650" y="1403350"/>
                  <a:pt x="501650" y="1403350"/>
                  <a:pt x="501650" y="1925638"/>
                </a:cubicBezTo>
                <a:cubicBezTo>
                  <a:pt x="501650" y="1925638"/>
                  <a:pt x="501650" y="1925638"/>
                  <a:pt x="842112" y="1925638"/>
                </a:cubicBezTo>
                <a:cubicBezTo>
                  <a:pt x="842112" y="1925638"/>
                  <a:pt x="842112" y="1925638"/>
                  <a:pt x="1182574" y="1925638"/>
                </a:cubicBezTo>
                <a:cubicBezTo>
                  <a:pt x="1258233" y="1925638"/>
                  <a:pt x="1326576" y="1896842"/>
                  <a:pt x="1375900" y="1849684"/>
                </a:cubicBezTo>
                <a:cubicBezTo>
                  <a:pt x="1425224" y="1802317"/>
                  <a:pt x="1455738" y="1736796"/>
                  <a:pt x="1455738" y="1662720"/>
                </a:cubicBezTo>
                <a:cubicBezTo>
                  <a:pt x="1455738" y="1588853"/>
                  <a:pt x="1425224" y="1523958"/>
                  <a:pt x="1375900" y="1477635"/>
                </a:cubicBezTo>
                <a:cubicBezTo>
                  <a:pt x="1326576" y="1431103"/>
                  <a:pt x="1258233" y="1403350"/>
                  <a:pt x="1182574" y="1403350"/>
                </a:cubicBezTo>
                <a:cubicBezTo>
                  <a:pt x="1182574" y="1403350"/>
                  <a:pt x="1182574" y="1403350"/>
                  <a:pt x="501650" y="1403350"/>
                </a:cubicBezTo>
                <a:close/>
                <a:moveTo>
                  <a:pt x="7349808" y="1012825"/>
                </a:moveTo>
                <a:cubicBezTo>
                  <a:pt x="7297999" y="1012825"/>
                  <a:pt x="7251643" y="1033706"/>
                  <a:pt x="7218292" y="1067952"/>
                </a:cubicBezTo>
                <a:cubicBezTo>
                  <a:pt x="7184731" y="1102197"/>
                  <a:pt x="7164385" y="1149598"/>
                  <a:pt x="7164385" y="1202427"/>
                </a:cubicBezTo>
                <a:cubicBezTo>
                  <a:pt x="7164385" y="1255466"/>
                  <a:pt x="7184731" y="1302866"/>
                  <a:pt x="7218292" y="1336903"/>
                </a:cubicBezTo>
                <a:cubicBezTo>
                  <a:pt x="7251643" y="1371148"/>
                  <a:pt x="7297999" y="1392238"/>
                  <a:pt x="7349808" y="1392238"/>
                </a:cubicBezTo>
                <a:cubicBezTo>
                  <a:pt x="7401827" y="1392238"/>
                  <a:pt x="7448393" y="1371357"/>
                  <a:pt x="7481953" y="1337320"/>
                </a:cubicBezTo>
                <a:cubicBezTo>
                  <a:pt x="7515304" y="1303075"/>
                  <a:pt x="7535860" y="1255675"/>
                  <a:pt x="7535860" y="1202427"/>
                </a:cubicBezTo>
                <a:cubicBezTo>
                  <a:pt x="7535860" y="1149598"/>
                  <a:pt x="7515304" y="1102197"/>
                  <a:pt x="7481534" y="1067952"/>
                </a:cubicBezTo>
                <a:cubicBezTo>
                  <a:pt x="7447973" y="1033706"/>
                  <a:pt x="7401408" y="1012825"/>
                  <a:pt x="7349808" y="1012825"/>
                </a:cubicBezTo>
                <a:close/>
                <a:moveTo>
                  <a:pt x="10448922" y="946150"/>
                </a:moveTo>
                <a:lnTo>
                  <a:pt x="10552110" y="946150"/>
                </a:lnTo>
                <a:lnTo>
                  <a:pt x="10671172" y="1139825"/>
                </a:lnTo>
                <a:lnTo>
                  <a:pt x="10790235" y="1333501"/>
                </a:lnTo>
                <a:lnTo>
                  <a:pt x="10790235" y="946150"/>
                </a:lnTo>
                <a:lnTo>
                  <a:pt x="10869610" y="946150"/>
                </a:lnTo>
                <a:lnTo>
                  <a:pt x="10869610" y="1458913"/>
                </a:lnTo>
                <a:lnTo>
                  <a:pt x="10772772" y="1458913"/>
                </a:lnTo>
                <a:lnTo>
                  <a:pt x="10650535" y="1260475"/>
                </a:lnTo>
                <a:lnTo>
                  <a:pt x="10528297" y="1062038"/>
                </a:lnTo>
                <a:lnTo>
                  <a:pt x="10528297" y="1458913"/>
                </a:lnTo>
                <a:lnTo>
                  <a:pt x="10448922" y="1458913"/>
                </a:lnTo>
                <a:close/>
                <a:moveTo>
                  <a:pt x="10185397" y="946150"/>
                </a:moveTo>
                <a:lnTo>
                  <a:pt x="10267947" y="946150"/>
                </a:lnTo>
                <a:lnTo>
                  <a:pt x="10267947" y="1458913"/>
                </a:lnTo>
                <a:lnTo>
                  <a:pt x="10185397" y="1458913"/>
                </a:lnTo>
                <a:close/>
                <a:moveTo>
                  <a:pt x="9656760" y="946150"/>
                </a:moveTo>
                <a:lnTo>
                  <a:pt x="10059985" y="946150"/>
                </a:lnTo>
                <a:lnTo>
                  <a:pt x="10059985" y="1022350"/>
                </a:lnTo>
                <a:lnTo>
                  <a:pt x="9899648" y="1022350"/>
                </a:lnTo>
                <a:lnTo>
                  <a:pt x="9899648" y="1458913"/>
                </a:lnTo>
                <a:lnTo>
                  <a:pt x="9817098" y="1458913"/>
                </a:lnTo>
                <a:lnTo>
                  <a:pt x="9817098" y="1022350"/>
                </a:lnTo>
                <a:lnTo>
                  <a:pt x="9656760" y="1022350"/>
                </a:lnTo>
                <a:close/>
                <a:moveTo>
                  <a:pt x="9336085" y="946150"/>
                </a:moveTo>
                <a:lnTo>
                  <a:pt x="9418635" y="946150"/>
                </a:lnTo>
                <a:lnTo>
                  <a:pt x="9418635" y="1382713"/>
                </a:lnTo>
                <a:lnTo>
                  <a:pt x="9671048" y="1382713"/>
                </a:lnTo>
                <a:lnTo>
                  <a:pt x="9671048" y="1458913"/>
                </a:lnTo>
                <a:lnTo>
                  <a:pt x="9336085" y="1458913"/>
                </a:lnTo>
                <a:close/>
                <a:moveTo>
                  <a:pt x="8766172" y="946150"/>
                </a:moveTo>
                <a:cubicBezTo>
                  <a:pt x="8848414" y="946150"/>
                  <a:pt x="8848414" y="946150"/>
                  <a:pt x="8848414" y="946150"/>
                </a:cubicBezTo>
                <a:cubicBezTo>
                  <a:pt x="8848414" y="1260391"/>
                  <a:pt x="8848414" y="1260391"/>
                  <a:pt x="8848414" y="1260391"/>
                </a:cubicBezTo>
                <a:cubicBezTo>
                  <a:pt x="8848414" y="1297706"/>
                  <a:pt x="8861356" y="1331038"/>
                  <a:pt x="8883900" y="1355146"/>
                </a:cubicBezTo>
                <a:cubicBezTo>
                  <a:pt x="8906443" y="1379044"/>
                  <a:pt x="8939006" y="1393718"/>
                  <a:pt x="8978249" y="1393718"/>
                </a:cubicBezTo>
                <a:cubicBezTo>
                  <a:pt x="9017074" y="1393718"/>
                  <a:pt x="9049219" y="1379044"/>
                  <a:pt x="9071972" y="1355146"/>
                </a:cubicBezTo>
                <a:cubicBezTo>
                  <a:pt x="9094515" y="1331038"/>
                  <a:pt x="9107457" y="1297706"/>
                  <a:pt x="9107457" y="1260391"/>
                </a:cubicBezTo>
                <a:cubicBezTo>
                  <a:pt x="9107457" y="946150"/>
                  <a:pt x="9107457" y="946150"/>
                  <a:pt x="9107457" y="946150"/>
                </a:cubicBezTo>
                <a:cubicBezTo>
                  <a:pt x="9188447" y="946150"/>
                  <a:pt x="9188447" y="946150"/>
                  <a:pt x="9188447" y="946150"/>
                </a:cubicBezTo>
                <a:cubicBezTo>
                  <a:pt x="9188447" y="1261230"/>
                  <a:pt x="9188447" y="1261230"/>
                  <a:pt x="9188447" y="1261230"/>
                </a:cubicBezTo>
                <a:cubicBezTo>
                  <a:pt x="9188447" y="1321185"/>
                  <a:pt x="9166112" y="1373384"/>
                  <a:pt x="9128539" y="1410489"/>
                </a:cubicBezTo>
                <a:cubicBezTo>
                  <a:pt x="9090758" y="1447804"/>
                  <a:pt x="9038156" y="1470025"/>
                  <a:pt x="8977623" y="1470025"/>
                </a:cubicBezTo>
                <a:cubicBezTo>
                  <a:pt x="8917089" y="1470025"/>
                  <a:pt x="8864278" y="1447804"/>
                  <a:pt x="8826497" y="1410489"/>
                </a:cubicBezTo>
                <a:cubicBezTo>
                  <a:pt x="8788716" y="1373384"/>
                  <a:pt x="8766172" y="1321185"/>
                  <a:pt x="8766172" y="1261230"/>
                </a:cubicBezTo>
                <a:cubicBezTo>
                  <a:pt x="8766172" y="946150"/>
                  <a:pt x="8766172" y="946150"/>
                  <a:pt x="8766172" y="946150"/>
                </a:cubicBezTo>
                <a:close/>
                <a:moveTo>
                  <a:pt x="7737472" y="946150"/>
                </a:moveTo>
                <a:lnTo>
                  <a:pt x="7839072" y="946150"/>
                </a:lnTo>
                <a:lnTo>
                  <a:pt x="7958134" y="1139825"/>
                </a:lnTo>
                <a:lnTo>
                  <a:pt x="8077197" y="1333501"/>
                </a:lnTo>
                <a:lnTo>
                  <a:pt x="8077197" y="946150"/>
                </a:lnTo>
                <a:lnTo>
                  <a:pt x="8156572" y="946150"/>
                </a:lnTo>
                <a:lnTo>
                  <a:pt x="8156572" y="1458913"/>
                </a:lnTo>
                <a:lnTo>
                  <a:pt x="8061322" y="1458913"/>
                </a:lnTo>
                <a:lnTo>
                  <a:pt x="7939084" y="1260475"/>
                </a:lnTo>
                <a:lnTo>
                  <a:pt x="7815259" y="1062038"/>
                </a:lnTo>
                <a:lnTo>
                  <a:pt x="7815259" y="1458913"/>
                </a:lnTo>
                <a:lnTo>
                  <a:pt x="7737472" y="1458913"/>
                </a:lnTo>
                <a:close/>
                <a:moveTo>
                  <a:pt x="11253544" y="936625"/>
                </a:moveTo>
                <a:cubicBezTo>
                  <a:pt x="11284280" y="936625"/>
                  <a:pt x="11313343" y="940389"/>
                  <a:pt x="11340315" y="948334"/>
                </a:cubicBezTo>
                <a:cubicBezTo>
                  <a:pt x="11367287" y="956071"/>
                  <a:pt x="11391959" y="967989"/>
                  <a:pt x="11414331" y="984090"/>
                </a:cubicBezTo>
                <a:cubicBezTo>
                  <a:pt x="11392795" y="1017545"/>
                  <a:pt x="11392795" y="1017545"/>
                  <a:pt x="11392795" y="1017545"/>
                </a:cubicBezTo>
                <a:cubicBezTo>
                  <a:pt x="11371260" y="1051209"/>
                  <a:pt x="11371260" y="1051209"/>
                  <a:pt x="11371260" y="1051209"/>
                </a:cubicBezTo>
                <a:cubicBezTo>
                  <a:pt x="11354114" y="1038036"/>
                  <a:pt x="11335715" y="1028627"/>
                  <a:pt x="11316270" y="1022354"/>
                </a:cubicBezTo>
                <a:cubicBezTo>
                  <a:pt x="11296616" y="1016290"/>
                  <a:pt x="11275498" y="1013363"/>
                  <a:pt x="11252917" y="1013363"/>
                </a:cubicBezTo>
                <a:cubicBezTo>
                  <a:pt x="11201273" y="1013363"/>
                  <a:pt x="11155483" y="1034063"/>
                  <a:pt x="11122657" y="1067936"/>
                </a:cubicBezTo>
                <a:cubicBezTo>
                  <a:pt x="11089622" y="1102019"/>
                  <a:pt x="11069549" y="1149692"/>
                  <a:pt x="11069549" y="1203221"/>
                </a:cubicBezTo>
                <a:cubicBezTo>
                  <a:pt x="11069549" y="1256958"/>
                  <a:pt x="11088785" y="1304631"/>
                  <a:pt x="11120984" y="1338923"/>
                </a:cubicBezTo>
                <a:cubicBezTo>
                  <a:pt x="11153393" y="1373214"/>
                  <a:pt x="11198346" y="1394124"/>
                  <a:pt x="11249990" y="1394124"/>
                </a:cubicBezTo>
                <a:cubicBezTo>
                  <a:pt x="11297452" y="1394124"/>
                  <a:pt x="11335924" y="1378860"/>
                  <a:pt x="11364360" y="1353350"/>
                </a:cubicBezTo>
                <a:cubicBezTo>
                  <a:pt x="11392795" y="1328050"/>
                  <a:pt x="11410986" y="1292295"/>
                  <a:pt x="11418095" y="1251521"/>
                </a:cubicBezTo>
                <a:cubicBezTo>
                  <a:pt x="11244136" y="1251521"/>
                  <a:pt x="11244136" y="1251521"/>
                  <a:pt x="11244136" y="1251521"/>
                </a:cubicBezTo>
                <a:cubicBezTo>
                  <a:pt x="11267971" y="1214303"/>
                  <a:pt x="11267971" y="1214303"/>
                  <a:pt x="11267971" y="1214303"/>
                </a:cubicBezTo>
                <a:cubicBezTo>
                  <a:pt x="11291598" y="1177084"/>
                  <a:pt x="11291598" y="1177084"/>
                  <a:pt x="11291598" y="1177084"/>
                </a:cubicBezTo>
                <a:cubicBezTo>
                  <a:pt x="11496083" y="1177084"/>
                  <a:pt x="11496083" y="1177084"/>
                  <a:pt x="11496083" y="1177084"/>
                </a:cubicBezTo>
                <a:cubicBezTo>
                  <a:pt x="11497338" y="1181057"/>
                  <a:pt x="11498174" y="1186911"/>
                  <a:pt x="11498802" y="1193393"/>
                </a:cubicBezTo>
                <a:cubicBezTo>
                  <a:pt x="11499429" y="1199875"/>
                  <a:pt x="11499847" y="1206984"/>
                  <a:pt x="11499847" y="1213466"/>
                </a:cubicBezTo>
                <a:cubicBezTo>
                  <a:pt x="11499847" y="1286231"/>
                  <a:pt x="11474339" y="1350214"/>
                  <a:pt x="11430222" y="1396215"/>
                </a:cubicBezTo>
                <a:cubicBezTo>
                  <a:pt x="11386105" y="1442216"/>
                  <a:pt x="11323379" y="1470025"/>
                  <a:pt x="11249154" y="1470025"/>
                </a:cubicBezTo>
                <a:cubicBezTo>
                  <a:pt x="11175137" y="1470025"/>
                  <a:pt x="11109066" y="1440334"/>
                  <a:pt x="11061813" y="1392242"/>
                </a:cubicBezTo>
                <a:cubicBezTo>
                  <a:pt x="11014351" y="1344150"/>
                  <a:pt x="10985497" y="1277449"/>
                  <a:pt x="10985497" y="1203221"/>
                </a:cubicBezTo>
                <a:cubicBezTo>
                  <a:pt x="10985497" y="1129201"/>
                  <a:pt x="11015187" y="1062500"/>
                  <a:pt x="11063695" y="1014408"/>
                </a:cubicBezTo>
                <a:cubicBezTo>
                  <a:pt x="11111994" y="966317"/>
                  <a:pt x="11179110" y="936625"/>
                  <a:pt x="11253544" y="936625"/>
                </a:cubicBezTo>
                <a:close/>
                <a:moveTo>
                  <a:pt x="8471697" y="936625"/>
                </a:moveTo>
                <a:cubicBezTo>
                  <a:pt x="8502452" y="936625"/>
                  <a:pt x="8530906" y="941434"/>
                  <a:pt x="8556850" y="949798"/>
                </a:cubicBezTo>
                <a:cubicBezTo>
                  <a:pt x="8582793" y="958162"/>
                  <a:pt x="8606225" y="970080"/>
                  <a:pt x="8626729" y="984717"/>
                </a:cubicBezTo>
                <a:cubicBezTo>
                  <a:pt x="8626729" y="984717"/>
                  <a:pt x="8626729" y="984717"/>
                  <a:pt x="8606225" y="1017336"/>
                </a:cubicBezTo>
                <a:cubicBezTo>
                  <a:pt x="8606225" y="1017336"/>
                  <a:pt x="8606225" y="1017336"/>
                  <a:pt x="8585722" y="1049745"/>
                </a:cubicBezTo>
                <a:cubicBezTo>
                  <a:pt x="8566474" y="1037409"/>
                  <a:pt x="8547644" y="1027581"/>
                  <a:pt x="8528605" y="1021099"/>
                </a:cubicBezTo>
                <a:cubicBezTo>
                  <a:pt x="8509775" y="1014617"/>
                  <a:pt x="8490736" y="1011063"/>
                  <a:pt x="8471070" y="1011063"/>
                </a:cubicBezTo>
                <a:cubicBezTo>
                  <a:pt x="8441151" y="1011063"/>
                  <a:pt x="8418974" y="1019217"/>
                  <a:pt x="8404328" y="1032181"/>
                </a:cubicBezTo>
                <a:cubicBezTo>
                  <a:pt x="8389683" y="1045354"/>
                  <a:pt x="8382570" y="1063755"/>
                  <a:pt x="8382570" y="1084246"/>
                </a:cubicBezTo>
                <a:cubicBezTo>
                  <a:pt x="8382570" y="1108292"/>
                  <a:pt x="8393449" y="1123556"/>
                  <a:pt x="8412697" y="1135474"/>
                </a:cubicBezTo>
                <a:cubicBezTo>
                  <a:pt x="8432155" y="1147183"/>
                  <a:pt x="8459772" y="1155338"/>
                  <a:pt x="8493038" y="1165165"/>
                </a:cubicBezTo>
                <a:cubicBezTo>
                  <a:pt x="8532789" y="1177293"/>
                  <a:pt x="8571704" y="1190257"/>
                  <a:pt x="8600786" y="1212421"/>
                </a:cubicBezTo>
                <a:cubicBezTo>
                  <a:pt x="8629658" y="1234585"/>
                  <a:pt x="8648697" y="1265740"/>
                  <a:pt x="8648697" y="1314250"/>
                </a:cubicBezTo>
                <a:cubicBezTo>
                  <a:pt x="8648697" y="1359205"/>
                  <a:pt x="8632169" y="1398097"/>
                  <a:pt x="8601413" y="1425906"/>
                </a:cubicBezTo>
                <a:cubicBezTo>
                  <a:pt x="8570658" y="1453507"/>
                  <a:pt x="8525467" y="1470025"/>
                  <a:pt x="8468140" y="1470025"/>
                </a:cubicBezTo>
                <a:cubicBezTo>
                  <a:pt x="8427552" y="1470025"/>
                  <a:pt x="8393031" y="1463125"/>
                  <a:pt x="8363531" y="1452461"/>
                </a:cubicBezTo>
                <a:cubicBezTo>
                  <a:pt x="8333821" y="1441797"/>
                  <a:pt x="8308715" y="1427161"/>
                  <a:pt x="8286747" y="1411479"/>
                </a:cubicBezTo>
                <a:cubicBezTo>
                  <a:pt x="8286747" y="1411479"/>
                  <a:pt x="8286747" y="1411479"/>
                  <a:pt x="8307251" y="1379069"/>
                </a:cubicBezTo>
                <a:cubicBezTo>
                  <a:pt x="8307251" y="1379069"/>
                  <a:pt x="8307251" y="1379069"/>
                  <a:pt x="8327754" y="1346450"/>
                </a:cubicBezTo>
                <a:cubicBezTo>
                  <a:pt x="8349931" y="1360669"/>
                  <a:pt x="8372318" y="1373005"/>
                  <a:pt x="8395541" y="1381578"/>
                </a:cubicBezTo>
                <a:cubicBezTo>
                  <a:pt x="8418765" y="1390360"/>
                  <a:pt x="8442825" y="1395378"/>
                  <a:pt x="8468768" y="1395378"/>
                </a:cubicBezTo>
                <a:cubicBezTo>
                  <a:pt x="8500569" y="1395378"/>
                  <a:pt x="8525048" y="1387224"/>
                  <a:pt x="8541367" y="1373633"/>
                </a:cubicBezTo>
                <a:cubicBezTo>
                  <a:pt x="8557686" y="1360041"/>
                  <a:pt x="8566055" y="1341014"/>
                  <a:pt x="8566055" y="1319477"/>
                </a:cubicBezTo>
                <a:cubicBezTo>
                  <a:pt x="8566055" y="1295640"/>
                  <a:pt x="8554967" y="1280376"/>
                  <a:pt x="8535509" y="1268458"/>
                </a:cubicBezTo>
                <a:cubicBezTo>
                  <a:pt x="8516261" y="1256540"/>
                  <a:pt x="8488644" y="1248176"/>
                  <a:pt x="8455587" y="1238348"/>
                </a:cubicBezTo>
                <a:cubicBezTo>
                  <a:pt x="8415417" y="1226221"/>
                  <a:pt x="8376502" y="1213466"/>
                  <a:pt x="8347630" y="1191511"/>
                </a:cubicBezTo>
                <a:cubicBezTo>
                  <a:pt x="8318758" y="1169556"/>
                  <a:pt x="8299928" y="1138192"/>
                  <a:pt x="8299928" y="1089264"/>
                </a:cubicBezTo>
                <a:cubicBezTo>
                  <a:pt x="8299928" y="1044727"/>
                  <a:pt x="8315829" y="1006463"/>
                  <a:pt x="8345329" y="979489"/>
                </a:cubicBezTo>
                <a:cubicBezTo>
                  <a:pt x="8374828" y="952516"/>
                  <a:pt x="8417718" y="936625"/>
                  <a:pt x="8471697" y="936625"/>
                </a:cubicBezTo>
                <a:close/>
                <a:moveTo>
                  <a:pt x="7349808" y="936625"/>
                </a:moveTo>
                <a:cubicBezTo>
                  <a:pt x="7424849" y="936625"/>
                  <a:pt x="7492344" y="966526"/>
                  <a:pt x="7541183" y="1014826"/>
                </a:cubicBezTo>
                <a:cubicBezTo>
                  <a:pt x="7590023" y="1063127"/>
                  <a:pt x="7619997" y="1129828"/>
                  <a:pt x="7619997" y="1203221"/>
                </a:cubicBezTo>
                <a:cubicBezTo>
                  <a:pt x="7619997" y="1276613"/>
                  <a:pt x="7590023" y="1343314"/>
                  <a:pt x="7541183" y="1391615"/>
                </a:cubicBezTo>
                <a:cubicBezTo>
                  <a:pt x="7492344" y="1440125"/>
                  <a:pt x="7424849" y="1470025"/>
                  <a:pt x="7349808" y="1470025"/>
                </a:cubicBezTo>
                <a:cubicBezTo>
                  <a:pt x="7274767" y="1470025"/>
                  <a:pt x="7207272" y="1440125"/>
                  <a:pt x="7158642" y="1391615"/>
                </a:cubicBezTo>
                <a:cubicBezTo>
                  <a:pt x="7110012" y="1343314"/>
                  <a:pt x="7080247" y="1276613"/>
                  <a:pt x="7080247" y="1203221"/>
                </a:cubicBezTo>
                <a:cubicBezTo>
                  <a:pt x="7080247" y="1129828"/>
                  <a:pt x="7110012" y="1063127"/>
                  <a:pt x="7158642" y="1014826"/>
                </a:cubicBezTo>
                <a:cubicBezTo>
                  <a:pt x="7207272" y="966526"/>
                  <a:pt x="7274767" y="936625"/>
                  <a:pt x="7349808" y="936625"/>
                </a:cubicBezTo>
                <a:close/>
                <a:moveTo>
                  <a:pt x="6837427" y="936625"/>
                </a:moveTo>
                <a:cubicBezTo>
                  <a:pt x="6874092" y="936625"/>
                  <a:pt x="6904891" y="941852"/>
                  <a:pt x="6932756" y="951680"/>
                </a:cubicBezTo>
                <a:cubicBezTo>
                  <a:pt x="6960412" y="961507"/>
                  <a:pt x="6984925" y="975726"/>
                  <a:pt x="7008810" y="993499"/>
                </a:cubicBezTo>
                <a:cubicBezTo>
                  <a:pt x="7008810" y="993499"/>
                  <a:pt x="7008810" y="993499"/>
                  <a:pt x="6987439" y="1026745"/>
                </a:cubicBezTo>
                <a:cubicBezTo>
                  <a:pt x="6987439" y="1026745"/>
                  <a:pt x="6987439" y="1026745"/>
                  <a:pt x="6966278" y="1059991"/>
                </a:cubicBezTo>
                <a:cubicBezTo>
                  <a:pt x="6946584" y="1044727"/>
                  <a:pt x="6926680" y="1032809"/>
                  <a:pt x="6904891" y="1024863"/>
                </a:cubicBezTo>
                <a:cubicBezTo>
                  <a:pt x="6883101" y="1016708"/>
                  <a:pt x="6859845" y="1012526"/>
                  <a:pt x="6833027" y="1012526"/>
                </a:cubicBezTo>
                <a:cubicBezTo>
                  <a:pt x="6782115" y="1012526"/>
                  <a:pt x="6736441" y="1033436"/>
                  <a:pt x="6703338" y="1067727"/>
                </a:cubicBezTo>
                <a:cubicBezTo>
                  <a:pt x="6670444" y="1102019"/>
                  <a:pt x="6649912" y="1149483"/>
                  <a:pt x="6649912" y="1203221"/>
                </a:cubicBezTo>
                <a:cubicBezTo>
                  <a:pt x="6649912" y="1256958"/>
                  <a:pt x="6670444" y="1304631"/>
                  <a:pt x="6703338" y="1338923"/>
                </a:cubicBezTo>
                <a:cubicBezTo>
                  <a:pt x="6736441" y="1373214"/>
                  <a:pt x="6782115" y="1393915"/>
                  <a:pt x="6833027" y="1393915"/>
                </a:cubicBezTo>
                <a:cubicBezTo>
                  <a:pt x="6859845" y="1393915"/>
                  <a:pt x="6883101" y="1389733"/>
                  <a:pt x="6904891" y="1381787"/>
                </a:cubicBezTo>
                <a:cubicBezTo>
                  <a:pt x="6926680" y="1373633"/>
                  <a:pt x="6946584" y="1361923"/>
                  <a:pt x="6966278" y="1346450"/>
                </a:cubicBezTo>
                <a:cubicBezTo>
                  <a:pt x="6966278" y="1346450"/>
                  <a:pt x="6966278" y="1346450"/>
                  <a:pt x="6987439" y="1379696"/>
                </a:cubicBezTo>
                <a:cubicBezTo>
                  <a:pt x="6987439" y="1379696"/>
                  <a:pt x="6987439" y="1379696"/>
                  <a:pt x="7008810" y="1412942"/>
                </a:cubicBezTo>
                <a:cubicBezTo>
                  <a:pt x="6984925" y="1430924"/>
                  <a:pt x="6960412" y="1445143"/>
                  <a:pt x="6932756" y="1454970"/>
                </a:cubicBezTo>
                <a:cubicBezTo>
                  <a:pt x="6904891" y="1464589"/>
                  <a:pt x="6874092" y="1470025"/>
                  <a:pt x="6837427" y="1470025"/>
                </a:cubicBezTo>
                <a:cubicBezTo>
                  <a:pt x="6761373" y="1470025"/>
                  <a:pt x="6693491" y="1440334"/>
                  <a:pt x="6644674" y="1392242"/>
                </a:cubicBezTo>
                <a:cubicBezTo>
                  <a:pt x="6595648" y="1344150"/>
                  <a:pt x="6565897" y="1277449"/>
                  <a:pt x="6565897" y="1203221"/>
                </a:cubicBezTo>
                <a:cubicBezTo>
                  <a:pt x="6565897" y="1129201"/>
                  <a:pt x="6595648" y="1062500"/>
                  <a:pt x="6644674" y="1014408"/>
                </a:cubicBezTo>
                <a:cubicBezTo>
                  <a:pt x="6693491" y="966107"/>
                  <a:pt x="6761373" y="936625"/>
                  <a:pt x="6837427" y="936625"/>
                </a:cubicBezTo>
                <a:close/>
                <a:moveTo>
                  <a:pt x="501650" y="477838"/>
                </a:moveTo>
                <a:cubicBezTo>
                  <a:pt x="501650" y="477838"/>
                  <a:pt x="501650" y="477838"/>
                  <a:pt x="501650" y="981076"/>
                </a:cubicBezTo>
                <a:cubicBezTo>
                  <a:pt x="501650" y="981076"/>
                  <a:pt x="501650" y="981076"/>
                  <a:pt x="786010" y="981076"/>
                </a:cubicBezTo>
                <a:cubicBezTo>
                  <a:pt x="786010" y="981076"/>
                  <a:pt x="786010" y="981076"/>
                  <a:pt x="1070579" y="981076"/>
                </a:cubicBezTo>
                <a:cubicBezTo>
                  <a:pt x="1142870" y="981076"/>
                  <a:pt x="1207013" y="953710"/>
                  <a:pt x="1253188" y="908588"/>
                </a:cubicBezTo>
                <a:cubicBezTo>
                  <a:pt x="1299153" y="863466"/>
                  <a:pt x="1327150" y="800169"/>
                  <a:pt x="1327150" y="727681"/>
                </a:cubicBezTo>
                <a:cubicBezTo>
                  <a:pt x="1327150" y="655402"/>
                  <a:pt x="1299153" y="592942"/>
                  <a:pt x="1253188" y="548446"/>
                </a:cubicBezTo>
                <a:cubicBezTo>
                  <a:pt x="1207013" y="503951"/>
                  <a:pt x="1142870" y="477838"/>
                  <a:pt x="1070579" y="477838"/>
                </a:cubicBezTo>
                <a:cubicBezTo>
                  <a:pt x="1070579" y="477838"/>
                  <a:pt x="1070579" y="477838"/>
                  <a:pt x="501650" y="477838"/>
                </a:cubicBezTo>
                <a:close/>
                <a:moveTo>
                  <a:pt x="6675435" y="336550"/>
                </a:moveTo>
                <a:cubicBezTo>
                  <a:pt x="6675435" y="487363"/>
                  <a:pt x="6675435" y="487363"/>
                  <a:pt x="6675435" y="487363"/>
                </a:cubicBezTo>
                <a:cubicBezTo>
                  <a:pt x="6808467" y="487363"/>
                  <a:pt x="6808467" y="487363"/>
                  <a:pt x="6808467" y="487363"/>
                </a:cubicBezTo>
                <a:cubicBezTo>
                  <a:pt x="6831475" y="487363"/>
                  <a:pt x="6851346" y="478985"/>
                  <a:pt x="6865570" y="465370"/>
                </a:cubicBezTo>
                <a:cubicBezTo>
                  <a:pt x="6879793" y="451755"/>
                  <a:pt x="6888160" y="432903"/>
                  <a:pt x="6888160" y="411957"/>
                </a:cubicBezTo>
                <a:cubicBezTo>
                  <a:pt x="6888160" y="390801"/>
                  <a:pt x="6879793" y="371949"/>
                  <a:pt x="6865570" y="358334"/>
                </a:cubicBezTo>
                <a:cubicBezTo>
                  <a:pt x="6851346" y="344719"/>
                  <a:pt x="6831475" y="336550"/>
                  <a:pt x="6808467" y="336550"/>
                </a:cubicBezTo>
                <a:cubicBezTo>
                  <a:pt x="6675435" y="336550"/>
                  <a:pt x="6675435" y="336550"/>
                  <a:pt x="6675435" y="336550"/>
                </a:cubicBezTo>
                <a:close/>
                <a:moveTo>
                  <a:pt x="6675435" y="122238"/>
                </a:moveTo>
                <a:cubicBezTo>
                  <a:pt x="6675435" y="265113"/>
                  <a:pt x="6675435" y="265113"/>
                  <a:pt x="6675435" y="265113"/>
                </a:cubicBezTo>
                <a:cubicBezTo>
                  <a:pt x="6795279" y="265113"/>
                  <a:pt x="6795279" y="265113"/>
                  <a:pt x="6795279" y="265113"/>
                </a:cubicBezTo>
                <a:cubicBezTo>
                  <a:pt x="6816822" y="265113"/>
                  <a:pt x="6835228" y="257396"/>
                  <a:pt x="6848404" y="244673"/>
                </a:cubicBezTo>
                <a:cubicBezTo>
                  <a:pt x="6861372" y="231949"/>
                  <a:pt x="6869110" y="214012"/>
                  <a:pt x="6869110" y="193571"/>
                </a:cubicBezTo>
                <a:cubicBezTo>
                  <a:pt x="6869110" y="173131"/>
                  <a:pt x="6861372" y="155402"/>
                  <a:pt x="6848404" y="142679"/>
                </a:cubicBezTo>
                <a:cubicBezTo>
                  <a:pt x="6835228" y="129747"/>
                  <a:pt x="6816822" y="122238"/>
                  <a:pt x="6795279" y="122238"/>
                </a:cubicBezTo>
                <a:cubicBezTo>
                  <a:pt x="6675435" y="122238"/>
                  <a:pt x="6675435" y="122238"/>
                  <a:pt x="6675435" y="122238"/>
                </a:cubicBezTo>
                <a:close/>
                <a:moveTo>
                  <a:pt x="8850791" y="114300"/>
                </a:moveTo>
                <a:cubicBezTo>
                  <a:pt x="8799203" y="114300"/>
                  <a:pt x="8753045" y="135269"/>
                  <a:pt x="8719837" y="169657"/>
                </a:cubicBezTo>
                <a:cubicBezTo>
                  <a:pt x="8686419" y="204046"/>
                  <a:pt x="8666160" y="251645"/>
                  <a:pt x="8666160" y="304905"/>
                </a:cubicBezTo>
                <a:cubicBezTo>
                  <a:pt x="8666160" y="357956"/>
                  <a:pt x="8686419" y="405554"/>
                  <a:pt x="8719837" y="439943"/>
                </a:cubicBezTo>
                <a:cubicBezTo>
                  <a:pt x="8753045" y="474332"/>
                  <a:pt x="8799203" y="495300"/>
                  <a:pt x="8850791" y="495300"/>
                </a:cubicBezTo>
                <a:cubicBezTo>
                  <a:pt x="8902588" y="495300"/>
                  <a:pt x="8948954" y="474541"/>
                  <a:pt x="8982163" y="440153"/>
                </a:cubicBezTo>
                <a:cubicBezTo>
                  <a:pt x="9015580" y="405974"/>
                  <a:pt x="9036048" y="358375"/>
                  <a:pt x="9036048" y="304905"/>
                </a:cubicBezTo>
                <a:cubicBezTo>
                  <a:pt x="9036048" y="251645"/>
                  <a:pt x="9015371" y="204046"/>
                  <a:pt x="8981954" y="169657"/>
                </a:cubicBezTo>
                <a:cubicBezTo>
                  <a:pt x="8948536" y="135269"/>
                  <a:pt x="8902170" y="114300"/>
                  <a:pt x="8850791" y="114300"/>
                </a:cubicBezTo>
                <a:close/>
                <a:moveTo>
                  <a:pt x="7335415" y="114300"/>
                </a:moveTo>
                <a:cubicBezTo>
                  <a:pt x="7283845" y="114300"/>
                  <a:pt x="7237515" y="135269"/>
                  <a:pt x="7203974" y="169657"/>
                </a:cubicBezTo>
                <a:cubicBezTo>
                  <a:pt x="7170642" y="204046"/>
                  <a:pt x="7150097" y="251645"/>
                  <a:pt x="7150097" y="304905"/>
                </a:cubicBezTo>
                <a:cubicBezTo>
                  <a:pt x="7150097" y="357956"/>
                  <a:pt x="7170642" y="405554"/>
                  <a:pt x="7203974" y="439943"/>
                </a:cubicBezTo>
                <a:cubicBezTo>
                  <a:pt x="7237515" y="474332"/>
                  <a:pt x="7283845" y="495300"/>
                  <a:pt x="7335415" y="495300"/>
                </a:cubicBezTo>
                <a:cubicBezTo>
                  <a:pt x="7387405" y="495300"/>
                  <a:pt x="7433944" y="474541"/>
                  <a:pt x="7467486" y="440153"/>
                </a:cubicBezTo>
                <a:cubicBezTo>
                  <a:pt x="7501028" y="405974"/>
                  <a:pt x="7521572" y="358375"/>
                  <a:pt x="7521572" y="304905"/>
                </a:cubicBezTo>
                <a:cubicBezTo>
                  <a:pt x="7521572" y="251645"/>
                  <a:pt x="7500818" y="204046"/>
                  <a:pt x="7467067" y="169657"/>
                </a:cubicBezTo>
                <a:cubicBezTo>
                  <a:pt x="7433525" y="135269"/>
                  <a:pt x="7386986" y="114300"/>
                  <a:pt x="7335415" y="114300"/>
                </a:cubicBezTo>
                <a:close/>
                <a:moveTo>
                  <a:pt x="9237660" y="49213"/>
                </a:moveTo>
                <a:lnTo>
                  <a:pt x="9339260" y="49213"/>
                </a:lnTo>
                <a:lnTo>
                  <a:pt x="9458322" y="242888"/>
                </a:lnTo>
                <a:lnTo>
                  <a:pt x="9578972" y="436563"/>
                </a:lnTo>
                <a:lnTo>
                  <a:pt x="9578972" y="49213"/>
                </a:lnTo>
                <a:lnTo>
                  <a:pt x="9656760" y="49213"/>
                </a:lnTo>
                <a:lnTo>
                  <a:pt x="9656760" y="560388"/>
                </a:lnTo>
                <a:lnTo>
                  <a:pt x="9561510" y="560388"/>
                </a:lnTo>
                <a:lnTo>
                  <a:pt x="9439272" y="363538"/>
                </a:lnTo>
                <a:lnTo>
                  <a:pt x="9317035" y="165101"/>
                </a:lnTo>
                <a:lnTo>
                  <a:pt x="9317035" y="560388"/>
                </a:lnTo>
                <a:lnTo>
                  <a:pt x="9237660" y="560388"/>
                </a:lnTo>
                <a:close/>
                <a:moveTo>
                  <a:pt x="8126410" y="49213"/>
                </a:moveTo>
                <a:lnTo>
                  <a:pt x="8529635" y="49213"/>
                </a:lnTo>
                <a:lnTo>
                  <a:pt x="8529635" y="125413"/>
                </a:lnTo>
                <a:lnTo>
                  <a:pt x="8369298" y="125413"/>
                </a:lnTo>
                <a:lnTo>
                  <a:pt x="8369298" y="560388"/>
                </a:lnTo>
                <a:lnTo>
                  <a:pt x="8285160" y="560388"/>
                </a:lnTo>
                <a:lnTo>
                  <a:pt x="8285160" y="125413"/>
                </a:lnTo>
                <a:lnTo>
                  <a:pt x="8126410" y="125413"/>
                </a:lnTo>
                <a:close/>
                <a:moveTo>
                  <a:pt x="6592885" y="49213"/>
                </a:moveTo>
                <a:cubicBezTo>
                  <a:pt x="6795851" y="49213"/>
                  <a:pt x="6795851" y="49213"/>
                  <a:pt x="6795851" y="49213"/>
                </a:cubicBezTo>
                <a:cubicBezTo>
                  <a:pt x="6840537" y="49213"/>
                  <a:pt x="6879794" y="63633"/>
                  <a:pt x="6907775" y="87875"/>
                </a:cubicBezTo>
                <a:cubicBezTo>
                  <a:pt x="6935756" y="112117"/>
                  <a:pt x="6952670" y="146182"/>
                  <a:pt x="6952670" y="185680"/>
                </a:cubicBezTo>
                <a:cubicBezTo>
                  <a:pt x="6952670" y="208041"/>
                  <a:pt x="6946823" y="228103"/>
                  <a:pt x="6936382" y="245658"/>
                </a:cubicBezTo>
                <a:cubicBezTo>
                  <a:pt x="6925733" y="263004"/>
                  <a:pt x="6910698" y="277633"/>
                  <a:pt x="6892114" y="288709"/>
                </a:cubicBezTo>
                <a:cubicBezTo>
                  <a:pt x="6916963" y="300621"/>
                  <a:pt x="6937009" y="318176"/>
                  <a:pt x="6950791" y="339492"/>
                </a:cubicBezTo>
                <a:cubicBezTo>
                  <a:pt x="6964572" y="360808"/>
                  <a:pt x="6972298" y="385677"/>
                  <a:pt x="6972298" y="412845"/>
                </a:cubicBezTo>
                <a:cubicBezTo>
                  <a:pt x="6972298" y="454015"/>
                  <a:pt x="6955384" y="491005"/>
                  <a:pt x="6926359" y="517546"/>
                </a:cubicBezTo>
                <a:cubicBezTo>
                  <a:pt x="6897543" y="544087"/>
                  <a:pt x="6856616" y="560388"/>
                  <a:pt x="6808798" y="560388"/>
                </a:cubicBezTo>
                <a:cubicBezTo>
                  <a:pt x="6592885" y="560388"/>
                  <a:pt x="6592885" y="560388"/>
                  <a:pt x="6592885" y="560388"/>
                </a:cubicBezTo>
                <a:cubicBezTo>
                  <a:pt x="6592885" y="49213"/>
                  <a:pt x="6592885" y="49213"/>
                  <a:pt x="6592885" y="49213"/>
                </a:cubicBezTo>
                <a:close/>
                <a:moveTo>
                  <a:pt x="8850790" y="38100"/>
                </a:moveTo>
                <a:cubicBezTo>
                  <a:pt x="8925610" y="38100"/>
                  <a:pt x="8992907" y="68001"/>
                  <a:pt x="9041603" y="116301"/>
                </a:cubicBezTo>
                <a:cubicBezTo>
                  <a:pt x="9090299" y="164602"/>
                  <a:pt x="9120185" y="231303"/>
                  <a:pt x="9120185" y="304905"/>
                </a:cubicBezTo>
                <a:cubicBezTo>
                  <a:pt x="9120185" y="378297"/>
                  <a:pt x="9090299" y="444998"/>
                  <a:pt x="9041603" y="493090"/>
                </a:cubicBezTo>
                <a:cubicBezTo>
                  <a:pt x="8992907" y="541600"/>
                  <a:pt x="8925610" y="571500"/>
                  <a:pt x="8850790" y="571500"/>
                </a:cubicBezTo>
                <a:cubicBezTo>
                  <a:pt x="8775761" y="571500"/>
                  <a:pt x="8708673" y="541600"/>
                  <a:pt x="8660186" y="493090"/>
                </a:cubicBezTo>
                <a:cubicBezTo>
                  <a:pt x="8611699" y="444998"/>
                  <a:pt x="8582022" y="378297"/>
                  <a:pt x="8582022" y="304905"/>
                </a:cubicBezTo>
                <a:cubicBezTo>
                  <a:pt x="8582022" y="231303"/>
                  <a:pt x="8611699" y="164602"/>
                  <a:pt x="8660186" y="116301"/>
                </a:cubicBezTo>
                <a:cubicBezTo>
                  <a:pt x="8708673" y="68001"/>
                  <a:pt x="8775761" y="38100"/>
                  <a:pt x="8850790" y="38100"/>
                </a:cubicBezTo>
                <a:close/>
                <a:moveTo>
                  <a:pt x="7870035" y="38100"/>
                </a:moveTo>
                <a:cubicBezTo>
                  <a:pt x="7871499" y="38100"/>
                  <a:pt x="7871499" y="38100"/>
                  <a:pt x="7871499" y="38100"/>
                </a:cubicBezTo>
                <a:cubicBezTo>
                  <a:pt x="7901627" y="38309"/>
                  <a:pt x="7929663" y="42909"/>
                  <a:pt x="7955187" y="51273"/>
                </a:cubicBezTo>
                <a:cubicBezTo>
                  <a:pt x="7981131" y="59637"/>
                  <a:pt x="8004563" y="71764"/>
                  <a:pt x="8025067" y="86401"/>
                </a:cubicBezTo>
                <a:cubicBezTo>
                  <a:pt x="8004563" y="118811"/>
                  <a:pt x="8004563" y="118811"/>
                  <a:pt x="8004563" y="118811"/>
                </a:cubicBezTo>
                <a:cubicBezTo>
                  <a:pt x="7984060" y="151429"/>
                  <a:pt x="7984060" y="151429"/>
                  <a:pt x="7984060" y="151429"/>
                </a:cubicBezTo>
                <a:cubicBezTo>
                  <a:pt x="7964811" y="138884"/>
                  <a:pt x="7945982" y="129265"/>
                  <a:pt x="7926943" y="122574"/>
                </a:cubicBezTo>
                <a:cubicBezTo>
                  <a:pt x="7908113" y="116092"/>
                  <a:pt x="7889074" y="112538"/>
                  <a:pt x="7869198" y="112538"/>
                </a:cubicBezTo>
                <a:cubicBezTo>
                  <a:pt x="7839280" y="112538"/>
                  <a:pt x="7817312" y="120692"/>
                  <a:pt x="7802666" y="133865"/>
                </a:cubicBezTo>
                <a:cubicBezTo>
                  <a:pt x="7788021" y="147038"/>
                  <a:pt x="7780907" y="165230"/>
                  <a:pt x="7780907" y="185721"/>
                </a:cubicBezTo>
                <a:cubicBezTo>
                  <a:pt x="7780907" y="209767"/>
                  <a:pt x="7791787" y="225031"/>
                  <a:pt x="7811035" y="236949"/>
                </a:cubicBezTo>
                <a:cubicBezTo>
                  <a:pt x="7830283" y="248658"/>
                  <a:pt x="7857900" y="257022"/>
                  <a:pt x="7891166" y="266849"/>
                </a:cubicBezTo>
                <a:cubicBezTo>
                  <a:pt x="7931127" y="278977"/>
                  <a:pt x="7970042" y="291941"/>
                  <a:pt x="7998914" y="313896"/>
                </a:cubicBezTo>
                <a:cubicBezTo>
                  <a:pt x="8027996" y="336060"/>
                  <a:pt x="8047035" y="367424"/>
                  <a:pt x="8047035" y="415934"/>
                </a:cubicBezTo>
                <a:cubicBezTo>
                  <a:pt x="8047035" y="460889"/>
                  <a:pt x="8030506" y="499781"/>
                  <a:pt x="7999751" y="527381"/>
                </a:cubicBezTo>
                <a:cubicBezTo>
                  <a:pt x="7968787" y="554982"/>
                  <a:pt x="7923804" y="571500"/>
                  <a:pt x="7866478" y="571500"/>
                </a:cubicBezTo>
                <a:cubicBezTo>
                  <a:pt x="7825890" y="571500"/>
                  <a:pt x="7791368" y="564809"/>
                  <a:pt x="7761659" y="554145"/>
                </a:cubicBezTo>
                <a:cubicBezTo>
                  <a:pt x="7731950" y="543272"/>
                  <a:pt x="7707053" y="528845"/>
                  <a:pt x="7685085" y="512954"/>
                </a:cubicBezTo>
                <a:cubicBezTo>
                  <a:pt x="7725883" y="447925"/>
                  <a:pt x="7725883" y="447925"/>
                  <a:pt x="7725883" y="447925"/>
                </a:cubicBezTo>
                <a:cubicBezTo>
                  <a:pt x="7748269" y="462353"/>
                  <a:pt x="7770656" y="474480"/>
                  <a:pt x="7793879" y="483053"/>
                </a:cubicBezTo>
                <a:cubicBezTo>
                  <a:pt x="7816893" y="491835"/>
                  <a:pt x="7841163" y="497063"/>
                  <a:pt x="7867106" y="497063"/>
                </a:cubicBezTo>
                <a:cubicBezTo>
                  <a:pt x="7898907" y="497063"/>
                  <a:pt x="7923177" y="488699"/>
                  <a:pt x="7939496" y="475108"/>
                </a:cubicBezTo>
                <a:cubicBezTo>
                  <a:pt x="7956024" y="461516"/>
                  <a:pt x="7964393" y="442489"/>
                  <a:pt x="7964393" y="420952"/>
                </a:cubicBezTo>
                <a:cubicBezTo>
                  <a:pt x="7964393" y="397324"/>
                  <a:pt x="7953095" y="381851"/>
                  <a:pt x="7933847" y="369933"/>
                </a:cubicBezTo>
                <a:cubicBezTo>
                  <a:pt x="7914389" y="358224"/>
                  <a:pt x="7886982" y="349860"/>
                  <a:pt x="7853925" y="339823"/>
                </a:cubicBezTo>
                <a:cubicBezTo>
                  <a:pt x="7813755" y="327696"/>
                  <a:pt x="7774840" y="314941"/>
                  <a:pt x="7745968" y="292986"/>
                </a:cubicBezTo>
                <a:cubicBezTo>
                  <a:pt x="7717095" y="271031"/>
                  <a:pt x="7698266" y="239667"/>
                  <a:pt x="7698266" y="190739"/>
                </a:cubicBezTo>
                <a:cubicBezTo>
                  <a:pt x="7698266" y="146202"/>
                  <a:pt x="7714166" y="107938"/>
                  <a:pt x="7743666" y="80964"/>
                </a:cubicBezTo>
                <a:cubicBezTo>
                  <a:pt x="7772957" y="53991"/>
                  <a:pt x="7815847" y="38100"/>
                  <a:pt x="7870035" y="38100"/>
                </a:cubicBezTo>
                <a:close/>
                <a:moveTo>
                  <a:pt x="7334624" y="38100"/>
                </a:moveTo>
                <a:cubicBezTo>
                  <a:pt x="7409415" y="38100"/>
                  <a:pt x="7476894" y="68001"/>
                  <a:pt x="7525363" y="116301"/>
                </a:cubicBezTo>
                <a:cubicBezTo>
                  <a:pt x="7574040" y="164602"/>
                  <a:pt x="7604123" y="231303"/>
                  <a:pt x="7604123" y="304905"/>
                </a:cubicBezTo>
                <a:cubicBezTo>
                  <a:pt x="7604123" y="378297"/>
                  <a:pt x="7574040" y="444998"/>
                  <a:pt x="7525363" y="493090"/>
                </a:cubicBezTo>
                <a:cubicBezTo>
                  <a:pt x="7476894" y="541600"/>
                  <a:pt x="7409415" y="571500"/>
                  <a:pt x="7334624" y="571500"/>
                </a:cubicBezTo>
                <a:cubicBezTo>
                  <a:pt x="7259833" y="571500"/>
                  <a:pt x="7192562" y="541600"/>
                  <a:pt x="7144094" y="493090"/>
                </a:cubicBezTo>
                <a:cubicBezTo>
                  <a:pt x="7095626" y="444998"/>
                  <a:pt x="7065960" y="378297"/>
                  <a:pt x="7065960" y="304905"/>
                </a:cubicBezTo>
                <a:cubicBezTo>
                  <a:pt x="7065960" y="231303"/>
                  <a:pt x="7095626" y="164602"/>
                  <a:pt x="7144094" y="116301"/>
                </a:cubicBezTo>
                <a:cubicBezTo>
                  <a:pt x="7192562" y="68001"/>
                  <a:pt x="7259833" y="38100"/>
                  <a:pt x="7334624" y="38100"/>
                </a:cubicBezTo>
                <a:close/>
                <a:moveTo>
                  <a:pt x="2766077" y="0"/>
                </a:moveTo>
                <a:cubicBezTo>
                  <a:pt x="2901191" y="0"/>
                  <a:pt x="3028777" y="17359"/>
                  <a:pt x="3146531" y="51449"/>
                </a:cubicBezTo>
                <a:cubicBezTo>
                  <a:pt x="3264077" y="85540"/>
                  <a:pt x="3372000" y="136571"/>
                  <a:pt x="3467375" y="204124"/>
                </a:cubicBezTo>
                <a:cubicBezTo>
                  <a:pt x="3467375" y="204124"/>
                  <a:pt x="3467375" y="204124"/>
                  <a:pt x="3340627" y="403228"/>
                </a:cubicBezTo>
                <a:cubicBezTo>
                  <a:pt x="3340627" y="403228"/>
                  <a:pt x="3340627" y="403228"/>
                  <a:pt x="3213880" y="602542"/>
                </a:cubicBezTo>
                <a:cubicBezTo>
                  <a:pt x="3153015" y="556321"/>
                  <a:pt x="3084622" y="520976"/>
                  <a:pt x="3009743" y="496716"/>
                </a:cubicBezTo>
                <a:cubicBezTo>
                  <a:pt x="2934865" y="472455"/>
                  <a:pt x="2853295" y="459279"/>
                  <a:pt x="2766077" y="457606"/>
                </a:cubicBezTo>
                <a:cubicBezTo>
                  <a:pt x="2556923" y="459279"/>
                  <a:pt x="2368473" y="545655"/>
                  <a:pt x="2232314" y="681180"/>
                </a:cubicBezTo>
                <a:cubicBezTo>
                  <a:pt x="2095946" y="816496"/>
                  <a:pt x="2012073" y="1000960"/>
                  <a:pt x="2012073" y="1198391"/>
                </a:cubicBezTo>
                <a:cubicBezTo>
                  <a:pt x="2012073" y="1399378"/>
                  <a:pt x="2095946" y="1585307"/>
                  <a:pt x="2232314" y="1721250"/>
                </a:cubicBezTo>
                <a:cubicBezTo>
                  <a:pt x="2368473" y="1856984"/>
                  <a:pt x="2556923" y="1942732"/>
                  <a:pt x="2766077" y="1942732"/>
                </a:cubicBezTo>
                <a:cubicBezTo>
                  <a:pt x="2868145" y="1942732"/>
                  <a:pt x="2962893" y="1923700"/>
                  <a:pt x="3050111" y="1886682"/>
                </a:cubicBezTo>
                <a:cubicBezTo>
                  <a:pt x="3137328" y="1849664"/>
                  <a:pt x="3217225" y="1794450"/>
                  <a:pt x="3289594" y="1722086"/>
                </a:cubicBezTo>
                <a:cubicBezTo>
                  <a:pt x="3462565" y="1549125"/>
                  <a:pt x="3493101" y="1332661"/>
                  <a:pt x="3543925" y="1095493"/>
                </a:cubicBezTo>
                <a:cubicBezTo>
                  <a:pt x="3595168" y="858533"/>
                  <a:pt x="3666699" y="600869"/>
                  <a:pt x="3921866" y="345714"/>
                </a:cubicBezTo>
                <a:cubicBezTo>
                  <a:pt x="4028953" y="238633"/>
                  <a:pt x="4155701" y="152256"/>
                  <a:pt x="4300646" y="92441"/>
                </a:cubicBezTo>
                <a:cubicBezTo>
                  <a:pt x="4445590" y="32836"/>
                  <a:pt x="4608522" y="0"/>
                  <a:pt x="4787977" y="0"/>
                </a:cubicBezTo>
                <a:cubicBezTo>
                  <a:pt x="4922882" y="0"/>
                  <a:pt x="5050676" y="18823"/>
                  <a:pt x="5168221" y="54796"/>
                </a:cubicBezTo>
                <a:cubicBezTo>
                  <a:pt x="5285976" y="90559"/>
                  <a:pt x="5393900" y="143054"/>
                  <a:pt x="5489275" y="210607"/>
                </a:cubicBezTo>
                <a:cubicBezTo>
                  <a:pt x="5489275" y="210607"/>
                  <a:pt x="5489275" y="210607"/>
                  <a:pt x="5364200" y="409921"/>
                </a:cubicBezTo>
                <a:cubicBezTo>
                  <a:pt x="5364200" y="409921"/>
                  <a:pt x="5364200" y="409921"/>
                  <a:pt x="5239125" y="609025"/>
                </a:cubicBezTo>
                <a:cubicBezTo>
                  <a:pt x="5176588" y="563014"/>
                  <a:pt x="5107357" y="525996"/>
                  <a:pt x="5031643" y="500480"/>
                </a:cubicBezTo>
                <a:cubicBezTo>
                  <a:pt x="4955929" y="474965"/>
                  <a:pt x="4873522" y="460952"/>
                  <a:pt x="4784631" y="460952"/>
                </a:cubicBezTo>
                <a:cubicBezTo>
                  <a:pt x="4580495" y="460952"/>
                  <a:pt x="4396857" y="544818"/>
                  <a:pt x="4264462" y="679089"/>
                </a:cubicBezTo>
                <a:cubicBezTo>
                  <a:pt x="4131857" y="813149"/>
                  <a:pt x="4050287" y="997614"/>
                  <a:pt x="4050287" y="1198391"/>
                </a:cubicBezTo>
                <a:cubicBezTo>
                  <a:pt x="4050287" y="1402724"/>
                  <a:pt x="4131021" y="1589489"/>
                  <a:pt x="4262370" y="1725223"/>
                </a:cubicBezTo>
                <a:cubicBezTo>
                  <a:pt x="4393720" y="1861167"/>
                  <a:pt x="4575477" y="1945870"/>
                  <a:pt x="4778147" y="1945870"/>
                </a:cubicBezTo>
                <a:cubicBezTo>
                  <a:pt x="4939406" y="1945870"/>
                  <a:pt x="5080167" y="1893165"/>
                  <a:pt x="5191438" y="1804280"/>
                </a:cubicBezTo>
                <a:cubicBezTo>
                  <a:pt x="5302499" y="1715394"/>
                  <a:pt x="5384070" y="1590326"/>
                  <a:pt x="5426737" y="1445390"/>
                </a:cubicBezTo>
                <a:cubicBezTo>
                  <a:pt x="5426737" y="1445390"/>
                  <a:pt x="5426737" y="1445390"/>
                  <a:pt x="4708917" y="1445390"/>
                </a:cubicBezTo>
                <a:cubicBezTo>
                  <a:pt x="4708917" y="1445390"/>
                  <a:pt x="4708917" y="1445390"/>
                  <a:pt x="4850515" y="1223279"/>
                </a:cubicBezTo>
                <a:cubicBezTo>
                  <a:pt x="4850515" y="1223279"/>
                  <a:pt x="4850515" y="1223279"/>
                  <a:pt x="4992113" y="1000960"/>
                </a:cubicBezTo>
                <a:cubicBezTo>
                  <a:pt x="4992113" y="1000960"/>
                  <a:pt x="4992113" y="1000960"/>
                  <a:pt x="5457901" y="1000960"/>
                </a:cubicBezTo>
                <a:cubicBezTo>
                  <a:pt x="5457901" y="1000960"/>
                  <a:pt x="5457901" y="1000960"/>
                  <a:pt x="5924108" y="1000960"/>
                </a:cubicBezTo>
                <a:cubicBezTo>
                  <a:pt x="5928919" y="1033796"/>
                  <a:pt x="5933102" y="1066840"/>
                  <a:pt x="5936030" y="1100094"/>
                </a:cubicBezTo>
                <a:cubicBezTo>
                  <a:pt x="5938749" y="1133557"/>
                  <a:pt x="5940422" y="1167229"/>
                  <a:pt x="5940422" y="1201738"/>
                </a:cubicBezTo>
                <a:cubicBezTo>
                  <a:pt x="5940422" y="1532602"/>
                  <a:pt x="5812001" y="1833141"/>
                  <a:pt x="5600963" y="2050860"/>
                </a:cubicBezTo>
                <a:cubicBezTo>
                  <a:pt x="5389717" y="2268578"/>
                  <a:pt x="5095854" y="2403475"/>
                  <a:pt x="4764970" y="2403475"/>
                </a:cubicBezTo>
                <a:cubicBezTo>
                  <a:pt x="4549331" y="2403475"/>
                  <a:pt x="4350006" y="2352653"/>
                  <a:pt x="4178290" y="2262513"/>
                </a:cubicBezTo>
                <a:cubicBezTo>
                  <a:pt x="4006784" y="2172372"/>
                  <a:pt x="3862676" y="2043121"/>
                  <a:pt x="3757265" y="1886682"/>
                </a:cubicBezTo>
                <a:cubicBezTo>
                  <a:pt x="3647040" y="2044794"/>
                  <a:pt x="3502931" y="2173836"/>
                  <a:pt x="3332469" y="2263558"/>
                </a:cubicBezTo>
                <a:cubicBezTo>
                  <a:pt x="3162009" y="2353490"/>
                  <a:pt x="2965403" y="2403475"/>
                  <a:pt x="2749555" y="2403475"/>
                </a:cubicBezTo>
                <a:cubicBezTo>
                  <a:pt x="2566961" y="2403475"/>
                  <a:pt x="2395664" y="2364993"/>
                  <a:pt x="2242563" y="2295766"/>
                </a:cubicBezTo>
                <a:cubicBezTo>
                  <a:pt x="2089461" y="2226540"/>
                  <a:pt x="1954347" y="2126988"/>
                  <a:pt x="1844121" y="2005266"/>
                </a:cubicBezTo>
                <a:cubicBezTo>
                  <a:pt x="1783258" y="2108792"/>
                  <a:pt x="1694366" y="2196214"/>
                  <a:pt x="1583096" y="2257493"/>
                </a:cubicBezTo>
                <a:cubicBezTo>
                  <a:pt x="1472034" y="2318772"/>
                  <a:pt x="1338593" y="2354117"/>
                  <a:pt x="1188838" y="2354117"/>
                </a:cubicBezTo>
                <a:cubicBezTo>
                  <a:pt x="1188838" y="2354117"/>
                  <a:pt x="1188838" y="2354117"/>
                  <a:pt x="0" y="2354117"/>
                </a:cubicBezTo>
                <a:cubicBezTo>
                  <a:pt x="0" y="2354117"/>
                  <a:pt x="0" y="2354117"/>
                  <a:pt x="0" y="1201738"/>
                </a:cubicBezTo>
                <a:cubicBezTo>
                  <a:pt x="0" y="1201738"/>
                  <a:pt x="0" y="1201738"/>
                  <a:pt x="0" y="49358"/>
                </a:cubicBezTo>
                <a:cubicBezTo>
                  <a:pt x="0" y="49358"/>
                  <a:pt x="0" y="49358"/>
                  <a:pt x="538575" y="49358"/>
                </a:cubicBezTo>
                <a:cubicBezTo>
                  <a:pt x="538575" y="49358"/>
                  <a:pt x="538575" y="49358"/>
                  <a:pt x="1076940" y="49358"/>
                </a:cubicBezTo>
                <a:cubicBezTo>
                  <a:pt x="1249702" y="49358"/>
                  <a:pt x="1402804" y="96206"/>
                  <a:pt x="1523487" y="176099"/>
                </a:cubicBezTo>
                <a:cubicBezTo>
                  <a:pt x="1643960" y="255992"/>
                  <a:pt x="1732223" y="368720"/>
                  <a:pt x="1774892" y="500480"/>
                </a:cubicBezTo>
                <a:cubicBezTo>
                  <a:pt x="1883653" y="350524"/>
                  <a:pt x="2027552" y="225457"/>
                  <a:pt x="2196549" y="137826"/>
                </a:cubicBezTo>
                <a:cubicBezTo>
                  <a:pt x="2365129" y="50195"/>
                  <a:pt x="2558596" y="0"/>
                  <a:pt x="276607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48172159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ext>
  </p:extLst>
</p:sldLayout>
</file>

<file path=ppt/slideLayouts/slideLayout238.xml><?xml version="1.0" encoding="utf-8"?>
<p:sldLayout xmlns:a="http://schemas.openxmlformats.org/drawingml/2006/main" xmlns:r="http://schemas.openxmlformats.org/officeDocument/2006/relationships" xmlns:p="http://schemas.openxmlformats.org/presentationml/2006/main" preserve="1" userDrawn="1">
  <p:cSld name="D. Title Only">
    <p:spTree>
      <p:nvGrpSpPr>
        <p:cNvPr id="1" name=""/>
        <p:cNvGrpSpPr/>
        <p:nvPr/>
      </p:nvGrpSpPr>
      <p:grpSpPr>
        <a:xfrm>
          <a:off x="0" y="0"/>
          <a:ext cx="0" cy="0"/>
          <a:chOff x="0" y="0"/>
          <a:chExt cx="0" cy="0"/>
        </a:xfrm>
      </p:grpSpPr>
      <p:sp>
        <p:nvSpPr>
          <p:cNvPr id="57" name="Date Placeholder 56"/>
          <p:cNvSpPr>
            <a:spLocks noGrp="1"/>
          </p:cNvSpPr>
          <p:nvPr>
            <p:ph type="dt" sz="half" idx="14"/>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8" name="Title 7"/>
          <p:cNvSpPr>
            <a:spLocks noGrp="1"/>
          </p:cNvSpPr>
          <p:nvPr>
            <p:ph type="title" hasCustomPrompt="1"/>
          </p:nvPr>
        </p:nvSpPr>
        <p:spPr>
          <a:xfrm>
            <a:off x="630000" y="622800"/>
            <a:ext cx="10933350" cy="332399"/>
          </a:xfrm>
        </p:spPr>
        <p:txBody>
          <a:bodyPr/>
          <a:lstStyle>
            <a:lvl1pPr>
              <a:defRPr>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226416200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4320">
          <p15:clr>
            <a:srgbClr val="FBAE40"/>
          </p15:clr>
        </p15:guide>
      </p15:sldGuideLst>
    </p:ext>
  </p:extLst>
</p:sldLayout>
</file>

<file path=ppt/slideLayouts/slideLayout239.xml><?xml version="1.0" encoding="utf-8"?>
<p:sldLayout xmlns:a="http://schemas.openxmlformats.org/drawingml/2006/main" xmlns:r="http://schemas.openxmlformats.org/officeDocument/2006/relationships" xmlns:p="http://schemas.openxmlformats.org/presentationml/2006/main" preserve="1" userDrawn="1">
  <p:cSld name="D. Title an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083126-25E7-42D8-B799-608CFD4DF6C3}"/>
              </a:ext>
            </a:extLst>
          </p:cNvPr>
          <p:cNvSpPr>
            <a:spLocks noGrp="1"/>
          </p:cNvSpPr>
          <p:nvPr>
            <p:ph type="title" hasCustomPrompt="1"/>
          </p:nvPr>
        </p:nvSpPr>
        <p:spPr/>
        <p:txBody>
          <a:bodyPr/>
          <a:lstStyle/>
          <a:p>
            <a:r>
              <a:rPr lang="en-US" dirty="0"/>
              <a:t>Click to add title</a:t>
            </a:r>
          </a:p>
        </p:txBody>
      </p:sp>
      <p:sp>
        <p:nvSpPr>
          <p:cNvPr id="6" name="Text Placeholder 5">
            <a:extLst>
              <a:ext uri="{FF2B5EF4-FFF2-40B4-BE49-F238E27FC236}">
                <a16:creationId xmlns:a16="http://schemas.microsoft.com/office/drawing/2014/main" id="{FAD1DA01-0E73-44DE-A132-B4FF1E70A315}"/>
              </a:ext>
            </a:extLst>
          </p:cNvPr>
          <p:cNvSpPr>
            <a:spLocks noGrp="1"/>
          </p:cNvSpPr>
          <p:nvPr>
            <p:ph type="body" sz="quarter" idx="10"/>
          </p:nvPr>
        </p:nvSpPr>
        <p:spPr>
          <a:xfrm>
            <a:off x="629400" y="2085628"/>
            <a:ext cx="10933950" cy="4072976"/>
          </a:xfrm>
        </p:spPr>
        <p:txBody>
          <a:bodyPr/>
          <a:lstStyle>
            <a:lvl1pPr>
              <a:lnSpc>
                <a:spcPct val="100000"/>
              </a:lnSpc>
              <a:spcBef>
                <a:spcPts val="0"/>
              </a:spcBef>
              <a:spcAft>
                <a:spcPts val="0"/>
              </a:spcAft>
              <a:defRPr/>
            </a:lvl1pPr>
            <a:lvl2pPr>
              <a:lnSpc>
                <a:spcPct val="100000"/>
              </a:lnSpc>
              <a:spcBef>
                <a:spcPts val="0"/>
              </a:spcBef>
              <a:spcAft>
                <a:spcPts val="0"/>
              </a:spcAft>
              <a:defRPr/>
            </a:lvl2pPr>
            <a:lvl3pPr>
              <a:lnSpc>
                <a:spcPct val="100000"/>
              </a:lnSpc>
              <a:spcBef>
                <a:spcPts val="0"/>
              </a:spcBef>
              <a:spcAft>
                <a:spcPts val="0"/>
              </a:spcAft>
              <a:defRPr/>
            </a:lvl3pPr>
            <a:lvl4pPr>
              <a:lnSpc>
                <a:spcPct val="100000"/>
              </a:lnSpc>
              <a:spcBef>
                <a:spcPts val="0"/>
              </a:spcBef>
              <a:spcAft>
                <a:spcPts val="0"/>
              </a:spcAft>
              <a:defRPr/>
            </a:lvl4pPr>
            <a:lvl5pPr>
              <a:lnSpc>
                <a:spcPct val="100000"/>
              </a:lnSpc>
              <a:spcBef>
                <a:spcPts val="0"/>
              </a:spcBef>
              <a:spcAft>
                <a:spcPts val="0"/>
              </a:spcAf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39762010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2"/>
        </a:solidFill>
        <a:effectLst/>
      </p:bgPr>
    </p:bg>
    <p:spTree>
      <p:nvGrpSpPr>
        <p:cNvPr id="1" name=""/>
        <p:cNvGrpSpPr/>
        <p:nvPr/>
      </p:nvGrpSpPr>
      <p:grpSpPr>
        <a:xfrm>
          <a:off x="0" y="0"/>
          <a:ext cx="0" cy="0"/>
          <a:chOff x="0" y="0"/>
          <a:chExt cx="0" cy="0"/>
        </a:xfrm>
      </p:grpSpPr>
      <p:sp>
        <p:nvSpPr>
          <p:cNvPr id="5" name="Date Placeholder 4"/>
          <p:cNvSpPr>
            <a:spLocks noGrp="1"/>
          </p:cNvSpPr>
          <p:nvPr>
            <p:ph type="dt" sz="half" idx="12"/>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301425206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40.xml><?xml version="1.0" encoding="utf-8"?>
<p:sldLayout xmlns:a="http://schemas.openxmlformats.org/drawingml/2006/main" xmlns:r="http://schemas.openxmlformats.org/officeDocument/2006/relationships" xmlns:p="http://schemas.openxmlformats.org/presentationml/2006/main" preserve="1" userDrawn="1">
  <p:cSld name="D. Gray slice heading">
    <p:bg>
      <p:bgPr>
        <a:solidFill>
          <a:schemeClr val="bg1"/>
        </a:solidFill>
        <a:effectLst/>
      </p:bgPr>
    </p:bg>
    <p:spTree>
      <p:nvGrpSpPr>
        <p:cNvPr id="1" name=""/>
        <p:cNvGrpSpPr/>
        <p:nvPr/>
      </p:nvGrpSpPr>
      <p:grpSpPr>
        <a:xfrm>
          <a:off x="0" y="0"/>
          <a:ext cx="0" cy="0"/>
          <a:chOff x="0" y="0"/>
          <a:chExt cx="0" cy="0"/>
        </a:xfrm>
      </p:grpSpPr>
      <p:sp>
        <p:nvSpPr>
          <p:cNvPr id="4" name="Date Placeholder 3"/>
          <p:cNvSpPr>
            <a:spLocks noGrp="1"/>
          </p:cNvSpPr>
          <p:nvPr>
            <p:ph type="dt" sz="half" idx="14"/>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7" name="Rectangle 6"/>
          <p:cNvSpPr/>
          <p:nvPr userDrawn="1"/>
        </p:nvSpPr>
        <p:spPr bwMode="white">
          <a:xfrm>
            <a:off x="1" y="-1309"/>
            <a:ext cx="4694400" cy="6859309"/>
          </a:xfrm>
          <a:prstGeom prst="rect">
            <a:avLst/>
          </a:prstGeom>
          <a:solidFill>
            <a:srgbClr val="F2F2F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8" name="Subtitle 2"/>
          <p:cNvSpPr>
            <a:spLocks noGrp="1"/>
          </p:cNvSpPr>
          <p:nvPr>
            <p:ph type="subTitle" idx="13" hasCustomPrompt="1"/>
          </p:nvPr>
        </p:nvSpPr>
        <p:spPr>
          <a:xfrm>
            <a:off x="630000" y="2158987"/>
            <a:ext cx="3744000" cy="541687"/>
          </a:xfrm>
          <a:prstGeom prst="rect">
            <a:avLst/>
          </a:prstGeom>
        </p:spPr>
        <p:txBody>
          <a:bodyPr>
            <a:noAutofit/>
          </a:bodyPr>
          <a:lstStyle>
            <a:lvl1pPr marL="0" indent="0" algn="l">
              <a:buNone/>
              <a:defRPr sz="1600">
                <a:solidFill>
                  <a:schemeClr val="tx2"/>
                </a:solidFill>
                <a:latin typeface="+mn-lt"/>
                <a:sym typeface="Trebuchet MS" panose="020B0603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9" name="Title 4"/>
          <p:cNvSpPr>
            <a:spLocks noGrp="1"/>
          </p:cNvSpPr>
          <p:nvPr>
            <p:ph type="title" hasCustomPrompt="1"/>
          </p:nvPr>
        </p:nvSpPr>
        <p:spPr>
          <a:xfrm>
            <a:off x="630000" y="1227048"/>
            <a:ext cx="3744000" cy="664797"/>
          </a:xfrm>
        </p:spPr>
        <p:txBody>
          <a:bodyPr anchor="t">
            <a:noAutofit/>
          </a:bodyPr>
          <a:lstStyle>
            <a:lvl1pPr>
              <a:defRPr sz="2400">
                <a:solidFill>
                  <a:schemeClr val="tx2"/>
                </a:solidFill>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386977486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241.xml><?xml version="1.0" encoding="utf-8"?>
<p:sldLayout xmlns:a="http://schemas.openxmlformats.org/drawingml/2006/main" xmlns:r="http://schemas.openxmlformats.org/officeDocument/2006/relationships" xmlns:p="http://schemas.openxmlformats.org/presentationml/2006/main" preserve="1" userDrawn="1">
  <p:cSld name="D. Section header box">
    <p:spTree>
      <p:nvGrpSpPr>
        <p:cNvPr id="1" name=""/>
        <p:cNvGrpSpPr/>
        <p:nvPr/>
      </p:nvGrpSpPr>
      <p:grpSpPr>
        <a:xfrm>
          <a:off x="0" y="0"/>
          <a:ext cx="0" cy="0"/>
          <a:chOff x="0" y="0"/>
          <a:chExt cx="0" cy="0"/>
        </a:xfrm>
      </p:grpSpPr>
      <p:sp>
        <p:nvSpPr>
          <p:cNvPr id="9" name="Date Placeholder 8"/>
          <p:cNvSpPr>
            <a:spLocks noGrp="1"/>
          </p:cNvSpPr>
          <p:nvPr>
            <p:ph type="dt" sz="half" idx="10"/>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8" name="Title 1"/>
          <p:cNvSpPr>
            <a:spLocks noGrp="1"/>
          </p:cNvSpPr>
          <p:nvPr>
            <p:ph type="title" hasCustomPrompt="1"/>
          </p:nvPr>
        </p:nvSpPr>
        <p:spPr bwMode="blackWhite">
          <a:xfrm>
            <a:off x="1284742" y="2668041"/>
            <a:ext cx="9620491" cy="3201026"/>
          </a:xfrm>
          <a:prstGeom prst="rect">
            <a:avLst/>
          </a:prstGeom>
          <a:ln w="9525">
            <a:noFill/>
          </a:ln>
          <a:extLst>
            <a:ext uri="{91240B29-F687-4F45-9708-019B960494DF}">
              <a14:hiddenLine xmlns:a14="http://schemas.microsoft.com/office/drawing/2010/main" w="9525">
                <a:solidFill>
                  <a:schemeClr val="bg1"/>
                </a:solidFill>
              </a14:hiddenLine>
            </a:ext>
          </a:extLst>
        </p:spPr>
        <p:txBody>
          <a:bodyPr lIns="274320" tIns="274320" rIns="274320" bIns="137160"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tx2"/>
                </a:solidFill>
                <a:latin typeface="+mj-lt"/>
                <a:ea typeface="+mn-ea"/>
                <a:cs typeface="Arial" panose="020B0604020202020204" pitchFamily="34" charset="0"/>
                <a:sym typeface="Trebuchet MS" panose="020B0603020202020204" pitchFamily="34" charset="0"/>
              </a:defRPr>
            </a:lvl1pPr>
          </a:lstStyle>
          <a:p>
            <a:r>
              <a:rPr lang="en-US" dirty="0"/>
              <a:t>Click to add section title</a:t>
            </a:r>
          </a:p>
        </p:txBody>
      </p:sp>
      <p:sp>
        <p:nvSpPr>
          <p:cNvPr id="11" name="Rectangle 10"/>
          <p:cNvSpPr/>
          <p:nvPr userDrawn="1"/>
        </p:nvSpPr>
        <p:spPr bwMode="white">
          <a:xfrm>
            <a:off x="1280693" y="1424081"/>
            <a:ext cx="951721" cy="951721"/>
          </a:xfrm>
          <a:prstGeom prst="rect">
            <a:avLst/>
          </a:prstGeom>
          <a:noFill/>
          <a:ln>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22782188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42.xml><?xml version="1.0" encoding="utf-8"?>
<p:sldLayout xmlns:a="http://schemas.openxmlformats.org/drawingml/2006/main" xmlns:r="http://schemas.openxmlformats.org/officeDocument/2006/relationships" xmlns:p="http://schemas.openxmlformats.org/presentationml/2006/main" preserve="1" userDrawn="1">
  <p:cSld name="D. Section header line">
    <p:bg bwMode="blackWhite">
      <p:bgPr>
        <a:solidFill>
          <a:schemeClr val="bg1"/>
        </a:solidFill>
        <a:effectLst/>
      </p:bgPr>
    </p:bg>
    <p:spTree>
      <p:nvGrpSpPr>
        <p:cNvPr id="1" name=""/>
        <p:cNvGrpSpPr/>
        <p:nvPr/>
      </p:nvGrpSpPr>
      <p:grpSpPr>
        <a:xfrm>
          <a:off x="0" y="0"/>
          <a:ext cx="0" cy="0"/>
          <a:chOff x="0" y="0"/>
          <a:chExt cx="0" cy="0"/>
        </a:xfrm>
      </p:grpSpPr>
      <p:sp>
        <p:nvSpPr>
          <p:cNvPr id="9" name="Date Placeholder 8"/>
          <p:cNvSpPr>
            <a:spLocks noGrp="1"/>
          </p:cNvSpPr>
          <p:nvPr>
            <p:ph type="dt" sz="half" idx="10"/>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7" name="Title 1"/>
          <p:cNvSpPr>
            <a:spLocks noGrp="1"/>
          </p:cNvSpPr>
          <p:nvPr>
            <p:ph type="title" hasCustomPrompt="1"/>
          </p:nvPr>
        </p:nvSpPr>
        <p:spPr bwMode="blackWhite">
          <a:xfrm>
            <a:off x="630000" y="3826800"/>
            <a:ext cx="10936800" cy="2041200"/>
          </a:xfrm>
        </p:spPr>
        <p:txBody>
          <a:bodyPr anchor="t">
            <a:noAutofit/>
          </a:bodyPr>
          <a:lstStyle>
            <a:lvl1pPr>
              <a:defRPr sz="5400">
                <a:solidFill>
                  <a:schemeClr val="tx2"/>
                </a:solidFill>
                <a:latin typeface="+mj-lt"/>
                <a:sym typeface="Trebuchet MS" panose="020B0603020202020204" pitchFamily="34" charset="0"/>
              </a:defRPr>
            </a:lvl1pPr>
          </a:lstStyle>
          <a:p>
            <a:r>
              <a:rPr lang="en-US" dirty="0"/>
              <a:t>Click to add section title</a:t>
            </a:r>
          </a:p>
        </p:txBody>
      </p:sp>
      <p:cxnSp>
        <p:nvCxnSpPr>
          <p:cNvPr id="10" name="Straight Connector 9"/>
          <p:cNvCxnSpPr/>
          <p:nvPr userDrawn="1"/>
        </p:nvCxnSpPr>
        <p:spPr bwMode="white">
          <a:xfrm>
            <a:off x="630000" y="3680016"/>
            <a:ext cx="11558587" cy="0"/>
          </a:xfrm>
          <a:prstGeom prst="line">
            <a:avLst/>
          </a:prstGeom>
          <a:ln w="19050" cmpd="sng">
            <a:solidFill>
              <a:schemeClr val="tx2"/>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6312319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43.xml><?xml version="1.0" encoding="utf-8"?>
<p:sldLayout xmlns:a="http://schemas.openxmlformats.org/drawingml/2006/main" xmlns:r="http://schemas.openxmlformats.org/officeDocument/2006/relationships" xmlns:p="http://schemas.openxmlformats.org/presentationml/2006/main" showMasterSp="0" preserve="1" userDrawn="1">
  <p:cSld name="D. White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V="1">
            <a:off x="4064994" y="0"/>
            <a:ext cx="416951" cy="6858000"/>
          </a:xfrm>
          <a:prstGeom prst="rect">
            <a:avLst/>
          </a:prstGeom>
        </p:spPr>
      </p:pic>
      <p:sp>
        <p:nvSpPr>
          <p:cNvPr id="18" name="Date Placeholder 1"/>
          <p:cNvSpPr>
            <a:spLocks noGrp="1"/>
          </p:cNvSpPr>
          <p:nvPr>
            <p:ph type="dt" sz="half" idx="31"/>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0" name="TextBox 19"/>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2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24" name="Rectangle 23"/>
          <p:cNvSpPr/>
          <p:nvPr userDrawn="1"/>
        </p:nvSpPr>
        <p:spPr bwMode="white">
          <a:xfrm>
            <a:off x="0" y="0"/>
            <a:ext cx="4079508"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25" name="Title 4"/>
          <p:cNvSpPr>
            <a:spLocks noGrp="1"/>
          </p:cNvSpPr>
          <p:nvPr>
            <p:ph type="title" hasCustomPrompt="1"/>
          </p:nvPr>
        </p:nvSpPr>
        <p:spPr>
          <a:xfrm>
            <a:off x="630000" y="2681103"/>
            <a:ext cx="3127881" cy="1495794"/>
          </a:xfrm>
          <a:prstGeom prst="rect">
            <a:avLst/>
          </a:prstGeom>
        </p:spPr>
        <p:txBody>
          <a:bodyPr anchor="ctr">
            <a:noAutofit/>
          </a:bodyPr>
          <a:lstStyle>
            <a:lvl1pPr>
              <a:defRPr sz="2400">
                <a:solidFill>
                  <a:schemeClr val="tx2"/>
                </a:solidFill>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25817360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44.xml><?xml version="1.0" encoding="utf-8"?>
<p:sldLayout xmlns:a="http://schemas.openxmlformats.org/drawingml/2006/main" xmlns:r="http://schemas.openxmlformats.org/officeDocument/2006/relationships" xmlns:p="http://schemas.openxmlformats.org/presentationml/2006/main" showMasterSp="0" preserve="1" userDrawn="1">
  <p:cSld name="D. Green highlight">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V="1">
            <a:off x="7165606" y="0"/>
            <a:ext cx="416951" cy="6858000"/>
          </a:xfrm>
          <a:prstGeom prst="rect">
            <a:avLst/>
          </a:prstGeom>
        </p:spPr>
      </p:pic>
      <p:sp>
        <p:nvSpPr>
          <p:cNvPr id="14" name="Rectangle 13"/>
          <p:cNvSpPr/>
          <p:nvPr userDrawn="1"/>
        </p:nvSpPr>
        <p:spPr bwMode="white">
          <a:xfrm>
            <a:off x="0" y="0"/>
            <a:ext cx="7171956"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8"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9" name="TextBox 18"/>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2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2" name="Title 1"/>
          <p:cNvSpPr>
            <a:spLocks noGrp="1"/>
          </p:cNvSpPr>
          <p:nvPr>
            <p:ph type="title" hasCustomPrompt="1"/>
          </p:nvPr>
        </p:nvSpPr>
        <p:spPr>
          <a:xfrm>
            <a:off x="630000" y="622800"/>
            <a:ext cx="6276529" cy="332399"/>
          </a:xfrm>
          <a:prstGeom prst="rect">
            <a:avLst/>
          </a:prstGeom>
        </p:spPr>
        <p:txBody>
          <a:bodyPr/>
          <a:lstStyle>
            <a:lvl1pPr>
              <a:defRPr>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127342991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45.xml><?xml version="1.0" encoding="utf-8"?>
<p:sldLayout xmlns:a="http://schemas.openxmlformats.org/drawingml/2006/main" xmlns:r="http://schemas.openxmlformats.org/officeDocument/2006/relationships" xmlns:p="http://schemas.openxmlformats.org/presentationml/2006/main" showMasterSp="0" preserve="1" userDrawn="1">
  <p:cSld name="D. Four column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6" name="Picture 15"/>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V="1">
            <a:off x="9029246" y="0"/>
            <a:ext cx="416951" cy="6858000"/>
          </a:xfrm>
          <a:prstGeom prst="rect">
            <a:avLst/>
          </a:prstGeom>
        </p:spPr>
      </p:pic>
      <p:sp>
        <p:nvSpPr>
          <p:cNvPr id="10" name="Rectangle 9"/>
          <p:cNvSpPr/>
          <p:nvPr userDrawn="1"/>
        </p:nvSpPr>
        <p:spPr bwMode="white">
          <a:xfrm>
            <a:off x="0" y="0"/>
            <a:ext cx="9034272"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2" name="Title 1"/>
          <p:cNvSpPr>
            <a:spLocks noGrp="1"/>
          </p:cNvSpPr>
          <p:nvPr>
            <p:ph type="title" hasCustomPrompt="1"/>
          </p:nvPr>
        </p:nvSpPr>
        <p:spPr>
          <a:xfrm>
            <a:off x="630000" y="622800"/>
            <a:ext cx="8101584" cy="332399"/>
          </a:xfrm>
          <a:prstGeom prst="rect">
            <a:avLst/>
          </a:prstGeom>
        </p:spPr>
        <p:txBody>
          <a:bodyPr/>
          <a:lstStyle>
            <a:lvl1pPr>
              <a:defRPr>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196063455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46.xml><?xml version="1.0" encoding="utf-8"?>
<p:sldLayout xmlns:a="http://schemas.openxmlformats.org/drawingml/2006/main" xmlns:r="http://schemas.openxmlformats.org/officeDocument/2006/relationships" xmlns:p="http://schemas.openxmlformats.org/presentationml/2006/main" showMasterSp="0" preserve="1" userDrawn="1">
  <p:cSld name="D. Green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23" name="Picture 22"/>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24" name="Title 4"/>
          <p:cNvSpPr>
            <a:spLocks noGrp="1"/>
          </p:cNvSpPr>
          <p:nvPr>
            <p:ph type="title" hasCustomPrompt="1"/>
          </p:nvPr>
        </p:nvSpPr>
        <p:spPr>
          <a:xfrm>
            <a:off x="630000" y="2681103"/>
            <a:ext cx="3127881" cy="1495794"/>
          </a:xfrm>
          <a:prstGeom prst="rect">
            <a:avLst/>
          </a:prstGeom>
        </p:spPr>
        <p:txBody>
          <a:bodyPr anchor="ctr">
            <a:noAutofit/>
          </a:bodyPr>
          <a:lstStyle>
            <a:lvl1pPr>
              <a:defRPr sz="2400">
                <a:solidFill>
                  <a:schemeClr val="bg1"/>
                </a:solidFill>
                <a:latin typeface="+mj-lt"/>
                <a:sym typeface="Trebuchet MS" panose="020B0603020202020204" pitchFamily="34" charset="0"/>
              </a:defRPr>
            </a:lvl1pPr>
          </a:lstStyle>
          <a:p>
            <a:r>
              <a:rPr lang="en-US" dirty="0"/>
              <a:t>Click to add title</a:t>
            </a:r>
          </a:p>
        </p:txBody>
      </p:sp>
      <p:sp>
        <p:nvSpPr>
          <p:cNvPr id="26" name="Rectangle 25"/>
          <p:cNvSpPr/>
          <p:nvPr userDrawn="1"/>
        </p:nvSpPr>
        <p:spPr bwMode="ltGray">
          <a:xfrm>
            <a:off x="4080763" y="-1309"/>
            <a:ext cx="8111237" cy="68593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25" name="Date Placeholder 1"/>
          <p:cNvSpPr>
            <a:spLocks noGrp="1"/>
          </p:cNvSpPr>
          <p:nvPr>
            <p:ph type="dt" sz="half" idx="29"/>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2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28" name="TextBox 2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152418035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47.xml><?xml version="1.0" encoding="utf-8"?>
<p:sldLayout xmlns:a="http://schemas.openxmlformats.org/drawingml/2006/main" xmlns:r="http://schemas.openxmlformats.org/officeDocument/2006/relationships" xmlns:p="http://schemas.openxmlformats.org/presentationml/2006/main" showMasterSp="0" preserve="1" userDrawn="1">
  <p:cSld name="D. Green half">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5689582" y="0"/>
            <a:ext cx="416951" cy="6858000"/>
          </a:xfrm>
          <a:prstGeom prst="rect">
            <a:avLst/>
          </a:prstGeom>
        </p:spPr>
      </p:pic>
      <p:sp>
        <p:nvSpPr>
          <p:cNvPr id="11" name="Rectangle 10"/>
          <p:cNvSpPr/>
          <p:nvPr userDrawn="1"/>
        </p:nvSpPr>
        <p:spPr>
          <a:xfrm>
            <a:off x="6096000" y="0"/>
            <a:ext cx="6096000" cy="6858000"/>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2" name="Picture Placeholder 18"/>
          <p:cNvSpPr>
            <a:spLocks noGrp="1"/>
          </p:cNvSpPr>
          <p:nvPr>
            <p:ph type="pic" sz="quarter" idx="14" hasCustomPrompt="1"/>
          </p:nvPr>
        </p:nvSpPr>
        <p:spPr>
          <a:xfrm>
            <a:off x="6092021" y="0"/>
            <a:ext cx="6099977" cy="6858000"/>
          </a:xfrm>
          <a:prstGeom prst="rect">
            <a:avLst/>
          </a:prstGeom>
          <a:noFill/>
        </p:spPr>
        <p:txBody>
          <a:bodyPr lIns="914400" tIns="914400" rIns="914400" bIns="914400"/>
          <a:lstStyle>
            <a:lvl1pPr algn="ctr">
              <a:defRPr sz="1800" baseline="0">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3" name="Title 1"/>
          <p:cNvSpPr>
            <a:spLocks noGrp="1"/>
          </p:cNvSpPr>
          <p:nvPr>
            <p:ph type="title" hasCustomPrompt="1"/>
          </p:nvPr>
        </p:nvSpPr>
        <p:spPr bwMode="blackWhite">
          <a:xfrm>
            <a:off x="630000" y="1785600"/>
            <a:ext cx="4388400" cy="3286800"/>
          </a:xfrm>
          <a:prstGeom prst="rect">
            <a:avLst/>
          </a:prstGeom>
          <a:noFill/>
        </p:spPr>
        <p:txBody>
          <a:bodyPr wrap="square" lIns="0" tIns="0" rIns="320040" bIns="0" anchor="ctr">
            <a:noAutofit/>
          </a:bodyPr>
          <a:lstStyle>
            <a:lvl1pPr>
              <a:defRPr sz="4400">
                <a:solidFill>
                  <a:schemeClr val="bg1"/>
                </a:solidFill>
                <a:latin typeface="+mj-lt"/>
                <a:sym typeface="Trebuchet MS" panose="020B0603020202020204" pitchFamily="34" charset="0"/>
              </a:defRPr>
            </a:lvl1pPr>
          </a:lstStyle>
          <a:p>
            <a:r>
              <a:rPr lang="en-US" dirty="0"/>
              <a:t>Click to add title</a:t>
            </a:r>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800" kern="1200" dirty="0">
              <a:solidFill>
                <a:schemeClr val="bg1">
                  <a:lumMod val="50000"/>
                </a:schemeClr>
              </a:solidFill>
              <a:latin typeface="+mn-lt"/>
              <a:ea typeface="+mn-ea"/>
              <a:cs typeface="+mn-cs"/>
              <a:sym typeface="Trebuchet MS" panose="020B0603020202020204" pitchFamily="34" charset="0"/>
            </a:endParaRPr>
          </a:p>
        </p:txBody>
      </p:sp>
      <p:sp>
        <p:nvSpPr>
          <p:cNvPr id="15" name="Date Placeholder 2"/>
          <p:cNvSpPr>
            <a:spLocks noGrp="1"/>
          </p:cNvSpPr>
          <p:nvPr>
            <p:ph type="dt" sz="half" idx="15"/>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05343614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48.xml><?xml version="1.0" encoding="utf-8"?>
<p:sldLayout xmlns:a="http://schemas.openxmlformats.org/drawingml/2006/main" xmlns:r="http://schemas.openxmlformats.org/officeDocument/2006/relationships" xmlns:p="http://schemas.openxmlformats.org/presentationml/2006/main" showMasterSp="0" preserve="1" userDrawn="1">
  <p:cSld name="D. Green two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7409849" y="0"/>
            <a:ext cx="416951" cy="6858000"/>
          </a:xfrm>
          <a:prstGeom prst="rect">
            <a:avLst/>
          </a:prstGeom>
        </p:spPr>
      </p:pic>
      <p:sp>
        <p:nvSpPr>
          <p:cNvPr id="11" name="Rectangle 10"/>
          <p:cNvSpPr/>
          <p:nvPr userDrawn="1"/>
        </p:nvSpPr>
        <p:spPr bwMode="gray">
          <a:xfrm>
            <a:off x="7819543" y="0"/>
            <a:ext cx="4372457"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2" name="Picture Placeholder 5"/>
          <p:cNvSpPr>
            <a:spLocks noGrp="1"/>
          </p:cNvSpPr>
          <p:nvPr>
            <p:ph type="pic" sz="quarter" idx="11" hasCustomPrompt="1"/>
          </p:nvPr>
        </p:nvSpPr>
        <p:spPr>
          <a:xfrm>
            <a:off x="7820025" y="0"/>
            <a:ext cx="4371975" cy="6858000"/>
          </a:xfrm>
          <a:prstGeom prst="rect">
            <a:avLst/>
          </a:prstGeom>
          <a:noFill/>
        </p:spPr>
        <p:txBody>
          <a:bodyPr lIns="182880" tIns="914400" rIns="182880" bIns="914400"/>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3" name="Date Placeholder 2"/>
          <p:cNvSpPr>
            <a:spLocks noGrp="1"/>
          </p:cNvSpPr>
          <p:nvPr>
            <p:ph type="dt" sz="half" idx="12"/>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5" name="Title 1"/>
          <p:cNvSpPr>
            <a:spLocks noGrp="1"/>
          </p:cNvSpPr>
          <p:nvPr>
            <p:ph type="title" hasCustomPrompt="1"/>
          </p:nvPr>
        </p:nvSpPr>
        <p:spPr bwMode="black">
          <a:xfrm>
            <a:off x="630936" y="1785600"/>
            <a:ext cx="6247552" cy="3286800"/>
          </a:xfrm>
          <a:prstGeom prst="rect">
            <a:avLst/>
          </a:prstGeom>
        </p:spPr>
        <p:txBody>
          <a:bodyPr anchor="ctr">
            <a:noAutofit/>
          </a:bodyPr>
          <a:lstStyle>
            <a:lvl1pPr>
              <a:defRPr sz="4400">
                <a:solidFill>
                  <a:schemeClr val="bg1"/>
                </a:solidFill>
                <a:latin typeface="+mj-lt"/>
                <a:sym typeface="Trebuchet MS" panose="020B0603020202020204" pitchFamily="34" charset="0"/>
              </a:defRPr>
            </a:lvl1pPr>
          </a:lstStyle>
          <a:p>
            <a:r>
              <a:rPr lang="en-US" dirty="0"/>
              <a:t>Click to add title</a:t>
            </a:r>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800" kern="1200" dirty="0">
              <a:solidFill>
                <a:schemeClr val="bg1">
                  <a:lumMod val="50000"/>
                </a:schemeClr>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128096560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49.xml><?xml version="1.0" encoding="utf-8"?>
<p:sldLayout xmlns:a="http://schemas.openxmlformats.org/drawingml/2006/main" xmlns:r="http://schemas.openxmlformats.org/officeDocument/2006/relationships" xmlns:p="http://schemas.openxmlformats.org/presentationml/2006/main" showMasterSp="0" preserve="1" userDrawn="1">
  <p:cSld name="D. Left arro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extLst>
              <p:ext uri="{D42A27DB-BD31-4B8C-83A1-F6EECF244321}">
                <p14:modId xmlns:p14="http://schemas.microsoft.com/office/powerpoint/2010/main" val="3294543348"/>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66576" name="think-cell Slide" r:id="rId4" imgW="324" imgH="324" progId="TCLayout.ActiveDocument.1">
                  <p:embed/>
                </p:oleObj>
              </mc:Choice>
              <mc:Fallback>
                <p:oleObj name="think-cell Slide" r:id="rId4" imgW="324" imgH="324" progId="TCLayout.ActiveDocument.1">
                  <p:embed/>
                  <p:pic>
                    <p:nvPicPr>
                      <p:cNvPr id="3" name="Object 2"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10" name="Freeform 14"/>
          <p:cNvSpPr/>
          <p:nvPr userDrawn="1"/>
        </p:nvSpPr>
        <p:spPr bwMode="ltGray">
          <a:xfrm>
            <a:off x="1524" y="131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8" name="TextBox 1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20" name="Title 2"/>
          <p:cNvSpPr>
            <a:spLocks noGrp="1"/>
          </p:cNvSpPr>
          <p:nvPr>
            <p:ph type="title" hasCustomPrompt="1"/>
          </p:nvPr>
        </p:nvSpPr>
        <p:spPr>
          <a:xfrm>
            <a:off x="630000" y="2764203"/>
            <a:ext cx="2478638" cy="1314311"/>
          </a:xfrm>
          <a:prstGeom prst="rect">
            <a:avLst/>
          </a:prstGeom>
        </p:spPr>
        <p:txBody>
          <a:bodyPr anchor="ctr">
            <a:noAutofit/>
          </a:bodyPr>
          <a:lstStyle>
            <a:lvl1pPr>
              <a:defRPr sz="2400">
                <a:solidFill>
                  <a:schemeClr val="tx2"/>
                </a:solidFill>
                <a:latin typeface="+mj-lt"/>
                <a:sym typeface="Trebuchet MS" panose="020B0603020202020204" pitchFamily="34" charset="0"/>
              </a:defRPr>
            </a:lvl1pPr>
          </a:lstStyle>
          <a:p>
            <a:r>
              <a:rPr lang="en-US" dirty="0">
                <a:solidFill>
                  <a:schemeClr val="tx2"/>
                </a:solidFill>
              </a:rPr>
              <a:t>Click to add title</a:t>
            </a:r>
          </a:p>
        </p:txBody>
      </p:sp>
      <p:pic>
        <p:nvPicPr>
          <p:cNvPr id="12" name="Picture 11"/>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3132442" y="3590399"/>
            <a:ext cx="1365250" cy="3382962"/>
          </a:xfrm>
          <a:custGeom>
            <a:avLst/>
            <a:gdLst>
              <a:gd name="connsiteX0" fmla="*/ 919541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264716 h 3382962"/>
              <a:gd name="connsiteX5" fmla="*/ 129871 w 1365250"/>
              <a:gd name="connsiteY5" fmla="*/ 3267601 h 3382962"/>
              <a:gd name="connsiteX6" fmla="*/ 0 w 1365250"/>
              <a:gd name="connsiteY6" fmla="*/ 0 h 3382962"/>
              <a:gd name="connsiteX7" fmla="*/ 909386 w 1365250"/>
              <a:gd name="connsiteY7" fmla="*/ 0 h 3382962"/>
              <a:gd name="connsiteX8" fmla="*/ 0 w 1365250"/>
              <a:gd name="connsiteY8" fmla="*/ 298560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19541" y="0"/>
                </a:moveTo>
                <a:lnTo>
                  <a:pt x="1365250" y="0"/>
                </a:lnTo>
                <a:lnTo>
                  <a:pt x="1365250" y="3382962"/>
                </a:lnTo>
                <a:lnTo>
                  <a:pt x="0" y="3382962"/>
                </a:lnTo>
                <a:lnTo>
                  <a:pt x="0" y="3264716"/>
                </a:lnTo>
                <a:lnTo>
                  <a:pt x="129871" y="3267601"/>
                </a:lnTo>
                <a:close/>
                <a:moveTo>
                  <a:pt x="0" y="0"/>
                </a:moveTo>
                <a:lnTo>
                  <a:pt x="909386" y="0"/>
                </a:lnTo>
                <a:lnTo>
                  <a:pt x="0" y="298560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901581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Blank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2" name="Date Placeholder 1"/>
          <p:cNvSpPr>
            <a:spLocks noGrp="1"/>
          </p:cNvSpPr>
          <p:nvPr>
            <p:ph type="dt" sz="half" idx="12"/>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2021 by Boston Consulting Group. All rights reserved.</a:t>
            </a:r>
            <a:endParaRPr lang="en-US" sz="7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290231099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50.xml><?xml version="1.0" encoding="utf-8"?>
<p:sldLayout xmlns:a="http://schemas.openxmlformats.org/drawingml/2006/main" xmlns:r="http://schemas.openxmlformats.org/officeDocument/2006/relationships" xmlns:p="http://schemas.openxmlformats.org/presentationml/2006/main" showMasterSp="0" preserve="1" userDrawn="1">
  <p:cSld name="D. Green left arrow">
    <p:bg>
      <p:bgPr>
        <a:solidFill>
          <a:schemeClr val="bg1"/>
        </a:solidFill>
        <a:effectLst/>
      </p:bgPr>
    </p:bg>
    <p:spTree>
      <p:nvGrpSpPr>
        <p:cNvPr id="1" name=""/>
        <p:cNvGrpSpPr/>
        <p:nvPr/>
      </p:nvGrpSpPr>
      <p:grpSpPr>
        <a:xfrm>
          <a:off x="0" y="0"/>
          <a:ext cx="0" cy="0"/>
          <a:chOff x="0" y="0"/>
          <a:chExt cx="0" cy="0"/>
        </a:xfrm>
      </p:grpSpPr>
      <p:sp>
        <p:nvSpPr>
          <p:cNvPr id="10" name="Freeform 14"/>
          <p:cNvSpPr/>
          <p:nvPr userDrawn="1"/>
        </p:nvSpPr>
        <p:spPr bwMode="ltGray">
          <a:xfrm>
            <a:off x="1524" y="131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5" name="Title 4"/>
          <p:cNvSpPr>
            <a:spLocks noGrp="1"/>
          </p:cNvSpPr>
          <p:nvPr>
            <p:ph type="title" hasCustomPrompt="1"/>
          </p:nvPr>
        </p:nvSpPr>
        <p:spPr>
          <a:xfrm>
            <a:off x="630000" y="2764203"/>
            <a:ext cx="2478638" cy="1314311"/>
          </a:xfrm>
        </p:spPr>
        <p:txBody>
          <a:bodyPr anchor="ctr" anchorCtr="0">
            <a:noAutofit/>
          </a:bodyPr>
          <a:lstStyle>
            <a:lvl1pPr>
              <a:defRPr>
                <a:solidFill>
                  <a:srgbClr val="FFFFFF"/>
                </a:solidFill>
                <a:latin typeface="+mj-lt"/>
              </a:defRPr>
            </a:lvl1pPr>
          </a:lstStyle>
          <a:p>
            <a:r>
              <a:rPr lang="en-US" dirty="0"/>
              <a:t>Click to add title</a:t>
            </a:r>
          </a:p>
        </p:txBody>
      </p:sp>
      <p:sp>
        <p:nvSpPr>
          <p:cNvPr id="15"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6" name="TextBox 1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6216" b="7716"/>
          <a:stretch/>
        </p:blipFill>
        <p:spPr>
          <a:xfrm rot="120000">
            <a:off x="2174642" y="3402828"/>
            <a:ext cx="2694666" cy="3461745"/>
          </a:xfrm>
          <a:custGeom>
            <a:avLst/>
            <a:gdLst>
              <a:gd name="connsiteX0" fmla="*/ 0 w 2694666"/>
              <a:gd name="connsiteY0" fmla="*/ 0 h 3461745"/>
              <a:gd name="connsiteX1" fmla="*/ 2694666 w 2694666"/>
              <a:gd name="connsiteY1" fmla="*/ 0 h 3461745"/>
              <a:gd name="connsiteX2" fmla="*/ 2694666 w 2694666"/>
              <a:gd name="connsiteY2" fmla="*/ 3461745 h 3461745"/>
              <a:gd name="connsiteX3" fmla="*/ 1325678 w 2694666"/>
              <a:gd name="connsiteY3" fmla="*/ 3461745 h 3461745"/>
              <a:gd name="connsiteX4" fmla="*/ 1671729 w 2694666"/>
              <a:gd name="connsiteY4" fmla="*/ 3449661 h 3461745"/>
              <a:gd name="connsiteX5" fmla="*/ 1894583 w 2694666"/>
              <a:gd name="connsiteY5" fmla="*/ 6023 h 3461745"/>
              <a:gd name="connsiteX6" fmla="*/ 1847153 w 2694666"/>
              <a:gd name="connsiteY6" fmla="*/ 12445 h 3461745"/>
              <a:gd name="connsiteX7" fmla="*/ 1149427 w 2694666"/>
              <a:gd name="connsiteY7" fmla="*/ 3461745 h 3461745"/>
              <a:gd name="connsiteX8" fmla="*/ 0 w 2694666"/>
              <a:gd name="connsiteY8" fmla="*/ 3461745 h 3461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94666" h="3461745">
                <a:moveTo>
                  <a:pt x="0" y="0"/>
                </a:moveTo>
                <a:lnTo>
                  <a:pt x="2694666" y="0"/>
                </a:lnTo>
                <a:lnTo>
                  <a:pt x="2694666" y="3461745"/>
                </a:lnTo>
                <a:lnTo>
                  <a:pt x="1325678" y="3461745"/>
                </a:lnTo>
                <a:lnTo>
                  <a:pt x="1671729" y="3449661"/>
                </a:lnTo>
                <a:lnTo>
                  <a:pt x="1894583" y="6023"/>
                </a:lnTo>
                <a:lnTo>
                  <a:pt x="1847153" y="12445"/>
                </a:lnTo>
                <a:lnTo>
                  <a:pt x="1149427" y="3461745"/>
                </a:lnTo>
                <a:lnTo>
                  <a:pt x="0" y="3461745"/>
                </a:lnTo>
                <a:close/>
              </a:path>
            </a:pathLst>
          </a:custGeom>
        </p:spPr>
      </p:pic>
    </p:spTree>
    <p:extLst>
      <p:ext uri="{BB962C8B-B14F-4D97-AF65-F5344CB8AC3E}">
        <p14:creationId xmlns:p14="http://schemas.microsoft.com/office/powerpoint/2010/main" val="152921457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51.xml><?xml version="1.0" encoding="utf-8"?>
<p:sldLayout xmlns:a="http://schemas.openxmlformats.org/drawingml/2006/main" xmlns:r="http://schemas.openxmlformats.org/officeDocument/2006/relationships" xmlns:p="http://schemas.openxmlformats.org/presentationml/2006/main" showMasterSp="0" preserve="1" userDrawn="1">
  <p:cSld name="D. Arrow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9" name="TextBox 8"/>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800" kern="1200" dirty="0">
              <a:solidFill>
                <a:schemeClr val="bg1"/>
              </a:solidFill>
              <a:latin typeface="+mn-lt"/>
              <a:ea typeface="+mn-ea"/>
              <a:cs typeface="+mn-cs"/>
              <a:sym typeface="Trebuchet MS" panose="020B0603020202020204" pitchFamily="34" charset="0"/>
            </a:endParaRPr>
          </a:p>
        </p:txBody>
      </p:sp>
      <p:sp>
        <p:nvSpPr>
          <p:cNvPr id="10" name="Date Placeholder 7"/>
          <p:cNvSpPr>
            <a:spLocks noGrp="1"/>
          </p:cNvSpPr>
          <p:nvPr>
            <p:ph type="dt" sz="half" idx="11"/>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9" name="Pentagon 3"/>
          <p:cNvSpPr/>
          <p:nvPr userDrawn="1"/>
        </p:nvSpPr>
        <p:spPr bwMode="white">
          <a:xfrm>
            <a:off x="1" y="0"/>
            <a:ext cx="5426920" cy="6858000"/>
          </a:xfrm>
          <a:prstGeom prst="homePlate">
            <a:avLst>
              <a:gd name="adj" fmla="val 1293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20" name="Title 1"/>
          <p:cNvSpPr>
            <a:spLocks noGrp="1"/>
          </p:cNvSpPr>
          <p:nvPr>
            <p:ph type="title" hasCustomPrompt="1"/>
          </p:nvPr>
        </p:nvSpPr>
        <p:spPr>
          <a:xfrm>
            <a:off x="630000" y="1785600"/>
            <a:ext cx="4062235" cy="3286800"/>
          </a:xfrm>
          <a:prstGeom prst="rect">
            <a:avLst/>
          </a:prstGeom>
        </p:spPr>
        <p:txBody>
          <a:bodyPr anchor="ctr">
            <a:noAutofit/>
          </a:bodyPr>
          <a:lstStyle>
            <a:lvl1pPr>
              <a:defRPr sz="4400" b="0">
                <a:solidFill>
                  <a:schemeClr val="tx2"/>
                </a:solidFill>
                <a:latin typeface="+mj-lt"/>
                <a:sym typeface="Trebuchet MS" panose="020B0603020202020204" pitchFamily="34" charset="0"/>
              </a:defRPr>
            </a:lvl1pPr>
          </a:lstStyle>
          <a:p>
            <a:r>
              <a:rPr lang="en-US" dirty="0"/>
              <a:t>Click to add title</a:t>
            </a:r>
          </a:p>
        </p:txBody>
      </p:sp>
      <p:pic>
        <p:nvPicPr>
          <p:cNvPr id="11" name="Picture 10"/>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581525" y="3394392"/>
            <a:ext cx="1298575" cy="3571875"/>
          </a:xfrm>
          <a:custGeom>
            <a:avLst/>
            <a:gdLst>
              <a:gd name="connsiteX0" fmla="*/ 0 w 1298575"/>
              <a:gd name="connsiteY0" fmla="*/ 0 h 3571875"/>
              <a:gd name="connsiteX1" fmla="*/ 1298575 w 1298575"/>
              <a:gd name="connsiteY1" fmla="*/ 0 h 3571875"/>
              <a:gd name="connsiteX2" fmla="*/ 1298575 w 1298575"/>
              <a:gd name="connsiteY2" fmla="*/ 3571875 h 3571875"/>
              <a:gd name="connsiteX3" fmla="*/ 0 w 1298575"/>
              <a:gd name="connsiteY3" fmla="*/ 3571875 h 3571875"/>
              <a:gd name="connsiteX4" fmla="*/ 0 w 1298575"/>
              <a:gd name="connsiteY4" fmla="*/ 3465683 h 3571875"/>
              <a:gd name="connsiteX5" fmla="*/ 139700 w 1298575"/>
              <a:gd name="connsiteY5" fmla="*/ 3466783 h 3571875"/>
              <a:gd name="connsiteX6" fmla="*/ 841375 w 1298575"/>
              <a:gd name="connsiteY6" fmla="*/ 21908 h 3571875"/>
              <a:gd name="connsiteX7" fmla="*/ 0 w 1298575"/>
              <a:gd name="connsiteY7" fmla="*/ 2642743 h 357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8575" h="3571875">
                <a:moveTo>
                  <a:pt x="0" y="0"/>
                </a:moveTo>
                <a:lnTo>
                  <a:pt x="1298575" y="0"/>
                </a:lnTo>
                <a:lnTo>
                  <a:pt x="1298575" y="3571875"/>
                </a:lnTo>
                <a:lnTo>
                  <a:pt x="0" y="3571875"/>
                </a:lnTo>
                <a:lnTo>
                  <a:pt x="0" y="3465683"/>
                </a:lnTo>
                <a:lnTo>
                  <a:pt x="139700" y="3466783"/>
                </a:lnTo>
                <a:lnTo>
                  <a:pt x="841375" y="21908"/>
                </a:lnTo>
                <a:lnTo>
                  <a:pt x="0" y="26427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1228088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52.xml><?xml version="1.0" encoding="utf-8"?>
<p:sldLayout xmlns:a="http://schemas.openxmlformats.org/drawingml/2006/main" xmlns:r="http://schemas.openxmlformats.org/officeDocument/2006/relationships" xmlns:p="http://schemas.openxmlformats.org/presentationml/2006/main" showMasterSp="0" preserve="1" userDrawn="1">
  <p:cSld name="D. Green arrow one third">
    <p:bg>
      <p:bgPr>
        <a:solidFill>
          <a:schemeClr val="bg1"/>
        </a:solidFill>
        <a:effectLst/>
      </p:bgPr>
    </p:bg>
    <p:spTree>
      <p:nvGrpSpPr>
        <p:cNvPr id="1" name=""/>
        <p:cNvGrpSpPr/>
        <p:nvPr/>
      </p:nvGrpSpPr>
      <p:grpSpPr>
        <a:xfrm>
          <a:off x="0" y="0"/>
          <a:ext cx="0" cy="0"/>
          <a:chOff x="0" y="0"/>
          <a:chExt cx="0" cy="0"/>
        </a:xfrm>
      </p:grpSpPr>
      <p:sp>
        <p:nvSpPr>
          <p:cNvPr id="19" name="Pentagon 3"/>
          <p:cNvSpPr/>
          <p:nvPr userDrawn="1"/>
        </p:nvSpPr>
        <p:spPr bwMode="white">
          <a:xfrm>
            <a:off x="1" y="0"/>
            <a:ext cx="5426920"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20" name="Title 1"/>
          <p:cNvSpPr>
            <a:spLocks noGrp="1"/>
          </p:cNvSpPr>
          <p:nvPr>
            <p:ph type="title" hasCustomPrompt="1"/>
          </p:nvPr>
        </p:nvSpPr>
        <p:spPr>
          <a:xfrm>
            <a:off x="630000" y="1785600"/>
            <a:ext cx="4062235" cy="3286800"/>
          </a:xfrm>
          <a:prstGeom prst="rect">
            <a:avLst/>
          </a:prstGeom>
        </p:spPr>
        <p:txBody>
          <a:bodyPr anchor="ctr">
            <a:noAutofit/>
          </a:bodyPr>
          <a:lstStyle>
            <a:lvl1pPr>
              <a:defRPr sz="4400" b="0">
                <a:solidFill>
                  <a:srgbClr val="FFFFFF"/>
                </a:solidFill>
                <a:latin typeface="+mj-lt"/>
                <a:sym typeface="Trebuchet MS" panose="020B0603020202020204" pitchFamily="34" charset="0"/>
              </a:defRPr>
            </a:lvl1pPr>
          </a:lstStyle>
          <a:p>
            <a:r>
              <a:rPr lang="en-US" dirty="0"/>
              <a:t>Click to add title</a:t>
            </a:r>
          </a:p>
        </p:txBody>
      </p:sp>
      <p:sp>
        <p:nvSpPr>
          <p:cNvPr id="13"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7562" b="6867"/>
          <a:stretch/>
        </p:blipFill>
        <p:spPr>
          <a:xfrm>
            <a:off x="3578059" y="3416300"/>
            <a:ext cx="2694666" cy="3441700"/>
          </a:xfrm>
          <a:custGeom>
            <a:avLst/>
            <a:gdLst>
              <a:gd name="connsiteX0" fmla="*/ 2040063 w 2694666"/>
              <a:gd name="connsiteY0" fmla="*/ 0 h 3441700"/>
              <a:gd name="connsiteX1" fmla="*/ 2694666 w 2694666"/>
              <a:gd name="connsiteY1" fmla="*/ 0 h 3441700"/>
              <a:gd name="connsiteX2" fmla="*/ 2694666 w 2694666"/>
              <a:gd name="connsiteY2" fmla="*/ 3441700 h 3441700"/>
              <a:gd name="connsiteX3" fmla="*/ 1510783 w 2694666"/>
              <a:gd name="connsiteY3" fmla="*/ 3441700 h 3441700"/>
              <a:gd name="connsiteX4" fmla="*/ 1816742 w 2694666"/>
              <a:gd name="connsiteY4" fmla="*/ 365420 h 3441700"/>
              <a:gd name="connsiteX5" fmla="*/ 2022641 w 2694666"/>
              <a:gd name="connsiteY5" fmla="*/ 379413 h 3441700"/>
              <a:gd name="connsiteX6" fmla="*/ 0 w 2694666"/>
              <a:gd name="connsiteY6" fmla="*/ 0 h 3441700"/>
              <a:gd name="connsiteX7" fmla="*/ 1846270 w 2694666"/>
              <a:gd name="connsiteY7" fmla="*/ 0 h 3441700"/>
              <a:gd name="connsiteX8" fmla="*/ 1848810 w 2694666"/>
              <a:gd name="connsiteY8" fmla="*/ 12700 h 3441700"/>
              <a:gd name="connsiteX9" fmla="*/ 1777372 w 2694666"/>
              <a:gd name="connsiteY9" fmla="*/ 362744 h 3441700"/>
              <a:gd name="connsiteX10" fmla="*/ 1780172 w 2694666"/>
              <a:gd name="connsiteY10" fmla="*/ 362934 h 3441700"/>
              <a:gd name="connsiteX11" fmla="*/ 1144340 w 2694666"/>
              <a:gd name="connsiteY11" fmla="*/ 3441700 h 3441700"/>
              <a:gd name="connsiteX12" fmla="*/ 0 w 2694666"/>
              <a:gd name="connsiteY12" fmla="*/ 3441700 h 3441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94666" h="3441700">
                <a:moveTo>
                  <a:pt x="2040063" y="0"/>
                </a:moveTo>
                <a:lnTo>
                  <a:pt x="2694666" y="0"/>
                </a:lnTo>
                <a:lnTo>
                  <a:pt x="2694666" y="3441700"/>
                </a:lnTo>
                <a:lnTo>
                  <a:pt x="1510783" y="3441700"/>
                </a:lnTo>
                <a:lnTo>
                  <a:pt x="1816742" y="365420"/>
                </a:lnTo>
                <a:lnTo>
                  <a:pt x="2022641" y="379413"/>
                </a:lnTo>
                <a:close/>
                <a:moveTo>
                  <a:pt x="0" y="0"/>
                </a:moveTo>
                <a:lnTo>
                  <a:pt x="1846270" y="0"/>
                </a:lnTo>
                <a:lnTo>
                  <a:pt x="1848810" y="12700"/>
                </a:lnTo>
                <a:lnTo>
                  <a:pt x="1777372" y="362744"/>
                </a:lnTo>
                <a:lnTo>
                  <a:pt x="1780172" y="362934"/>
                </a:lnTo>
                <a:lnTo>
                  <a:pt x="1144340" y="3441700"/>
                </a:lnTo>
                <a:lnTo>
                  <a:pt x="0" y="3441700"/>
                </a:lnTo>
                <a:close/>
              </a:path>
            </a:pathLst>
          </a:custGeom>
        </p:spPr>
      </p:pic>
    </p:spTree>
    <p:extLst>
      <p:ext uri="{BB962C8B-B14F-4D97-AF65-F5344CB8AC3E}">
        <p14:creationId xmlns:p14="http://schemas.microsoft.com/office/powerpoint/2010/main" val="140930425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53.xml><?xml version="1.0" encoding="utf-8"?>
<p:sldLayout xmlns:a="http://schemas.openxmlformats.org/drawingml/2006/main" xmlns:r="http://schemas.openxmlformats.org/officeDocument/2006/relationships" xmlns:p="http://schemas.openxmlformats.org/presentationml/2006/main" showMasterSp="0" preserve="1" userDrawn="1">
  <p:cSld name="D. Arrow half">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9" name="Pentagon 8"/>
          <p:cNvSpPr/>
          <p:nvPr/>
        </p:nvSpPr>
        <p:spPr bwMode="white">
          <a:xfrm>
            <a:off x="0" y="0"/>
            <a:ext cx="6363546" cy="6858000"/>
          </a:xfrm>
          <a:prstGeom prst="homePlate">
            <a:avLst>
              <a:gd name="adj" fmla="val 1293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3" name="Title 2"/>
          <p:cNvSpPr>
            <a:spLocks noGrp="1"/>
          </p:cNvSpPr>
          <p:nvPr>
            <p:ph type="title" hasCustomPrompt="1"/>
          </p:nvPr>
        </p:nvSpPr>
        <p:spPr>
          <a:xfrm>
            <a:off x="630000" y="622800"/>
            <a:ext cx="4747822" cy="332399"/>
          </a:xfrm>
          <a:prstGeom prst="rect">
            <a:avLst/>
          </a:prstGeom>
        </p:spPr>
        <p:txBody>
          <a:bodyPr/>
          <a:lstStyle>
            <a:lvl1pPr>
              <a:defRPr>
                <a:latin typeface="+mj-lt"/>
                <a:sym typeface="Trebuchet MS" panose="020B0603020202020204" pitchFamily="34" charset="0"/>
              </a:defRPr>
            </a:lvl1pPr>
          </a:lstStyle>
          <a:p>
            <a:r>
              <a:rPr lang="en-US" dirty="0"/>
              <a:t>Click to add title</a:t>
            </a:r>
          </a:p>
        </p:txBody>
      </p:sp>
      <p:sp>
        <p:nvSpPr>
          <p:cNvPr id="13"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8"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6" name="TextBox 1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pic>
        <p:nvPicPr>
          <p:cNvPr id="10" name="Picture 9"/>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397806" y="3589606"/>
            <a:ext cx="1365250" cy="3382962"/>
          </a:xfrm>
          <a:custGeom>
            <a:avLst/>
            <a:gdLst>
              <a:gd name="connsiteX0" fmla="*/ 920598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320782 h 3382962"/>
              <a:gd name="connsiteX5" fmla="*/ 126694 w 1365250"/>
              <a:gd name="connsiteY5" fmla="*/ 3320782 h 3382962"/>
              <a:gd name="connsiteX6" fmla="*/ 0 w 1365250"/>
              <a:gd name="connsiteY6" fmla="*/ 0 h 3382962"/>
              <a:gd name="connsiteX7" fmla="*/ 908172 w 1365250"/>
              <a:gd name="connsiteY7" fmla="*/ 0 h 3382962"/>
              <a:gd name="connsiteX8" fmla="*/ 0 w 1365250"/>
              <a:gd name="connsiteY8" fmla="*/ 289035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20598" y="0"/>
                </a:moveTo>
                <a:lnTo>
                  <a:pt x="1365250" y="0"/>
                </a:lnTo>
                <a:lnTo>
                  <a:pt x="1365250" y="3382962"/>
                </a:lnTo>
                <a:lnTo>
                  <a:pt x="0" y="3382962"/>
                </a:lnTo>
                <a:lnTo>
                  <a:pt x="0" y="3320782"/>
                </a:lnTo>
                <a:lnTo>
                  <a:pt x="126694" y="3320782"/>
                </a:lnTo>
                <a:close/>
                <a:moveTo>
                  <a:pt x="0" y="0"/>
                </a:moveTo>
                <a:lnTo>
                  <a:pt x="908172" y="0"/>
                </a:lnTo>
                <a:lnTo>
                  <a:pt x="0" y="289035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5775371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54.xml><?xml version="1.0" encoding="utf-8"?>
<p:sldLayout xmlns:a="http://schemas.openxmlformats.org/drawingml/2006/main" xmlns:r="http://schemas.openxmlformats.org/officeDocument/2006/relationships" xmlns:p="http://schemas.openxmlformats.org/presentationml/2006/main" showMasterSp="0" preserve="1" userDrawn="1">
  <p:cSld name="D. Green arrow half">
    <p:bg>
      <p:bgPr>
        <a:solidFill>
          <a:schemeClr val="bg1"/>
        </a:solidFill>
        <a:effectLst/>
      </p:bgPr>
    </p:bg>
    <p:spTree>
      <p:nvGrpSpPr>
        <p:cNvPr id="1" name=""/>
        <p:cNvGrpSpPr/>
        <p:nvPr/>
      </p:nvGrpSpPr>
      <p:grpSpPr>
        <a:xfrm>
          <a:off x="0" y="0"/>
          <a:ext cx="0" cy="0"/>
          <a:chOff x="0" y="0"/>
          <a:chExt cx="0" cy="0"/>
        </a:xfrm>
      </p:grpSpPr>
      <p:sp>
        <p:nvSpPr>
          <p:cNvPr id="9" name="Pentagon 8"/>
          <p:cNvSpPr/>
          <p:nvPr/>
        </p:nvSpPr>
        <p:spPr bwMode="white">
          <a:xfrm>
            <a:off x="0" y="0"/>
            <a:ext cx="6363546"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3" name="Title 2"/>
          <p:cNvSpPr>
            <a:spLocks noGrp="1"/>
          </p:cNvSpPr>
          <p:nvPr>
            <p:ph type="title" hasCustomPrompt="1"/>
          </p:nvPr>
        </p:nvSpPr>
        <p:spPr>
          <a:xfrm>
            <a:off x="630000" y="622800"/>
            <a:ext cx="4747822" cy="332399"/>
          </a:xfrm>
          <a:prstGeom prst="rect">
            <a:avLst/>
          </a:prstGeom>
        </p:spPr>
        <p:txBody>
          <a:bodyPr/>
          <a:lstStyle>
            <a:lvl1pPr>
              <a:defRPr>
                <a:solidFill>
                  <a:srgbClr val="FFFFFF"/>
                </a:solidFill>
                <a:latin typeface="+mj-lt"/>
                <a:sym typeface="Trebuchet MS" panose="020B0603020202020204" pitchFamily="34" charset="0"/>
              </a:defRPr>
            </a:lvl1pPr>
          </a:lstStyle>
          <a:p>
            <a:r>
              <a:rPr lang="en-US" dirty="0"/>
              <a:t>Click to add title</a:t>
            </a:r>
          </a:p>
        </p:txBody>
      </p:sp>
      <p:sp>
        <p:nvSpPr>
          <p:cNvPr id="11"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t="9052" b="6867"/>
          <a:stretch/>
        </p:blipFill>
        <p:spPr>
          <a:xfrm rot="120000">
            <a:off x="4460172" y="3407803"/>
            <a:ext cx="2694666" cy="3456551"/>
          </a:xfrm>
          <a:custGeom>
            <a:avLst/>
            <a:gdLst>
              <a:gd name="connsiteX0" fmla="*/ 2136534 w 2694666"/>
              <a:gd name="connsiteY0" fmla="*/ 0 h 3456551"/>
              <a:gd name="connsiteX1" fmla="*/ 2694666 w 2694666"/>
              <a:gd name="connsiteY1" fmla="*/ 0 h 3456551"/>
              <a:gd name="connsiteX2" fmla="*/ 2694666 w 2694666"/>
              <a:gd name="connsiteY2" fmla="*/ 3456551 h 3456551"/>
              <a:gd name="connsiteX3" fmla="*/ 1957033 w 2694666"/>
              <a:gd name="connsiteY3" fmla="*/ 3456551 h 3456551"/>
              <a:gd name="connsiteX4" fmla="*/ 1856842 w 2694666"/>
              <a:gd name="connsiteY4" fmla="*/ 432620 h 3456551"/>
              <a:gd name="connsiteX5" fmla="*/ 1914577 w 2694666"/>
              <a:gd name="connsiteY5" fmla="*/ 426057 h 3456551"/>
              <a:gd name="connsiteX6" fmla="*/ 0 w 2694666"/>
              <a:gd name="connsiteY6" fmla="*/ 0 h 3456551"/>
              <a:gd name="connsiteX7" fmla="*/ 1841687 w 2694666"/>
              <a:gd name="connsiteY7" fmla="*/ 0 h 3456551"/>
              <a:gd name="connsiteX8" fmla="*/ 1142595 w 2694666"/>
              <a:gd name="connsiteY8" fmla="*/ 3456551 h 3456551"/>
              <a:gd name="connsiteX9" fmla="*/ 0 w 2694666"/>
              <a:gd name="connsiteY9"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94666" h="3456551">
                <a:moveTo>
                  <a:pt x="2136534" y="0"/>
                </a:moveTo>
                <a:lnTo>
                  <a:pt x="2694666" y="0"/>
                </a:lnTo>
                <a:lnTo>
                  <a:pt x="2694666" y="3456551"/>
                </a:lnTo>
                <a:lnTo>
                  <a:pt x="1957033" y="3456551"/>
                </a:lnTo>
                <a:lnTo>
                  <a:pt x="1856842" y="432620"/>
                </a:lnTo>
                <a:lnTo>
                  <a:pt x="1914577" y="426057"/>
                </a:lnTo>
                <a:close/>
                <a:moveTo>
                  <a:pt x="0" y="0"/>
                </a:moveTo>
                <a:lnTo>
                  <a:pt x="1841687" y="0"/>
                </a:lnTo>
                <a:lnTo>
                  <a:pt x="1142595" y="3456551"/>
                </a:lnTo>
                <a:lnTo>
                  <a:pt x="0" y="3456551"/>
                </a:lnTo>
                <a:close/>
              </a:path>
            </a:pathLst>
          </a:custGeom>
        </p:spPr>
      </p:pic>
    </p:spTree>
    <p:extLst>
      <p:ext uri="{BB962C8B-B14F-4D97-AF65-F5344CB8AC3E}">
        <p14:creationId xmlns:p14="http://schemas.microsoft.com/office/powerpoint/2010/main" val="339675058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55.xml><?xml version="1.0" encoding="utf-8"?>
<p:sldLayout xmlns:a="http://schemas.openxmlformats.org/drawingml/2006/main" xmlns:r="http://schemas.openxmlformats.org/officeDocument/2006/relationships" xmlns:p="http://schemas.openxmlformats.org/presentationml/2006/main" showMasterSp="0" preserve="1" userDrawn="1">
  <p:cSld name="D. Arrow two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2" name="Title 1"/>
          <p:cNvSpPr>
            <a:spLocks noGrp="1"/>
          </p:cNvSpPr>
          <p:nvPr>
            <p:ph type="title" hasCustomPrompt="1"/>
          </p:nvPr>
        </p:nvSpPr>
        <p:spPr>
          <a:xfrm>
            <a:off x="630000" y="622800"/>
            <a:ext cx="6254496" cy="332399"/>
          </a:xfrm>
          <a:prstGeom prst="rect">
            <a:avLst/>
          </a:prstGeom>
        </p:spPr>
        <p:txBody>
          <a:bodyPr/>
          <a:lstStyle>
            <a:lvl1pPr>
              <a:defRPr>
                <a:latin typeface="+mj-lt"/>
                <a:sym typeface="Trebuchet MS" panose="020B0603020202020204" pitchFamily="34" charset="0"/>
              </a:defRPr>
            </a:lvl1pPr>
          </a:lstStyle>
          <a:p>
            <a:r>
              <a:rPr lang="en-US" dirty="0"/>
              <a:t>Click to add title</a:t>
            </a:r>
          </a:p>
        </p:txBody>
      </p:sp>
      <p:pic>
        <p:nvPicPr>
          <p:cNvPr id="11" name="Picture 10"/>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90339" y="3589606"/>
            <a:ext cx="1365250" cy="3382962"/>
          </a:xfrm>
          <a:custGeom>
            <a:avLst/>
            <a:gdLst>
              <a:gd name="connsiteX0" fmla="*/ 911531 w 1365250"/>
              <a:gd name="connsiteY0" fmla="*/ 0 h 3382962"/>
              <a:gd name="connsiteX1" fmla="*/ 1365250 w 1365250"/>
              <a:gd name="connsiteY1" fmla="*/ 0 h 3382962"/>
              <a:gd name="connsiteX2" fmla="*/ 1365250 w 1365250"/>
              <a:gd name="connsiteY2" fmla="*/ 3382962 h 3382962"/>
              <a:gd name="connsiteX3" fmla="*/ 107988 w 1365250"/>
              <a:gd name="connsiteY3" fmla="*/ 3382962 h 3382962"/>
              <a:gd name="connsiteX4" fmla="*/ 111422 w 1365250"/>
              <a:gd name="connsiteY4" fmla="*/ 3368118 h 3382962"/>
              <a:gd name="connsiteX5" fmla="*/ 129661 w 1365250"/>
              <a:gd name="connsiteY5" fmla="*/ 3368407 h 3382962"/>
              <a:gd name="connsiteX6" fmla="*/ 890411 w 1365250"/>
              <a:gd name="connsiteY6" fmla="*/ 0 h 3382962"/>
              <a:gd name="connsiteX7" fmla="*/ 897808 w 1365250"/>
              <a:gd name="connsiteY7" fmla="*/ 0 h 3382962"/>
              <a:gd name="connsiteX8" fmla="*/ 870584 w 1365250"/>
              <a:gd name="connsiteY8" fmla="*/ 85726 h 3382962"/>
              <a:gd name="connsiteX9" fmla="*/ 0 w 1365250"/>
              <a:gd name="connsiteY9" fmla="*/ 0 h 3382962"/>
              <a:gd name="connsiteX10" fmla="*/ 852736 w 1365250"/>
              <a:gd name="connsiteY10" fmla="*/ 0 h 3382962"/>
              <a:gd name="connsiteX11" fmla="*/ 0 w 1365250"/>
              <a:gd name="connsiteY11" fmla="*/ 1883543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65250" h="3382962">
                <a:moveTo>
                  <a:pt x="911531" y="0"/>
                </a:moveTo>
                <a:lnTo>
                  <a:pt x="1365250" y="0"/>
                </a:lnTo>
                <a:lnTo>
                  <a:pt x="1365250" y="3382962"/>
                </a:lnTo>
                <a:lnTo>
                  <a:pt x="107988" y="3382962"/>
                </a:lnTo>
                <a:lnTo>
                  <a:pt x="111422" y="3368118"/>
                </a:lnTo>
                <a:lnTo>
                  <a:pt x="129661" y="3368407"/>
                </a:lnTo>
                <a:close/>
                <a:moveTo>
                  <a:pt x="890411" y="0"/>
                </a:moveTo>
                <a:lnTo>
                  <a:pt x="897808" y="0"/>
                </a:lnTo>
                <a:lnTo>
                  <a:pt x="870584" y="85726"/>
                </a:lnTo>
                <a:close/>
                <a:moveTo>
                  <a:pt x="0" y="0"/>
                </a:moveTo>
                <a:lnTo>
                  <a:pt x="852736" y="0"/>
                </a:lnTo>
                <a:lnTo>
                  <a:pt x="0" y="18835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5697232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56.xml><?xml version="1.0" encoding="utf-8"?>
<p:sldLayout xmlns:a="http://schemas.openxmlformats.org/drawingml/2006/main" xmlns:r="http://schemas.openxmlformats.org/officeDocument/2006/relationships" xmlns:p="http://schemas.openxmlformats.org/presentationml/2006/main" showMasterSp="0" preserve="1" userDrawn="1">
  <p:cSld name="D. Green arrow two third">
    <p:bg>
      <p:bgPr>
        <a:solidFill>
          <a:schemeClr val="bg1"/>
        </a:solidFill>
        <a:effectLst/>
      </p:bgPr>
    </p:bg>
    <p:spTree>
      <p:nvGrpSpPr>
        <p:cNvPr id="1" name=""/>
        <p:cNvGrpSpPr/>
        <p:nvPr/>
      </p:nvGrpSpPr>
      <p:grpSpPr>
        <a:xfrm>
          <a:off x="0" y="0"/>
          <a:ext cx="0" cy="0"/>
          <a:chOff x="0" y="0"/>
          <a:chExt cx="0" cy="0"/>
        </a:xfrm>
      </p:grpSpPr>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gradFill>
            <a:gsLst>
              <a:gs pos="0">
                <a:schemeClr val="tx2"/>
              </a:gs>
              <a:gs pos="100000">
                <a:schemeClr val="accent2"/>
              </a:gs>
            </a:gsLst>
            <a:lin ang="81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2" name="Title 1"/>
          <p:cNvSpPr>
            <a:spLocks noGrp="1"/>
          </p:cNvSpPr>
          <p:nvPr>
            <p:ph type="title" hasCustomPrompt="1"/>
          </p:nvPr>
        </p:nvSpPr>
        <p:spPr>
          <a:xfrm>
            <a:off x="630000" y="622800"/>
            <a:ext cx="6254496" cy="332399"/>
          </a:xfrm>
          <a:prstGeom prst="rect">
            <a:avLst/>
          </a:prstGeom>
        </p:spPr>
        <p:txBody>
          <a:bodyPr/>
          <a:lstStyle>
            <a:lvl1pPr>
              <a:defRPr>
                <a:solidFill>
                  <a:srgbClr val="FFFFFF"/>
                </a:solidFill>
                <a:latin typeface="+mj-lt"/>
                <a:sym typeface="Trebuchet MS" panose="020B0603020202020204" pitchFamily="34" charset="0"/>
              </a:defRPr>
            </a:lvl1pPr>
          </a:lstStyle>
          <a:p>
            <a:r>
              <a:rPr lang="en-US" dirty="0"/>
              <a:t>Click to add title</a:t>
            </a:r>
          </a:p>
        </p:txBody>
      </p:sp>
      <p:sp>
        <p:nvSpPr>
          <p:cNvPr id="17"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8" name="TextBox 1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9052" b="6867"/>
          <a:stretch/>
        </p:blipFill>
        <p:spPr>
          <a:xfrm rot="120000">
            <a:off x="6567628" y="3407803"/>
            <a:ext cx="2694666" cy="3456551"/>
          </a:xfrm>
          <a:custGeom>
            <a:avLst/>
            <a:gdLst>
              <a:gd name="connsiteX0" fmla="*/ 2068299 w 2694666"/>
              <a:gd name="connsiteY0" fmla="*/ 0 h 3456551"/>
              <a:gd name="connsiteX1" fmla="*/ 2694666 w 2694666"/>
              <a:gd name="connsiteY1" fmla="*/ 0 h 3456551"/>
              <a:gd name="connsiteX2" fmla="*/ 2694666 w 2694666"/>
              <a:gd name="connsiteY2" fmla="*/ 3456551 h 3456551"/>
              <a:gd name="connsiteX3" fmla="*/ 1434992 w 2694666"/>
              <a:gd name="connsiteY3" fmla="*/ 3456551 h 3456551"/>
              <a:gd name="connsiteX4" fmla="*/ 0 w 2694666"/>
              <a:gd name="connsiteY4" fmla="*/ 0 h 3456551"/>
              <a:gd name="connsiteX5" fmla="*/ 1825478 w 2694666"/>
              <a:gd name="connsiteY5" fmla="*/ 0 h 3456551"/>
              <a:gd name="connsiteX6" fmla="*/ 1138791 w 2694666"/>
              <a:gd name="connsiteY6" fmla="*/ 3456551 h 3456551"/>
              <a:gd name="connsiteX7" fmla="*/ 0 w 2694666"/>
              <a:gd name="connsiteY7"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94666" h="3456551">
                <a:moveTo>
                  <a:pt x="2068299" y="0"/>
                </a:moveTo>
                <a:lnTo>
                  <a:pt x="2694666" y="0"/>
                </a:lnTo>
                <a:lnTo>
                  <a:pt x="2694666" y="3456551"/>
                </a:lnTo>
                <a:lnTo>
                  <a:pt x="1434992" y="3456551"/>
                </a:lnTo>
                <a:close/>
                <a:moveTo>
                  <a:pt x="0" y="0"/>
                </a:moveTo>
                <a:lnTo>
                  <a:pt x="1825478" y="0"/>
                </a:lnTo>
                <a:lnTo>
                  <a:pt x="1138791" y="3456551"/>
                </a:lnTo>
                <a:lnTo>
                  <a:pt x="0" y="3456551"/>
                </a:lnTo>
                <a:close/>
              </a:path>
            </a:pathLst>
          </a:custGeom>
        </p:spPr>
      </p:pic>
    </p:spTree>
    <p:extLst>
      <p:ext uri="{BB962C8B-B14F-4D97-AF65-F5344CB8AC3E}">
        <p14:creationId xmlns:p14="http://schemas.microsoft.com/office/powerpoint/2010/main" val="428898089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57.xml><?xml version="1.0" encoding="utf-8"?>
<p:sldLayout xmlns:a="http://schemas.openxmlformats.org/drawingml/2006/main" xmlns:r="http://schemas.openxmlformats.org/officeDocument/2006/relationships" xmlns:p="http://schemas.openxmlformats.org/presentationml/2006/main" showMasterSp="0" preserve="1" userDrawn="1">
  <p:cSld name="D. Big statement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7"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0" name="TextBox 9"/>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11" name="Title 1"/>
          <p:cNvSpPr>
            <a:spLocks noGrp="1"/>
          </p:cNvSpPr>
          <p:nvPr>
            <p:ph type="title" hasCustomPrompt="1"/>
          </p:nvPr>
        </p:nvSpPr>
        <p:spPr>
          <a:xfrm>
            <a:off x="630000" y="3826333"/>
            <a:ext cx="10933200" cy="1606550"/>
          </a:xfr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bg1"/>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Tree>
    <p:extLst>
      <p:ext uri="{BB962C8B-B14F-4D97-AF65-F5344CB8AC3E}">
        <p14:creationId xmlns:p14="http://schemas.microsoft.com/office/powerpoint/2010/main" val="259189267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58.xml><?xml version="1.0" encoding="utf-8"?>
<p:sldLayout xmlns:a="http://schemas.openxmlformats.org/drawingml/2006/main" xmlns:r="http://schemas.openxmlformats.org/officeDocument/2006/relationships" xmlns:p="http://schemas.openxmlformats.org/presentationml/2006/main" preserve="1" userDrawn="1">
  <p:cSld name="D. Big statement icon">
    <p:bg>
      <p:bgPr>
        <a:solidFill>
          <a:schemeClr val="bg1"/>
        </a:solidFill>
        <a:effectLst/>
      </p:bgPr>
    </p:bg>
    <p:spTree>
      <p:nvGrpSpPr>
        <p:cNvPr id="1" name=""/>
        <p:cNvGrpSpPr/>
        <p:nvPr/>
      </p:nvGrpSpPr>
      <p:grpSpPr>
        <a:xfrm>
          <a:off x="0" y="0"/>
          <a:ext cx="0" cy="0"/>
          <a:chOff x="0" y="0"/>
          <a:chExt cx="0" cy="0"/>
        </a:xfrm>
      </p:grpSpPr>
      <p:sp>
        <p:nvSpPr>
          <p:cNvPr id="8" name="Date Placeholder 7"/>
          <p:cNvSpPr>
            <a:spLocks noGrp="1"/>
          </p:cNvSpPr>
          <p:nvPr>
            <p:ph type="dt" sz="half" idx="10"/>
          </p:nvPr>
        </p:nvSpPr>
        <p:spPr/>
        <p:txBody>
          <a:bodyPr/>
          <a:lstStyle>
            <a:lvl1pPr>
              <a:defRPr>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6" name="Rectangle 5"/>
          <p:cNvSpPr/>
          <p:nvPr userDrawn="1"/>
        </p:nvSpPr>
        <p:spPr bwMode="white">
          <a:xfrm>
            <a:off x="630000" y="625475"/>
            <a:ext cx="932688" cy="932688"/>
          </a:xfrm>
          <a:prstGeom prst="rect">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sym typeface="Trebuchet MS" panose="020B0603020202020204" pitchFamily="34" charset="0"/>
            </a:endParaRPr>
          </a:p>
        </p:txBody>
      </p:sp>
      <p:sp>
        <p:nvSpPr>
          <p:cNvPr id="7" name="Title 1"/>
          <p:cNvSpPr>
            <a:spLocks noGrp="1"/>
          </p:cNvSpPr>
          <p:nvPr>
            <p:ph type="title" hasCustomPrompt="1"/>
          </p:nvPr>
        </p:nvSpPr>
        <p:spPr>
          <a:xfrm>
            <a:off x="630000" y="3826333"/>
            <a:ext cx="10933200" cy="1606550"/>
          </a:xfrm>
          <a:prstGeom prst="rect">
            <a:avLst/>
          </a:prstGeo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accent4"/>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Tree>
    <p:extLst>
      <p:ext uri="{BB962C8B-B14F-4D97-AF65-F5344CB8AC3E}">
        <p14:creationId xmlns:p14="http://schemas.microsoft.com/office/powerpoint/2010/main" val="362541805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59.xml><?xml version="1.0" encoding="utf-8"?>
<p:sldLayout xmlns:a="http://schemas.openxmlformats.org/drawingml/2006/main" xmlns:r="http://schemas.openxmlformats.org/officeDocument/2006/relationships" xmlns:p="http://schemas.openxmlformats.org/presentationml/2006/main" showMasterSp="0" preserve="1" userDrawn="1">
  <p:cSld name="D. Quote">
    <p:bg>
      <p:bgPr>
        <a:solidFill>
          <a:schemeClr val="accent1"/>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extLst>
              <p:ext uri="{D42A27DB-BD31-4B8C-83A1-F6EECF244321}">
                <p14:modId xmlns:p14="http://schemas.microsoft.com/office/powerpoint/2010/main" val="3901426821"/>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67600" name="think-cell Slide" r:id="rId4" imgW="384" imgH="384" progId="TCLayout.ActiveDocument.1">
                  <p:embed/>
                </p:oleObj>
              </mc:Choice>
              <mc:Fallback>
                <p:oleObj name="think-cell Slide" r:id="rId4" imgW="384" imgH="384" progId="TCLayout.ActiveDocument.1">
                  <p:embed/>
                  <p:pic>
                    <p:nvPicPr>
                      <p:cNvPr id="3" name="Object 2"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6" name="TextBox 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2" name="Date Placeholder 1"/>
          <p:cNvSpPr>
            <a:spLocks noGrp="1"/>
          </p:cNvSpPr>
          <p:nvPr>
            <p:ph type="dt" sz="half" idx="10"/>
          </p:nvPr>
        </p:nvSpPr>
        <p:spPr/>
        <p:txBody>
          <a:bodyPr/>
          <a:lstStyle>
            <a:lvl1pPr>
              <a:defRPr>
                <a:solidFill>
                  <a:schemeClr val="bg1"/>
                </a:solidFill>
                <a:latin typeface="+mn-lt"/>
                <a:sym typeface="Trebuchet MS" panose="020B0603020202020204" pitchFamily="34" charset="0"/>
              </a:defRPr>
            </a:lvl1pPr>
          </a:lstStyle>
          <a:p>
            <a:endParaRPr lang="en-US" dirty="0"/>
          </a:p>
        </p:txBody>
      </p:sp>
      <p:pic>
        <p:nvPicPr>
          <p:cNvPr id="7" name="Picture 6"/>
          <p:cNvPicPr>
            <a:picLocks noChangeAspect="1"/>
          </p:cNvPicPr>
          <p:nvPr userDrawn="1"/>
        </p:nvPicPr>
        <p:blipFill rotWithShape="1">
          <a:blip r:embed="rId6">
            <a:extLst>
              <a:ext uri="{28A0092B-C50C-407E-A947-70E740481C1C}">
                <a14:useLocalDpi xmlns:a14="http://schemas.microsoft.com/office/drawing/2010/main" val="0"/>
              </a:ext>
            </a:extLst>
          </a:blip>
          <a:srcRect r="3634" b="1258"/>
          <a:stretch/>
        </p:blipFill>
        <p:spPr>
          <a:xfrm rot="16200000" flipH="1">
            <a:off x="6797461" y="101443"/>
            <a:ext cx="769257" cy="10019821"/>
          </a:xfrm>
          <a:custGeom>
            <a:avLst/>
            <a:gdLst>
              <a:gd name="connsiteX0" fmla="*/ 0 w 769257"/>
              <a:gd name="connsiteY0" fmla="*/ 0 h 10019821"/>
              <a:gd name="connsiteX1" fmla="*/ 0 w 769257"/>
              <a:gd name="connsiteY1" fmla="*/ 4631160 h 10019821"/>
              <a:gd name="connsiteX2" fmla="*/ 216750 w 769257"/>
              <a:gd name="connsiteY2" fmla="*/ 999646 h 10019821"/>
              <a:gd name="connsiteX3" fmla="*/ 197800 w 769257"/>
              <a:gd name="connsiteY3" fmla="*/ 10019821 h 10019821"/>
              <a:gd name="connsiteX4" fmla="*/ 769257 w 769257"/>
              <a:gd name="connsiteY4" fmla="*/ 10019821 h 10019821"/>
              <a:gd name="connsiteX5" fmla="*/ 769257 w 769257"/>
              <a:gd name="connsiteY5" fmla="*/ 0 h 10019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9257" h="10019821">
                <a:moveTo>
                  <a:pt x="0" y="0"/>
                </a:moveTo>
                <a:lnTo>
                  <a:pt x="0" y="4631160"/>
                </a:lnTo>
                <a:lnTo>
                  <a:pt x="216750" y="999646"/>
                </a:lnTo>
                <a:lnTo>
                  <a:pt x="197800" y="10019821"/>
                </a:lnTo>
                <a:lnTo>
                  <a:pt x="769257" y="10019821"/>
                </a:lnTo>
                <a:lnTo>
                  <a:pt x="769257" y="0"/>
                </a:lnTo>
                <a:close/>
              </a:path>
            </a:pathLst>
          </a:custGeom>
        </p:spPr>
      </p:pic>
      <p:sp>
        <p:nvSpPr>
          <p:cNvPr id="59" name="Freeform 58"/>
          <p:cNvSpPr>
            <a:spLocks/>
          </p:cNvSpPr>
          <p:nvPr/>
        </p:nvSpPr>
        <p:spPr bwMode="white">
          <a:xfrm flipH="1">
            <a:off x="0" y="0"/>
            <a:ext cx="12192000" cy="5867335"/>
          </a:xfrm>
          <a:custGeom>
            <a:avLst/>
            <a:gdLst>
              <a:gd name="connsiteX0" fmla="*/ 12192000 w 12192000"/>
              <a:gd name="connsiteY0" fmla="*/ 0 h 5867335"/>
              <a:gd name="connsiteX1" fmla="*/ 0 w 12192000"/>
              <a:gd name="connsiteY1" fmla="*/ 0 h 5867335"/>
              <a:gd name="connsiteX2" fmla="*/ 0 w 12192000"/>
              <a:gd name="connsiteY2" fmla="*/ 4945992 h 5867335"/>
              <a:gd name="connsiteX3" fmla="*/ 9041587 w 12192000"/>
              <a:gd name="connsiteY3" fmla="*/ 4945992 h 5867335"/>
              <a:gd name="connsiteX4" fmla="*/ 9974275 w 12192000"/>
              <a:gd name="connsiteY4" fmla="*/ 5867335 h 5867335"/>
              <a:gd name="connsiteX5" fmla="*/ 9974275 w 12192000"/>
              <a:gd name="connsiteY5" fmla="*/ 4945992 h 5867335"/>
              <a:gd name="connsiteX6" fmla="*/ 12192000 w 12192000"/>
              <a:gd name="connsiteY6" fmla="*/ 4945992 h 5867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5867335">
                <a:moveTo>
                  <a:pt x="12192000" y="0"/>
                </a:moveTo>
                <a:lnTo>
                  <a:pt x="0" y="0"/>
                </a:lnTo>
                <a:lnTo>
                  <a:pt x="0" y="4945992"/>
                </a:lnTo>
                <a:lnTo>
                  <a:pt x="9041587" y="4945992"/>
                </a:lnTo>
                <a:lnTo>
                  <a:pt x="9974275" y="5867335"/>
                </a:lnTo>
                <a:lnTo>
                  <a:pt x="9974275" y="4945992"/>
                </a:lnTo>
                <a:lnTo>
                  <a:pt x="12192000" y="4945992"/>
                </a:lnTo>
                <a:close/>
              </a:path>
            </a:pathLst>
          </a:custGeom>
          <a:solidFill>
            <a:schemeClr val="tx2"/>
          </a:solidFill>
          <a:ln>
            <a:noFill/>
          </a:ln>
          <a:effectLst/>
        </p:spPr>
        <p:txBody>
          <a:bodyPr vert="horz" wrap="square" lIns="91440" tIns="45720" rIns="91440" bIns="45720" numCol="1" anchor="t" anchorCtr="0" compatLnSpc="1">
            <a:prstTxWarp prst="textNoShape">
              <a:avLst/>
            </a:prstTxWarp>
            <a:noAutofit/>
          </a:bodyPr>
          <a:lstStyle/>
          <a:p>
            <a:endParaRPr lang="en-US" dirty="0">
              <a:latin typeface="+mn-lt"/>
              <a:sym typeface="Trebuchet MS" panose="020B0603020202020204" pitchFamily="34" charset="0"/>
            </a:endParaRPr>
          </a:p>
        </p:txBody>
      </p:sp>
    </p:spTree>
    <p:extLst>
      <p:ext uri="{BB962C8B-B14F-4D97-AF65-F5344CB8AC3E}">
        <p14:creationId xmlns:p14="http://schemas.microsoft.com/office/powerpoint/2010/main" val="276736632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Disclaimer">
    <p:bg>
      <p:bgPr>
        <a:solidFill>
          <a:schemeClr val="bg2"/>
        </a:solidFill>
        <a:effectLst/>
      </p:bgPr>
    </p:bg>
    <p:spTree>
      <p:nvGrpSpPr>
        <p:cNvPr id="1" name=""/>
        <p:cNvGrpSpPr/>
        <p:nvPr/>
      </p:nvGrpSpPr>
      <p:grpSpPr>
        <a:xfrm>
          <a:off x="0" y="0"/>
          <a:ext cx="0" cy="0"/>
          <a:chOff x="0" y="0"/>
          <a:chExt cx="0" cy="0"/>
        </a:xfrm>
      </p:grpSpPr>
      <p:sp>
        <p:nvSpPr>
          <p:cNvPr id="6" name="Rectangle 5"/>
          <p:cNvSpPr/>
          <p:nvPr/>
        </p:nvSpPr>
        <p:spPr>
          <a:xfrm>
            <a:off x="5021826" y="1664256"/>
            <a:ext cx="6209072" cy="3323987"/>
          </a:xfrm>
          <a:prstGeom prst="rect">
            <a:avLst/>
          </a:prstGeom>
        </p:spPr>
        <p:txBody>
          <a:bodyPr wrap="square" lIns="0" tIns="0" rIns="0" bIns="0" anchor="ctr">
            <a:spAutoFit/>
          </a:bodyPr>
          <a:lstStyle/>
          <a:p>
            <a:pPr indent="0">
              <a:lnSpc>
                <a:spcPct val="100000"/>
              </a:lnSpc>
            </a:pPr>
            <a:r>
              <a:rPr lang="en-US" sz="900" b="0" dirty="0">
                <a:latin typeface="+mn-lt"/>
                <a:sym typeface="Trebuchet MS" panose="020B0603020202020204" pitchFamily="34" charset="0"/>
              </a:rPr>
              <a:t>The services and materials provided by Boston Consulting Group (BCG) are subject to BCG's Standard Terms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(a copy of which is available upon request) or such other agreement as may have been previously executed by BCG. BCG does not provide legal, accounting, or tax advice. The Client is responsible for obtaining independent advice concerning these matters. This advice may affect the guidance given by BCG. Further, BCG has made no undertaking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to update these materials after the date hereof, notwithstanding that such information may become outdated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or inaccurate.</a:t>
            </a:r>
          </a:p>
          <a:p>
            <a:pPr indent="0">
              <a:lnSpc>
                <a:spcPct val="100000"/>
              </a:lnSpc>
            </a:pPr>
            <a:r>
              <a:rPr lang="en-US" sz="900" b="0" dirty="0">
                <a:latin typeface="+mn-lt"/>
                <a:sym typeface="Trebuchet MS" panose="020B0603020202020204" pitchFamily="34" charset="0"/>
              </a:rPr>
              <a:t> </a:t>
            </a:r>
          </a:p>
          <a:p>
            <a:pPr indent="0">
              <a:lnSpc>
                <a:spcPct val="100000"/>
              </a:lnSpc>
            </a:pPr>
            <a:r>
              <a:rPr lang="en-US" sz="900" b="0" dirty="0">
                <a:latin typeface="+mn-lt"/>
                <a:sym typeface="Trebuchet MS" panose="020B0603020202020204" pitchFamily="34" charset="0"/>
              </a:rPr>
              <a:t>The materials contained in this presentation are designed for the sole use by the board of directors or senior management of the Client and solely for the limited purposes described in the presentation. The materials shall not be copied or given to any person or entity other than the Client (“Third Party”) without the prior written consent of BCG. These materials serve only as the focus for discussion; they are incomplete without the accompanying oral commentary and may not be relied on as a stand-alone document. Further, Third Parties may not, and it is unreasonable for any Third Party to, rely on these materials for any purpose whatsoever. To the fullest extent permitted by law (and except to the extent otherwise agreed in a signed writing by BCG), BCG shall have no liability whatsoever to any Third Party, and any Third Party hereby waives any rights and claims it may have at any time against BCG with regard to the services, this presentation, or other materials, including the accuracy or completeness thereof. Receipt and review of this document shall be deemed agreement with and consideration for the foregoing.</a:t>
            </a:r>
          </a:p>
          <a:p>
            <a:pPr indent="0">
              <a:lnSpc>
                <a:spcPct val="100000"/>
              </a:lnSpc>
            </a:pPr>
            <a:endParaRPr lang="en-US" sz="900" b="0" dirty="0">
              <a:latin typeface="+mn-lt"/>
              <a:sym typeface="Trebuchet MS" panose="020B0603020202020204" pitchFamily="34"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900" b="0" dirty="0">
                <a:latin typeface="+mn-lt"/>
                <a:sym typeface="Trebuchet MS" panose="020B0603020202020204" pitchFamily="34" charset="0"/>
              </a:rPr>
              <a:t>BCG does not provide fairness opinions or valuations of market transactions, and these materials should not be relied on or construed as such. Further, the financial evaluations, projected market and financial information, and conclusions contained in these materials are based upon standard valuation methodologies, are not definitive forecasts, and are not guaranteed by BCG. BCG has used public and/or confidential data and assumptions provided to BCG by the Client. BCG has not independently verified the data and assumptions used in these analyses. Changes in the underlying data or operating assumptions will clearly impact the analyses and conclusions.</a:t>
            </a:r>
          </a:p>
        </p:txBody>
      </p:sp>
      <p:sp>
        <p:nvSpPr>
          <p:cNvPr id="7" name="Title 6"/>
          <p:cNvSpPr txBox="1">
            <a:spLocks/>
          </p:cNvSpPr>
          <p:nvPr/>
        </p:nvSpPr>
        <p:spPr>
          <a:xfrm>
            <a:off x="639044" y="2973076"/>
            <a:ext cx="3199529" cy="706347"/>
          </a:xfrm>
          <a:prstGeom prst="rect">
            <a:avLst/>
          </a:prstGeom>
        </p:spPr>
        <p:txBody>
          <a:bodyPr vert="horz" wrap="square" lIns="0" tIns="0" rIns="0" bIns="0" rtlCol="0" anchor="ctr">
            <a:spAutoFit/>
          </a:bodyPr>
          <a:lstStyle>
            <a:lvl1pPr algn="l" defTabSz="914400" rtl="0" eaLnBrk="1" latinLnBrk="0" hangingPunct="1">
              <a:lnSpc>
                <a:spcPct val="90000"/>
              </a:lnSpc>
              <a:spcBef>
                <a:spcPct val="0"/>
              </a:spcBef>
              <a:buNone/>
              <a:defRPr sz="2400" kern="1200">
                <a:solidFill>
                  <a:schemeClr val="tx2"/>
                </a:solidFill>
                <a:latin typeface="+mj-lt"/>
                <a:ea typeface="+mj-ea"/>
                <a:cs typeface="+mj-cs"/>
              </a:defRPr>
            </a:lvl1pPr>
          </a:lstStyle>
          <a:p>
            <a:r>
              <a:rPr lang="en-US" sz="5100" dirty="0">
                <a:gradFill>
                  <a:gsLst>
                    <a:gs pos="100000">
                      <a:schemeClr val="tx2"/>
                    </a:gs>
                    <a:gs pos="2000">
                      <a:schemeClr val="accent2"/>
                    </a:gs>
                  </a:gsLst>
                  <a:lin ang="2700000" scaled="0"/>
                </a:gradFill>
                <a:latin typeface="+mn-lt"/>
                <a:sym typeface="Trebuchet MS" panose="020B0603020202020204" pitchFamily="34" charset="0"/>
              </a:rPr>
              <a:t>Disclaimer</a:t>
            </a:r>
          </a:p>
        </p:txBody>
      </p:sp>
      <p:cxnSp>
        <p:nvCxnSpPr>
          <p:cNvPr id="9" name="Straight Connector 8"/>
          <p:cNvCxnSpPr/>
          <p:nvPr/>
        </p:nvCxnSpPr>
        <p:spPr>
          <a:xfrm>
            <a:off x="4367898" y="1630185"/>
            <a:ext cx="0" cy="3392129"/>
          </a:xfrm>
          <a:prstGeom prst="line">
            <a:avLst/>
          </a:prstGeom>
          <a:ln w="9525">
            <a:solidFill>
              <a:schemeClr val="tx2"/>
            </a:solidFill>
            <a:miter lim="800000"/>
            <a:headEnd type="none" w="sm" len="sm"/>
            <a:tailEnd type="none" w="sm" len="sm"/>
          </a:ln>
        </p:spPr>
        <p:style>
          <a:lnRef idx="1">
            <a:schemeClr val="accent1"/>
          </a:lnRef>
          <a:fillRef idx="0">
            <a:schemeClr val="accent1"/>
          </a:fillRef>
          <a:effectRef idx="0">
            <a:schemeClr val="accent1"/>
          </a:effectRef>
          <a:fontRef idx="minor">
            <a:schemeClr val="tx1"/>
          </a:fontRef>
        </p:style>
      </p:cxnSp>
      <p:sp>
        <p:nvSpPr>
          <p:cNvPr id="2" name="Date Placeholder 1"/>
          <p:cNvSpPr>
            <a:spLocks noGrp="1"/>
          </p:cNvSpPr>
          <p:nvPr>
            <p:ph type="dt" sz="half" idx="10"/>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0"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82490696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60.xml><?xml version="1.0" encoding="utf-8"?>
<p:sldLayout xmlns:a="http://schemas.openxmlformats.org/drawingml/2006/main" xmlns:r="http://schemas.openxmlformats.org/officeDocument/2006/relationships" xmlns:p="http://schemas.openxmlformats.org/presentationml/2006/main" showMasterSp="0" preserve="1" userDrawn="1">
  <p:cSld name="D. Special gray">
    <p:bg>
      <p:bgPr>
        <a:solidFill>
          <a:schemeClr val="tx1">
            <a:lumMod val="50000"/>
          </a:schemeClr>
        </a:solidFill>
        <a:effectLst/>
      </p:bgPr>
    </p:bg>
    <p:spTree>
      <p:nvGrpSpPr>
        <p:cNvPr id="1" name=""/>
        <p:cNvGrpSpPr/>
        <p:nvPr/>
      </p:nvGrpSpPr>
      <p:grpSpPr>
        <a:xfrm>
          <a:off x="0" y="0"/>
          <a:ext cx="0" cy="0"/>
          <a:chOff x="0" y="0"/>
          <a:chExt cx="0" cy="0"/>
        </a:xfrm>
      </p:grpSpPr>
      <p:sp>
        <p:nvSpPr>
          <p:cNvPr id="5" name="TextBox 4"/>
          <p:cNvSpPr txBox="1"/>
          <p:nvPr/>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3" name="Date Placeholder 2"/>
          <p:cNvSpPr>
            <a:spLocks noGrp="1"/>
          </p:cNvSpPr>
          <p:nvPr>
            <p:ph type="dt" sz="half" idx="10"/>
          </p:nvPr>
        </p:nvSpPr>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2" name="Title 1"/>
          <p:cNvSpPr>
            <a:spLocks noGrp="1"/>
          </p:cNvSpPr>
          <p:nvPr>
            <p:ph type="title" hasCustomPrompt="1"/>
          </p:nvPr>
        </p:nvSpPr>
        <p:spPr>
          <a:xfrm>
            <a:off x="630000" y="622800"/>
            <a:ext cx="10933200" cy="332399"/>
          </a:xfrm>
        </p:spPr>
        <p:txBody>
          <a:bodyPr/>
          <a:lstStyle>
            <a:lvl1pPr>
              <a:defRPr>
                <a:solidFill>
                  <a:schemeClr val="bg1"/>
                </a:solidFill>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181555470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61.xml><?xml version="1.0" encoding="utf-8"?>
<p:sldLayout xmlns:a="http://schemas.openxmlformats.org/drawingml/2006/main" xmlns:r="http://schemas.openxmlformats.org/officeDocument/2006/relationships" xmlns:p="http://schemas.openxmlformats.org/presentationml/2006/main" showMasterSp="0" preserve="1" userDrawn="1">
  <p:cSld name="D. Table of contents">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13" name="Freeform 12"/>
          <p:cNvSpPr/>
          <p:nvPr/>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7" name="Freeform 12"/>
          <p:cNvSpPr/>
          <p:nvPr userDrawn="1"/>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20" name="TextBox 19"/>
          <p:cNvSpPr txBox="1"/>
          <p:nvPr userDrawn="1"/>
        </p:nvSpPr>
        <p:spPr>
          <a:xfrm>
            <a:off x="630000" y="2577934"/>
            <a:ext cx="2819400" cy="1761764"/>
          </a:xfrm>
          <a:prstGeom prst="rect">
            <a:avLst/>
          </a:prstGeom>
          <a:noFill/>
        </p:spPr>
        <p:txBody>
          <a:bodyPr wrap="square" lIns="0" tIns="0" rIns="0" bIns="0" rtlCol="0" anchor="ctr">
            <a:spAutoFit/>
          </a:bodyPr>
          <a:lstStyle/>
          <a:p>
            <a:pPr marL="0" indent="0">
              <a:lnSpc>
                <a:spcPct val="106000"/>
              </a:lnSpc>
              <a:spcAft>
                <a:spcPts val="700"/>
              </a:spcAft>
              <a:buFontTx/>
              <a:buNone/>
            </a:pPr>
            <a:r>
              <a:rPr lang="en-US" sz="5400" dirty="0">
                <a:solidFill>
                  <a:schemeClr val="tx2"/>
                </a:solidFill>
                <a:latin typeface="+mn-lt"/>
                <a:sym typeface="Trebuchet MS" panose="020B0603020202020204" pitchFamily="34" charset="0"/>
              </a:rPr>
              <a:t>Table of contents</a:t>
            </a:r>
          </a:p>
        </p:txBody>
      </p:sp>
      <p:sp>
        <p:nvSpPr>
          <p:cNvPr id="15"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4"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9" name="TextBox 18"/>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pic>
        <p:nvPicPr>
          <p:cNvPr id="10" name="Picture 9"/>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108638" y="3586748"/>
            <a:ext cx="1365250" cy="3382962"/>
          </a:xfrm>
          <a:custGeom>
            <a:avLst/>
            <a:gdLst>
              <a:gd name="connsiteX0" fmla="*/ 942801 w 1365250"/>
              <a:gd name="connsiteY0" fmla="*/ 0 h 3382962"/>
              <a:gd name="connsiteX1" fmla="*/ 1365250 w 1365250"/>
              <a:gd name="connsiteY1" fmla="*/ 0 h 3382962"/>
              <a:gd name="connsiteX2" fmla="*/ 1365250 w 1365250"/>
              <a:gd name="connsiteY2" fmla="*/ 3382962 h 3382962"/>
              <a:gd name="connsiteX3" fmla="*/ 128720 w 1365250"/>
              <a:gd name="connsiteY3" fmla="*/ 3382962 h 3382962"/>
              <a:gd name="connsiteX4" fmla="*/ 0 w 1365250"/>
              <a:gd name="connsiteY4" fmla="*/ 0 h 3382962"/>
              <a:gd name="connsiteX5" fmla="*/ 929501 w 1365250"/>
              <a:gd name="connsiteY5" fmla="*/ 0 h 3382962"/>
              <a:gd name="connsiteX6" fmla="*/ 0 w 1365250"/>
              <a:gd name="connsiteY6" fmla="*/ 2860398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5250" h="3382962">
                <a:moveTo>
                  <a:pt x="942801" y="0"/>
                </a:moveTo>
                <a:lnTo>
                  <a:pt x="1365250" y="0"/>
                </a:lnTo>
                <a:lnTo>
                  <a:pt x="1365250" y="3382962"/>
                </a:lnTo>
                <a:lnTo>
                  <a:pt x="128720" y="3382962"/>
                </a:lnTo>
                <a:close/>
                <a:moveTo>
                  <a:pt x="0" y="0"/>
                </a:moveTo>
                <a:lnTo>
                  <a:pt x="929501" y="0"/>
                </a:lnTo>
                <a:lnTo>
                  <a:pt x="0" y="2860398"/>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7483728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62.xml><?xml version="1.0" encoding="utf-8"?>
<p:sldLayout xmlns:a="http://schemas.openxmlformats.org/drawingml/2006/main" xmlns:r="http://schemas.openxmlformats.org/officeDocument/2006/relationships" xmlns:p="http://schemas.openxmlformats.org/presentationml/2006/main" showMasterSp="0" preserve="1">
  <p:cSld name="D. Blank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6"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1" name="TextBox 10"/>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108850491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63.xml><?xml version="1.0" encoding="utf-8"?>
<p:sldLayout xmlns:a="http://schemas.openxmlformats.org/drawingml/2006/main" xmlns:r="http://schemas.openxmlformats.org/officeDocument/2006/relationships" xmlns:p="http://schemas.openxmlformats.org/presentationml/2006/main" preserve="1">
  <p:cSld name="D. Blank">
    <p:bg>
      <p:bgPr>
        <a:solidFill>
          <a:schemeClr val="bg1"/>
        </a:solidFill>
        <a:effectLst/>
      </p:bgPr>
    </p:bg>
    <p:spTree>
      <p:nvGrpSpPr>
        <p:cNvPr id="1" name=""/>
        <p:cNvGrpSpPr/>
        <p:nvPr/>
      </p:nvGrpSpPr>
      <p:grpSpPr>
        <a:xfrm>
          <a:off x="0" y="0"/>
          <a:ext cx="0" cy="0"/>
          <a:chOff x="0" y="0"/>
          <a:chExt cx="0" cy="0"/>
        </a:xfrm>
      </p:grpSpPr>
      <p:sp>
        <p:nvSpPr>
          <p:cNvPr id="7" name="Date Placeholder 6"/>
          <p:cNvSpPr>
            <a:spLocks noGrp="1"/>
          </p:cNvSpPr>
          <p:nvPr>
            <p:ph type="dt" sz="half" idx="10"/>
          </p:nvPr>
        </p:nvSpPr>
        <p:spPr/>
        <p:txBody>
          <a:bodyPr/>
          <a:lstStyle>
            <a:lvl1pPr>
              <a:defRPr>
                <a:latin typeface="+mn-lt"/>
                <a:sym typeface="Trebuchet MS" panose="020B0603020202020204" pitchFamily="34" charset="0"/>
              </a:defRPr>
            </a:lvl1pPr>
          </a:lstStyle>
          <a:p>
            <a:endParaRPr lang="en-US" dirty="0"/>
          </a:p>
        </p:txBody>
      </p:sp>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194287677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64.xml><?xml version="1.0" encoding="utf-8"?>
<p:sldLayout xmlns:a="http://schemas.openxmlformats.org/drawingml/2006/main" xmlns:r="http://schemas.openxmlformats.org/officeDocument/2006/relationships" xmlns:p="http://schemas.openxmlformats.org/presentationml/2006/main" preserve="1">
  <p:cSld name="D. Disclaimer">
    <p:spTree>
      <p:nvGrpSpPr>
        <p:cNvPr id="1" name=""/>
        <p:cNvGrpSpPr/>
        <p:nvPr/>
      </p:nvGrpSpPr>
      <p:grpSpPr>
        <a:xfrm>
          <a:off x="0" y="0"/>
          <a:ext cx="0" cy="0"/>
          <a:chOff x="0" y="0"/>
          <a:chExt cx="0" cy="0"/>
        </a:xfrm>
      </p:grpSpPr>
      <p:sp>
        <p:nvSpPr>
          <p:cNvPr id="6" name="Rectangle 5"/>
          <p:cNvSpPr/>
          <p:nvPr/>
        </p:nvSpPr>
        <p:spPr>
          <a:xfrm>
            <a:off x="5021826" y="1664256"/>
            <a:ext cx="6209072" cy="3323987"/>
          </a:xfrm>
          <a:prstGeom prst="rect">
            <a:avLst/>
          </a:prstGeom>
        </p:spPr>
        <p:txBody>
          <a:bodyPr wrap="square" lIns="0" tIns="0" rIns="0" bIns="0" anchor="ctr">
            <a:spAutoFit/>
          </a:bodyPr>
          <a:lstStyle/>
          <a:p>
            <a:pPr indent="0">
              <a:lnSpc>
                <a:spcPct val="100000"/>
              </a:lnSpc>
            </a:pPr>
            <a:r>
              <a:rPr lang="en-US" sz="900" b="0" dirty="0">
                <a:latin typeface="+mn-lt"/>
                <a:sym typeface="Trebuchet MS" panose="020B0603020202020204" pitchFamily="34" charset="0"/>
              </a:rPr>
              <a:t>The services and materials provided by Boston Consulting Group (BCG) are subject to BCG's Standard Terms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(a copy of which is available upon request) or such other agreement as may have been previously executed by BCG. BCG does not provide legal, accounting, or tax advice. The Client is responsible for obtaining independent advice concerning these matters. This advice may affect the guidance given by BCG. Further, BCG has made no undertaking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to update these materials after the date hereof, notwithstanding that such information may become outdated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or inaccurate.</a:t>
            </a:r>
          </a:p>
          <a:p>
            <a:pPr indent="0">
              <a:lnSpc>
                <a:spcPct val="100000"/>
              </a:lnSpc>
            </a:pPr>
            <a:r>
              <a:rPr lang="en-US" sz="900" b="0" dirty="0">
                <a:latin typeface="+mn-lt"/>
                <a:sym typeface="Trebuchet MS" panose="020B0603020202020204" pitchFamily="34" charset="0"/>
              </a:rPr>
              <a:t> </a:t>
            </a:r>
          </a:p>
          <a:p>
            <a:pPr indent="0">
              <a:lnSpc>
                <a:spcPct val="100000"/>
              </a:lnSpc>
            </a:pPr>
            <a:r>
              <a:rPr lang="en-US" sz="900" b="0" dirty="0">
                <a:latin typeface="+mn-lt"/>
                <a:sym typeface="Trebuchet MS" panose="020B0603020202020204" pitchFamily="34" charset="0"/>
              </a:rPr>
              <a:t>The materials contained in this presentation are designed for the sole use by the board of directors or senior management of the Client and solely for the limited purposes described in the presentation. The materials shall not be copied or given to any person or entity other than the Client (“Third Party”) without the prior written consent of BCG. These materials serve only as the focus for discussion; they are incomplete without the accompanying oral commentary and may not be relied on as a stand-alone document. Further, Third Parties may not, and it is unreasonable for any Third Party to, rely on these materials for any purpose whatsoever. To the fullest extent permitted by law (and except to the extent otherwise agreed in a signed writing by BCG), BCG shall have no liability whatsoever to any Third Party, and any Third Party hereby waives any rights and claims it may have at any time against BCG with regard to the services, this presentation, or other materials, including the accuracy or completeness thereof. Receipt and review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of this document shall be deemed agreement with and consideration for the foregoing.</a:t>
            </a:r>
          </a:p>
          <a:p>
            <a:pPr indent="0">
              <a:lnSpc>
                <a:spcPct val="100000"/>
              </a:lnSpc>
            </a:pPr>
            <a:endParaRPr lang="en-US" sz="900" b="0" dirty="0">
              <a:latin typeface="+mn-lt"/>
              <a:sym typeface="Trebuchet MS" panose="020B0603020202020204" pitchFamily="34"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900" b="0" dirty="0">
                <a:latin typeface="+mn-lt"/>
                <a:sym typeface="Trebuchet MS" panose="020B0603020202020204" pitchFamily="34" charset="0"/>
              </a:rPr>
              <a:t>BCG does not provide fairness opinions or valuations of market transactions, and these materials should not be relied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on or construed as such. Further, the financial evaluations, projected market and financial information, and conclusions contained in these materials are based upon standard valuation methodologies, are not definitive forecasts, and are not guaranteed by BCG. BCG has used public and/or confidential data and assumptions provided to BCG by the Client. BCG has not independently verified the data and assumptions used in these analyses. Changes in the underlying data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or operating assumptions will clearly impact the analyses and conclusions.</a:t>
            </a:r>
          </a:p>
        </p:txBody>
      </p:sp>
      <p:sp>
        <p:nvSpPr>
          <p:cNvPr id="7" name="Title 6"/>
          <p:cNvSpPr txBox="1">
            <a:spLocks/>
          </p:cNvSpPr>
          <p:nvPr/>
        </p:nvSpPr>
        <p:spPr>
          <a:xfrm>
            <a:off x="639044" y="2973076"/>
            <a:ext cx="3199529" cy="706347"/>
          </a:xfrm>
          <a:prstGeom prst="rect">
            <a:avLst/>
          </a:prstGeom>
        </p:spPr>
        <p:txBody>
          <a:bodyPr vert="horz" wrap="square" lIns="0" tIns="0" rIns="0" bIns="0" rtlCol="0" anchor="ctr">
            <a:spAutoFit/>
          </a:bodyPr>
          <a:lstStyle>
            <a:lvl1pPr algn="l" defTabSz="914400" rtl="0" eaLnBrk="1" latinLnBrk="0" hangingPunct="1">
              <a:lnSpc>
                <a:spcPct val="90000"/>
              </a:lnSpc>
              <a:spcBef>
                <a:spcPct val="0"/>
              </a:spcBef>
              <a:buNone/>
              <a:defRPr sz="2400" kern="1200">
                <a:solidFill>
                  <a:schemeClr val="tx2"/>
                </a:solidFill>
                <a:latin typeface="+mj-lt"/>
                <a:ea typeface="+mj-ea"/>
                <a:cs typeface="+mj-cs"/>
              </a:defRPr>
            </a:lvl1pPr>
          </a:lstStyle>
          <a:p>
            <a:r>
              <a:rPr lang="en-US" sz="5100" dirty="0">
                <a:gradFill>
                  <a:gsLst>
                    <a:gs pos="100000">
                      <a:schemeClr val="tx2"/>
                    </a:gs>
                    <a:gs pos="2000">
                      <a:schemeClr val="accent2"/>
                    </a:gs>
                  </a:gsLst>
                  <a:lin ang="2700000" scaled="0"/>
                </a:gradFill>
                <a:latin typeface="+mn-lt"/>
                <a:sym typeface="Trebuchet MS" panose="020B0603020202020204" pitchFamily="34" charset="0"/>
              </a:rPr>
              <a:t>Disclaimer</a:t>
            </a:r>
          </a:p>
        </p:txBody>
      </p:sp>
      <p:cxnSp>
        <p:nvCxnSpPr>
          <p:cNvPr id="9" name="Straight Connector 8"/>
          <p:cNvCxnSpPr/>
          <p:nvPr/>
        </p:nvCxnSpPr>
        <p:spPr>
          <a:xfrm>
            <a:off x="4367898" y="1630185"/>
            <a:ext cx="0" cy="3392129"/>
          </a:xfrm>
          <a:prstGeom prst="line">
            <a:avLst/>
          </a:prstGeom>
          <a:ln w="9525">
            <a:solidFill>
              <a:schemeClr val="tx2"/>
            </a:solidFill>
            <a:miter lim="800000"/>
            <a:headEnd type="none" w="sm" len="sm"/>
            <a:tailEnd type="none" w="sm" len="sm"/>
          </a:ln>
        </p:spPr>
        <p:style>
          <a:lnRef idx="1">
            <a:schemeClr val="accent1"/>
          </a:lnRef>
          <a:fillRef idx="0">
            <a:schemeClr val="accent1"/>
          </a:fillRef>
          <a:effectRef idx="0">
            <a:schemeClr val="accent1"/>
          </a:effectRef>
          <a:fontRef idx="minor">
            <a:schemeClr val="tx1"/>
          </a:fontRef>
        </p:style>
      </p:cxnSp>
      <p:sp>
        <p:nvSpPr>
          <p:cNvPr id="4" name="Date Placeholder 3"/>
          <p:cNvSpPr>
            <a:spLocks noGrp="1"/>
          </p:cNvSpPr>
          <p:nvPr>
            <p:ph type="dt" sz="half" idx="10"/>
          </p:nvPr>
        </p:nvSpPr>
        <p:spPr/>
        <p:txBody>
          <a:bodyPr/>
          <a:lstStyle>
            <a:lvl1pPr>
              <a:defRPr>
                <a:latin typeface="+mn-lt"/>
                <a:sym typeface="Trebuchet MS" panose="020B0603020202020204" pitchFamily="34" charset="0"/>
              </a:defRPr>
            </a:lvl1pPr>
          </a:lstStyle>
          <a:p>
            <a:endParaRPr lang="en-US" dirty="0"/>
          </a:p>
        </p:txBody>
      </p:sp>
      <p:sp>
        <p:nvSpPr>
          <p:cNvPr id="10"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153170333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65.xml><?xml version="1.0" encoding="utf-8"?>
<p:sldLayout xmlns:a="http://schemas.openxmlformats.org/drawingml/2006/main" xmlns:r="http://schemas.openxmlformats.org/officeDocument/2006/relationships" xmlns:p="http://schemas.openxmlformats.org/presentationml/2006/main" showMasterSp="0" type="blank" preserve="1">
  <p:cSld name="D. En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1487742045"/>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68624" name="think-cell Slide" r:id="rId6" imgW="384" imgH="384" progId="TCLayout.ActiveDocument.1">
                  <p:embed/>
                </p:oleObj>
              </mc:Choice>
              <mc:Fallback>
                <p:oleObj name="think-cell Slide" r:id="rId6" imgW="384" imgH="384" progId="TCLayout.ActiveDocument.1">
                  <p:embed/>
                  <p:pic>
                    <p:nvPicPr>
                      <p:cNvPr id="2" name="Object 1" hidden="1"/>
                      <p:cNvPicPr/>
                      <p:nvPr/>
                    </p:nvPicPr>
                    <p:blipFill>
                      <a:blip r:embed="rId7"/>
                      <a:stretch>
                        <a:fillRect/>
                      </a:stretch>
                    </p:blipFill>
                    <p:spPr>
                      <a:xfrm>
                        <a:off x="1588" y="1588"/>
                        <a:ext cx="1587" cy="1587"/>
                      </a:xfrm>
                      <a:prstGeom prst="rect">
                        <a:avLst/>
                      </a:prstGeom>
                    </p:spPr>
                  </p:pic>
                </p:oleObj>
              </mc:Fallback>
            </mc:AlternateContent>
          </a:graphicData>
        </a:graphic>
      </p:graphicFrame>
      <p:pic>
        <p:nvPicPr>
          <p:cNvPr id="9" name="TitleAndEndImages"/>
          <p:cNvPicPr>
            <a:picLocks noChangeAspect="1"/>
          </p:cNvPicPr>
          <p:nvPr userDrawn="1">
            <p:custDataLst>
              <p:tags r:id="rId3"/>
            </p:custDataLst>
          </p:nvPr>
        </p:nvPicPr>
        <p:blipFill>
          <a:blip r:embed="rId8">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8" name="Rectangle 7"/>
          <p:cNvSpPr/>
          <p:nvPr userDrawn="1"/>
        </p:nvSpPr>
        <p:spPr bwMode="black">
          <a:xfrm>
            <a:off x="630936" y="626200"/>
            <a:ext cx="8125200" cy="5529600"/>
          </a:xfrm>
          <a:prstGeom prst="rect">
            <a:avLst/>
          </a:prstGeom>
          <a:gradFill flip="none" rotWithShape="1">
            <a:gsLst>
              <a:gs pos="0">
                <a:schemeClr val="accent1">
                  <a:alpha val="90000"/>
                </a:schemeClr>
              </a:gs>
              <a:gs pos="100000">
                <a:schemeClr val="tx2">
                  <a:alpha val="90000"/>
                </a:scheme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15" name="TextBox 14"/>
          <p:cNvSpPr txBox="1"/>
          <p:nvPr/>
        </p:nvSpPr>
        <p:spPr bwMode="white">
          <a:xfrm>
            <a:off x="924979" y="5715178"/>
            <a:ext cx="840801" cy="170110"/>
          </a:xfrm>
          <a:prstGeom prst="rect">
            <a:avLst/>
          </a:prstGeom>
          <a:noFill/>
        </p:spPr>
        <p:txBody>
          <a:bodyPr wrap="none" lIns="0" tIns="0" rIns="0" bIns="0" rtlCol="0" anchor="b">
            <a:noAutofit/>
          </a:bodyPr>
          <a:lstStyle/>
          <a:p>
            <a:pPr>
              <a:lnSpc>
                <a:spcPct val="90000"/>
              </a:lnSpc>
              <a:spcAft>
                <a:spcPts val="600"/>
              </a:spcAft>
            </a:pPr>
            <a:r>
              <a:rPr lang="en-US" sz="1200" dirty="0">
                <a:solidFill>
                  <a:schemeClr val="bg1"/>
                </a:solidFill>
                <a:latin typeface="+mn-lt"/>
                <a:sym typeface="Trebuchet MS" panose="020B0603020202020204" pitchFamily="34" charset="0"/>
              </a:rPr>
              <a:t>bcg.com</a:t>
            </a:r>
          </a:p>
        </p:txBody>
      </p:sp>
      <p:sp>
        <p:nvSpPr>
          <p:cNvPr id="10" name="Freeform 9"/>
          <p:cNvSpPr>
            <a:spLocks noChangeAspect="1"/>
          </p:cNvSpPr>
          <p:nvPr userDrawn="1">
            <p:custDataLst>
              <p:tags r:id="rId4"/>
            </p:custDataLst>
          </p:nvPr>
        </p:nvSpPr>
        <p:spPr bwMode="auto">
          <a:xfrm>
            <a:off x="2676857" y="2969513"/>
            <a:ext cx="4033357" cy="842974"/>
          </a:xfrm>
          <a:custGeom>
            <a:avLst/>
            <a:gdLst>
              <a:gd name="connsiteX0" fmla="*/ 8982072 w 11499847"/>
              <a:gd name="connsiteY0" fmla="*/ 1919288 h 2403475"/>
              <a:gd name="connsiteX1" fmla="*/ 8982072 w 11499847"/>
              <a:gd name="connsiteY1" fmla="*/ 2105026 h 2403475"/>
              <a:gd name="connsiteX2" fmla="*/ 9098233 w 11499847"/>
              <a:gd name="connsiteY2" fmla="*/ 2105026 h 2403475"/>
              <a:gd name="connsiteX3" fmla="*/ 9164880 w 11499847"/>
              <a:gd name="connsiteY3" fmla="*/ 2080233 h 2403475"/>
              <a:gd name="connsiteX4" fmla="*/ 9191622 w 11499847"/>
              <a:gd name="connsiteY4" fmla="*/ 2011737 h 2403475"/>
              <a:gd name="connsiteX5" fmla="*/ 9164880 w 11499847"/>
              <a:gd name="connsiteY5" fmla="*/ 1944501 h 2403475"/>
              <a:gd name="connsiteX6" fmla="*/ 9098233 w 11499847"/>
              <a:gd name="connsiteY6" fmla="*/ 1919288 h 2403475"/>
              <a:gd name="connsiteX7" fmla="*/ 8982072 w 11499847"/>
              <a:gd name="connsiteY7" fmla="*/ 1919288 h 2403475"/>
              <a:gd name="connsiteX8" fmla="*/ 7280272 w 11499847"/>
              <a:gd name="connsiteY8" fmla="*/ 1919288 h 2403475"/>
              <a:gd name="connsiteX9" fmla="*/ 7280272 w 11499847"/>
              <a:gd name="connsiteY9" fmla="*/ 2097088 h 2403475"/>
              <a:gd name="connsiteX10" fmla="*/ 7404503 w 11499847"/>
              <a:gd name="connsiteY10" fmla="*/ 2097088 h 2403475"/>
              <a:gd name="connsiteX11" fmla="*/ 7469027 w 11499847"/>
              <a:gd name="connsiteY11" fmla="*/ 2073423 h 2403475"/>
              <a:gd name="connsiteX12" fmla="*/ 7494585 w 11499847"/>
              <a:gd name="connsiteY12" fmla="*/ 2008502 h 2403475"/>
              <a:gd name="connsiteX13" fmla="*/ 7469027 w 11499847"/>
              <a:gd name="connsiteY13" fmla="*/ 1943581 h 2403475"/>
              <a:gd name="connsiteX14" fmla="*/ 7404503 w 11499847"/>
              <a:gd name="connsiteY14" fmla="*/ 1919288 h 2403475"/>
              <a:gd name="connsiteX15" fmla="*/ 7280272 w 11499847"/>
              <a:gd name="connsiteY15" fmla="*/ 1919288 h 2403475"/>
              <a:gd name="connsiteX16" fmla="*/ 7945015 w 11499847"/>
              <a:gd name="connsiteY16" fmla="*/ 1909763 h 2403475"/>
              <a:gd name="connsiteX17" fmla="*/ 7813574 w 11499847"/>
              <a:gd name="connsiteY17" fmla="*/ 1965330 h 2403475"/>
              <a:gd name="connsiteX18" fmla="*/ 7759697 w 11499847"/>
              <a:gd name="connsiteY18" fmla="*/ 2100368 h 2403475"/>
              <a:gd name="connsiteX19" fmla="*/ 7813574 w 11499847"/>
              <a:gd name="connsiteY19" fmla="*/ 2235406 h 2403475"/>
              <a:gd name="connsiteX20" fmla="*/ 7945015 w 11499847"/>
              <a:gd name="connsiteY20" fmla="*/ 2290763 h 2403475"/>
              <a:gd name="connsiteX21" fmla="*/ 8077086 w 11499847"/>
              <a:gd name="connsiteY21" fmla="*/ 2235825 h 2403475"/>
              <a:gd name="connsiteX22" fmla="*/ 8131172 w 11499847"/>
              <a:gd name="connsiteY22" fmla="*/ 2100368 h 2403475"/>
              <a:gd name="connsiteX23" fmla="*/ 8076876 w 11499847"/>
              <a:gd name="connsiteY23" fmla="*/ 1965330 h 2403475"/>
              <a:gd name="connsiteX24" fmla="*/ 7945015 w 11499847"/>
              <a:gd name="connsiteY24" fmla="*/ 1909763 h 2403475"/>
              <a:gd name="connsiteX25" fmla="*/ 8899522 w 11499847"/>
              <a:gd name="connsiteY25" fmla="*/ 1844675 h 2403475"/>
              <a:gd name="connsiteX26" fmla="*/ 9098598 w 11499847"/>
              <a:gd name="connsiteY26" fmla="*/ 1844675 h 2403475"/>
              <a:gd name="connsiteX27" fmla="*/ 9228521 w 11499847"/>
              <a:gd name="connsiteY27" fmla="*/ 1892741 h 2403475"/>
              <a:gd name="connsiteX28" fmla="*/ 9277347 w 11499847"/>
              <a:gd name="connsiteY28" fmla="*/ 2011236 h 2403475"/>
              <a:gd name="connsiteX29" fmla="*/ 9228521 w 11499847"/>
              <a:gd name="connsiteY29" fmla="*/ 2129521 h 2403475"/>
              <a:gd name="connsiteX30" fmla="*/ 9098598 w 11499847"/>
              <a:gd name="connsiteY30" fmla="*/ 2177796 h 2403475"/>
              <a:gd name="connsiteX31" fmla="*/ 8982086 w 11499847"/>
              <a:gd name="connsiteY31" fmla="*/ 2177796 h 2403475"/>
              <a:gd name="connsiteX32" fmla="*/ 8982086 w 11499847"/>
              <a:gd name="connsiteY32" fmla="*/ 2355850 h 2403475"/>
              <a:gd name="connsiteX33" fmla="*/ 8899522 w 11499847"/>
              <a:gd name="connsiteY33" fmla="*/ 2355850 h 2403475"/>
              <a:gd name="connsiteX34" fmla="*/ 8899522 w 11499847"/>
              <a:gd name="connsiteY34" fmla="*/ 1844675 h 2403475"/>
              <a:gd name="connsiteX35" fmla="*/ 8324847 w 11499847"/>
              <a:gd name="connsiteY35" fmla="*/ 1844675 h 2403475"/>
              <a:gd name="connsiteX36" fmla="*/ 8407608 w 11499847"/>
              <a:gd name="connsiteY36" fmla="*/ 1844675 h 2403475"/>
              <a:gd name="connsiteX37" fmla="*/ 8407608 w 11499847"/>
              <a:gd name="connsiteY37" fmla="*/ 2158090 h 2403475"/>
              <a:gd name="connsiteX38" fmla="*/ 8443017 w 11499847"/>
              <a:gd name="connsiteY38" fmla="*/ 2252595 h 2403475"/>
              <a:gd name="connsiteX39" fmla="*/ 8537931 w 11499847"/>
              <a:gd name="connsiteY39" fmla="*/ 2291066 h 2403475"/>
              <a:gd name="connsiteX40" fmla="*/ 8631797 w 11499847"/>
              <a:gd name="connsiteY40" fmla="*/ 2252595 h 2403475"/>
              <a:gd name="connsiteX41" fmla="*/ 8667415 w 11499847"/>
              <a:gd name="connsiteY41" fmla="*/ 2158090 h 2403475"/>
              <a:gd name="connsiteX42" fmla="*/ 8667415 w 11499847"/>
              <a:gd name="connsiteY42" fmla="*/ 1844675 h 2403475"/>
              <a:gd name="connsiteX43" fmla="*/ 8748710 w 11499847"/>
              <a:gd name="connsiteY43" fmla="*/ 1844675 h 2403475"/>
              <a:gd name="connsiteX44" fmla="*/ 8748710 w 11499847"/>
              <a:gd name="connsiteY44" fmla="*/ 2158717 h 2403475"/>
              <a:gd name="connsiteX45" fmla="*/ 8688577 w 11499847"/>
              <a:gd name="connsiteY45" fmla="*/ 2307793 h 2403475"/>
              <a:gd name="connsiteX46" fmla="*/ 8537093 w 11499847"/>
              <a:gd name="connsiteY46" fmla="*/ 2366963 h 2403475"/>
              <a:gd name="connsiteX47" fmla="*/ 8385399 w 11499847"/>
              <a:gd name="connsiteY47" fmla="*/ 2307793 h 2403475"/>
              <a:gd name="connsiteX48" fmla="*/ 8324847 w 11499847"/>
              <a:gd name="connsiteY48" fmla="*/ 2158717 h 2403475"/>
              <a:gd name="connsiteX49" fmla="*/ 8324847 w 11499847"/>
              <a:gd name="connsiteY49" fmla="*/ 1844675 h 2403475"/>
              <a:gd name="connsiteX50" fmla="*/ 7197722 w 11499847"/>
              <a:gd name="connsiteY50" fmla="*/ 1844675 h 2403475"/>
              <a:gd name="connsiteX51" fmla="*/ 7404196 w 11499847"/>
              <a:gd name="connsiteY51" fmla="*/ 1844675 h 2403475"/>
              <a:gd name="connsiteX52" fmla="*/ 7531336 w 11499847"/>
              <a:gd name="connsiteY52" fmla="*/ 1891906 h 2403475"/>
              <a:gd name="connsiteX53" fmla="*/ 7578727 w 11499847"/>
              <a:gd name="connsiteY53" fmla="*/ 2008937 h 2403475"/>
              <a:gd name="connsiteX54" fmla="*/ 7548455 w 11499847"/>
              <a:gd name="connsiteY54" fmla="*/ 2106950 h 2403475"/>
              <a:gd name="connsiteX55" fmla="*/ 7464947 w 11499847"/>
              <a:gd name="connsiteY55" fmla="*/ 2161495 h 2403475"/>
              <a:gd name="connsiteX56" fmla="*/ 7525699 w 11499847"/>
              <a:gd name="connsiteY56" fmla="*/ 2258673 h 2403475"/>
              <a:gd name="connsiteX57" fmla="*/ 7586660 w 11499847"/>
              <a:gd name="connsiteY57" fmla="*/ 2355850 h 2403475"/>
              <a:gd name="connsiteX58" fmla="*/ 7491044 w 11499847"/>
              <a:gd name="connsiteY58" fmla="*/ 2355850 h 2403475"/>
              <a:gd name="connsiteX59" fmla="*/ 7434676 w 11499847"/>
              <a:gd name="connsiteY59" fmla="*/ 2263479 h 2403475"/>
              <a:gd name="connsiteX60" fmla="*/ 7378099 w 11499847"/>
              <a:gd name="connsiteY60" fmla="*/ 2171108 h 2403475"/>
              <a:gd name="connsiteX61" fmla="*/ 7280395 w 11499847"/>
              <a:gd name="connsiteY61" fmla="*/ 2171108 h 2403475"/>
              <a:gd name="connsiteX62" fmla="*/ 7280395 w 11499847"/>
              <a:gd name="connsiteY62" fmla="*/ 2355850 h 2403475"/>
              <a:gd name="connsiteX63" fmla="*/ 7197722 w 11499847"/>
              <a:gd name="connsiteY63" fmla="*/ 2355850 h 2403475"/>
              <a:gd name="connsiteX64" fmla="*/ 7197722 w 11499847"/>
              <a:gd name="connsiteY64" fmla="*/ 1844675 h 2403475"/>
              <a:gd name="connsiteX65" fmla="*/ 7945016 w 11499847"/>
              <a:gd name="connsiteY65" fmla="*/ 1833563 h 2403475"/>
              <a:gd name="connsiteX66" fmla="*/ 8136527 w 11499847"/>
              <a:gd name="connsiteY66" fmla="*/ 1911974 h 2403475"/>
              <a:gd name="connsiteX67" fmla="*/ 8215310 w 11499847"/>
              <a:gd name="connsiteY67" fmla="*/ 2100368 h 2403475"/>
              <a:gd name="connsiteX68" fmla="*/ 8136527 w 11499847"/>
              <a:gd name="connsiteY68" fmla="*/ 2288762 h 2403475"/>
              <a:gd name="connsiteX69" fmla="*/ 7945016 w 11499847"/>
              <a:gd name="connsiteY69" fmla="*/ 2366963 h 2403475"/>
              <a:gd name="connsiteX70" fmla="*/ 7754134 w 11499847"/>
              <a:gd name="connsiteY70" fmla="*/ 2288762 h 2403475"/>
              <a:gd name="connsiteX71" fmla="*/ 7675560 w 11499847"/>
              <a:gd name="connsiteY71" fmla="*/ 2100368 h 2403475"/>
              <a:gd name="connsiteX72" fmla="*/ 7754134 w 11499847"/>
              <a:gd name="connsiteY72" fmla="*/ 1911974 h 2403475"/>
              <a:gd name="connsiteX73" fmla="*/ 7945016 w 11499847"/>
              <a:gd name="connsiteY73" fmla="*/ 1833563 h 2403475"/>
              <a:gd name="connsiteX74" fmla="*/ 6834872 w 11499847"/>
              <a:gd name="connsiteY74" fmla="*/ 1833563 h 2403475"/>
              <a:gd name="connsiteX75" fmla="*/ 6921875 w 11499847"/>
              <a:gd name="connsiteY75" fmla="*/ 1845482 h 2403475"/>
              <a:gd name="connsiteX76" fmla="*/ 6996090 w 11499847"/>
              <a:gd name="connsiteY76" fmla="*/ 1881028 h 2403475"/>
              <a:gd name="connsiteX77" fmla="*/ 6974496 w 11499847"/>
              <a:gd name="connsiteY77" fmla="*/ 1914692 h 2403475"/>
              <a:gd name="connsiteX78" fmla="*/ 6952903 w 11499847"/>
              <a:gd name="connsiteY78" fmla="*/ 1948356 h 2403475"/>
              <a:gd name="connsiteX79" fmla="*/ 6897556 w 11499847"/>
              <a:gd name="connsiteY79" fmla="*/ 1919501 h 2403475"/>
              <a:gd name="connsiteX80" fmla="*/ 6834243 w 11499847"/>
              <a:gd name="connsiteY80" fmla="*/ 1910301 h 2403475"/>
              <a:gd name="connsiteX81" fmla="*/ 6703424 w 11499847"/>
              <a:gd name="connsiteY81" fmla="*/ 1965084 h 2403475"/>
              <a:gd name="connsiteX82" fmla="*/ 6650384 w 11499847"/>
              <a:gd name="connsiteY82" fmla="*/ 2100368 h 2403475"/>
              <a:gd name="connsiteX83" fmla="*/ 6701957 w 11499847"/>
              <a:gd name="connsiteY83" fmla="*/ 2236070 h 2403475"/>
              <a:gd name="connsiteX84" fmla="*/ 6831308 w 11499847"/>
              <a:gd name="connsiteY84" fmla="*/ 2291062 h 2403475"/>
              <a:gd name="connsiteX85" fmla="*/ 6945984 w 11499847"/>
              <a:gd name="connsiteY85" fmla="*/ 2250498 h 2403475"/>
              <a:gd name="connsiteX86" fmla="*/ 6999863 w 11499847"/>
              <a:gd name="connsiteY86" fmla="*/ 2148460 h 2403475"/>
              <a:gd name="connsiteX87" fmla="*/ 6825438 w 11499847"/>
              <a:gd name="connsiteY87" fmla="*/ 2148460 h 2403475"/>
              <a:gd name="connsiteX88" fmla="*/ 6849128 w 11499847"/>
              <a:gd name="connsiteY88" fmla="*/ 2111241 h 2403475"/>
              <a:gd name="connsiteX89" fmla="*/ 6873028 w 11499847"/>
              <a:gd name="connsiteY89" fmla="*/ 2074022 h 2403475"/>
              <a:gd name="connsiteX90" fmla="*/ 7078061 w 11499847"/>
              <a:gd name="connsiteY90" fmla="*/ 2074022 h 2403475"/>
              <a:gd name="connsiteX91" fmla="*/ 7080787 w 11499847"/>
              <a:gd name="connsiteY91" fmla="*/ 2090540 h 2403475"/>
              <a:gd name="connsiteX92" fmla="*/ 7081835 w 11499847"/>
              <a:gd name="connsiteY92" fmla="*/ 2110613 h 2403475"/>
              <a:gd name="connsiteX93" fmla="*/ 7011813 w 11499847"/>
              <a:gd name="connsiteY93" fmla="*/ 2293362 h 2403475"/>
              <a:gd name="connsiteX94" fmla="*/ 6830470 w 11499847"/>
              <a:gd name="connsiteY94" fmla="*/ 2366963 h 2403475"/>
              <a:gd name="connsiteX95" fmla="*/ 6642417 w 11499847"/>
              <a:gd name="connsiteY95" fmla="*/ 2289389 h 2403475"/>
              <a:gd name="connsiteX96" fmla="*/ 6565897 w 11499847"/>
              <a:gd name="connsiteY96" fmla="*/ 2100368 h 2403475"/>
              <a:gd name="connsiteX97" fmla="*/ 6644514 w 11499847"/>
              <a:gd name="connsiteY97" fmla="*/ 1911346 h 2403475"/>
              <a:gd name="connsiteX98" fmla="*/ 6834872 w 11499847"/>
              <a:gd name="connsiteY98" fmla="*/ 1833563 h 2403475"/>
              <a:gd name="connsiteX99" fmla="*/ 501650 w 11499847"/>
              <a:gd name="connsiteY99" fmla="*/ 1403350 h 2403475"/>
              <a:gd name="connsiteX100" fmla="*/ 501650 w 11499847"/>
              <a:gd name="connsiteY100" fmla="*/ 1925638 h 2403475"/>
              <a:gd name="connsiteX101" fmla="*/ 842112 w 11499847"/>
              <a:gd name="connsiteY101" fmla="*/ 1925638 h 2403475"/>
              <a:gd name="connsiteX102" fmla="*/ 1182574 w 11499847"/>
              <a:gd name="connsiteY102" fmla="*/ 1925638 h 2403475"/>
              <a:gd name="connsiteX103" fmla="*/ 1375900 w 11499847"/>
              <a:gd name="connsiteY103" fmla="*/ 1849684 h 2403475"/>
              <a:gd name="connsiteX104" fmla="*/ 1455738 w 11499847"/>
              <a:gd name="connsiteY104" fmla="*/ 1662720 h 2403475"/>
              <a:gd name="connsiteX105" fmla="*/ 1375900 w 11499847"/>
              <a:gd name="connsiteY105" fmla="*/ 1477635 h 2403475"/>
              <a:gd name="connsiteX106" fmla="*/ 1182574 w 11499847"/>
              <a:gd name="connsiteY106" fmla="*/ 1403350 h 2403475"/>
              <a:gd name="connsiteX107" fmla="*/ 501650 w 11499847"/>
              <a:gd name="connsiteY107" fmla="*/ 1403350 h 2403475"/>
              <a:gd name="connsiteX108" fmla="*/ 7349808 w 11499847"/>
              <a:gd name="connsiteY108" fmla="*/ 1012825 h 2403475"/>
              <a:gd name="connsiteX109" fmla="*/ 7218292 w 11499847"/>
              <a:gd name="connsiteY109" fmla="*/ 1067952 h 2403475"/>
              <a:gd name="connsiteX110" fmla="*/ 7164385 w 11499847"/>
              <a:gd name="connsiteY110" fmla="*/ 1202427 h 2403475"/>
              <a:gd name="connsiteX111" fmla="*/ 7218292 w 11499847"/>
              <a:gd name="connsiteY111" fmla="*/ 1336903 h 2403475"/>
              <a:gd name="connsiteX112" fmla="*/ 7349808 w 11499847"/>
              <a:gd name="connsiteY112" fmla="*/ 1392238 h 2403475"/>
              <a:gd name="connsiteX113" fmla="*/ 7481953 w 11499847"/>
              <a:gd name="connsiteY113" fmla="*/ 1337320 h 2403475"/>
              <a:gd name="connsiteX114" fmla="*/ 7535860 w 11499847"/>
              <a:gd name="connsiteY114" fmla="*/ 1202427 h 2403475"/>
              <a:gd name="connsiteX115" fmla="*/ 7481534 w 11499847"/>
              <a:gd name="connsiteY115" fmla="*/ 1067952 h 2403475"/>
              <a:gd name="connsiteX116" fmla="*/ 7349808 w 11499847"/>
              <a:gd name="connsiteY116" fmla="*/ 1012825 h 2403475"/>
              <a:gd name="connsiteX117" fmla="*/ 10448922 w 11499847"/>
              <a:gd name="connsiteY117" fmla="*/ 946150 h 2403475"/>
              <a:gd name="connsiteX118" fmla="*/ 10552110 w 11499847"/>
              <a:gd name="connsiteY118" fmla="*/ 946150 h 2403475"/>
              <a:gd name="connsiteX119" fmla="*/ 10671172 w 11499847"/>
              <a:gd name="connsiteY119" fmla="*/ 1139825 h 2403475"/>
              <a:gd name="connsiteX120" fmla="*/ 10790235 w 11499847"/>
              <a:gd name="connsiteY120" fmla="*/ 1333501 h 2403475"/>
              <a:gd name="connsiteX121" fmla="*/ 10790235 w 11499847"/>
              <a:gd name="connsiteY121" fmla="*/ 946150 h 2403475"/>
              <a:gd name="connsiteX122" fmla="*/ 10869610 w 11499847"/>
              <a:gd name="connsiteY122" fmla="*/ 946150 h 2403475"/>
              <a:gd name="connsiteX123" fmla="*/ 10869610 w 11499847"/>
              <a:gd name="connsiteY123" fmla="*/ 1458913 h 2403475"/>
              <a:gd name="connsiteX124" fmla="*/ 10772772 w 11499847"/>
              <a:gd name="connsiteY124" fmla="*/ 1458913 h 2403475"/>
              <a:gd name="connsiteX125" fmla="*/ 10650535 w 11499847"/>
              <a:gd name="connsiteY125" fmla="*/ 1260475 h 2403475"/>
              <a:gd name="connsiteX126" fmla="*/ 10528297 w 11499847"/>
              <a:gd name="connsiteY126" fmla="*/ 1062038 h 2403475"/>
              <a:gd name="connsiteX127" fmla="*/ 10528297 w 11499847"/>
              <a:gd name="connsiteY127" fmla="*/ 1458913 h 2403475"/>
              <a:gd name="connsiteX128" fmla="*/ 10448922 w 11499847"/>
              <a:gd name="connsiteY128" fmla="*/ 1458913 h 2403475"/>
              <a:gd name="connsiteX129" fmla="*/ 10185397 w 11499847"/>
              <a:gd name="connsiteY129" fmla="*/ 946150 h 2403475"/>
              <a:gd name="connsiteX130" fmla="*/ 10267947 w 11499847"/>
              <a:gd name="connsiteY130" fmla="*/ 946150 h 2403475"/>
              <a:gd name="connsiteX131" fmla="*/ 10267947 w 11499847"/>
              <a:gd name="connsiteY131" fmla="*/ 1458913 h 2403475"/>
              <a:gd name="connsiteX132" fmla="*/ 10185397 w 11499847"/>
              <a:gd name="connsiteY132" fmla="*/ 1458913 h 2403475"/>
              <a:gd name="connsiteX133" fmla="*/ 9656760 w 11499847"/>
              <a:gd name="connsiteY133" fmla="*/ 946150 h 2403475"/>
              <a:gd name="connsiteX134" fmla="*/ 10059985 w 11499847"/>
              <a:gd name="connsiteY134" fmla="*/ 946150 h 2403475"/>
              <a:gd name="connsiteX135" fmla="*/ 10059985 w 11499847"/>
              <a:gd name="connsiteY135" fmla="*/ 1022350 h 2403475"/>
              <a:gd name="connsiteX136" fmla="*/ 9899648 w 11499847"/>
              <a:gd name="connsiteY136" fmla="*/ 1022350 h 2403475"/>
              <a:gd name="connsiteX137" fmla="*/ 9899648 w 11499847"/>
              <a:gd name="connsiteY137" fmla="*/ 1458913 h 2403475"/>
              <a:gd name="connsiteX138" fmla="*/ 9817098 w 11499847"/>
              <a:gd name="connsiteY138" fmla="*/ 1458913 h 2403475"/>
              <a:gd name="connsiteX139" fmla="*/ 9817098 w 11499847"/>
              <a:gd name="connsiteY139" fmla="*/ 1022350 h 2403475"/>
              <a:gd name="connsiteX140" fmla="*/ 9656760 w 11499847"/>
              <a:gd name="connsiteY140" fmla="*/ 1022350 h 2403475"/>
              <a:gd name="connsiteX141" fmla="*/ 9336085 w 11499847"/>
              <a:gd name="connsiteY141" fmla="*/ 946150 h 2403475"/>
              <a:gd name="connsiteX142" fmla="*/ 9418635 w 11499847"/>
              <a:gd name="connsiteY142" fmla="*/ 946150 h 2403475"/>
              <a:gd name="connsiteX143" fmla="*/ 9418635 w 11499847"/>
              <a:gd name="connsiteY143" fmla="*/ 1382713 h 2403475"/>
              <a:gd name="connsiteX144" fmla="*/ 9671048 w 11499847"/>
              <a:gd name="connsiteY144" fmla="*/ 1382713 h 2403475"/>
              <a:gd name="connsiteX145" fmla="*/ 9671048 w 11499847"/>
              <a:gd name="connsiteY145" fmla="*/ 1458913 h 2403475"/>
              <a:gd name="connsiteX146" fmla="*/ 9336085 w 11499847"/>
              <a:gd name="connsiteY146" fmla="*/ 1458913 h 2403475"/>
              <a:gd name="connsiteX147" fmla="*/ 8766172 w 11499847"/>
              <a:gd name="connsiteY147" fmla="*/ 946150 h 2403475"/>
              <a:gd name="connsiteX148" fmla="*/ 8848414 w 11499847"/>
              <a:gd name="connsiteY148" fmla="*/ 946150 h 2403475"/>
              <a:gd name="connsiteX149" fmla="*/ 8848414 w 11499847"/>
              <a:gd name="connsiteY149" fmla="*/ 1260391 h 2403475"/>
              <a:gd name="connsiteX150" fmla="*/ 8883900 w 11499847"/>
              <a:gd name="connsiteY150" fmla="*/ 1355146 h 2403475"/>
              <a:gd name="connsiteX151" fmla="*/ 8978249 w 11499847"/>
              <a:gd name="connsiteY151" fmla="*/ 1393718 h 2403475"/>
              <a:gd name="connsiteX152" fmla="*/ 9071972 w 11499847"/>
              <a:gd name="connsiteY152" fmla="*/ 1355146 h 2403475"/>
              <a:gd name="connsiteX153" fmla="*/ 9107457 w 11499847"/>
              <a:gd name="connsiteY153" fmla="*/ 1260391 h 2403475"/>
              <a:gd name="connsiteX154" fmla="*/ 9107457 w 11499847"/>
              <a:gd name="connsiteY154" fmla="*/ 946150 h 2403475"/>
              <a:gd name="connsiteX155" fmla="*/ 9188447 w 11499847"/>
              <a:gd name="connsiteY155" fmla="*/ 946150 h 2403475"/>
              <a:gd name="connsiteX156" fmla="*/ 9188447 w 11499847"/>
              <a:gd name="connsiteY156" fmla="*/ 1261230 h 2403475"/>
              <a:gd name="connsiteX157" fmla="*/ 9128539 w 11499847"/>
              <a:gd name="connsiteY157" fmla="*/ 1410489 h 2403475"/>
              <a:gd name="connsiteX158" fmla="*/ 8977623 w 11499847"/>
              <a:gd name="connsiteY158" fmla="*/ 1470025 h 2403475"/>
              <a:gd name="connsiteX159" fmla="*/ 8826497 w 11499847"/>
              <a:gd name="connsiteY159" fmla="*/ 1410489 h 2403475"/>
              <a:gd name="connsiteX160" fmla="*/ 8766172 w 11499847"/>
              <a:gd name="connsiteY160" fmla="*/ 1261230 h 2403475"/>
              <a:gd name="connsiteX161" fmla="*/ 8766172 w 11499847"/>
              <a:gd name="connsiteY161" fmla="*/ 946150 h 2403475"/>
              <a:gd name="connsiteX162" fmla="*/ 7737472 w 11499847"/>
              <a:gd name="connsiteY162" fmla="*/ 946150 h 2403475"/>
              <a:gd name="connsiteX163" fmla="*/ 7839072 w 11499847"/>
              <a:gd name="connsiteY163" fmla="*/ 946150 h 2403475"/>
              <a:gd name="connsiteX164" fmla="*/ 7958134 w 11499847"/>
              <a:gd name="connsiteY164" fmla="*/ 1139825 h 2403475"/>
              <a:gd name="connsiteX165" fmla="*/ 8077197 w 11499847"/>
              <a:gd name="connsiteY165" fmla="*/ 1333501 h 2403475"/>
              <a:gd name="connsiteX166" fmla="*/ 8077197 w 11499847"/>
              <a:gd name="connsiteY166" fmla="*/ 946150 h 2403475"/>
              <a:gd name="connsiteX167" fmla="*/ 8156572 w 11499847"/>
              <a:gd name="connsiteY167" fmla="*/ 946150 h 2403475"/>
              <a:gd name="connsiteX168" fmla="*/ 8156572 w 11499847"/>
              <a:gd name="connsiteY168" fmla="*/ 1458913 h 2403475"/>
              <a:gd name="connsiteX169" fmla="*/ 8061322 w 11499847"/>
              <a:gd name="connsiteY169" fmla="*/ 1458913 h 2403475"/>
              <a:gd name="connsiteX170" fmla="*/ 7939084 w 11499847"/>
              <a:gd name="connsiteY170" fmla="*/ 1260475 h 2403475"/>
              <a:gd name="connsiteX171" fmla="*/ 7815259 w 11499847"/>
              <a:gd name="connsiteY171" fmla="*/ 1062038 h 2403475"/>
              <a:gd name="connsiteX172" fmla="*/ 7815259 w 11499847"/>
              <a:gd name="connsiteY172" fmla="*/ 1458913 h 2403475"/>
              <a:gd name="connsiteX173" fmla="*/ 7737472 w 11499847"/>
              <a:gd name="connsiteY173" fmla="*/ 1458913 h 2403475"/>
              <a:gd name="connsiteX174" fmla="*/ 11253544 w 11499847"/>
              <a:gd name="connsiteY174" fmla="*/ 936625 h 2403475"/>
              <a:gd name="connsiteX175" fmla="*/ 11340315 w 11499847"/>
              <a:gd name="connsiteY175" fmla="*/ 948334 h 2403475"/>
              <a:gd name="connsiteX176" fmla="*/ 11414331 w 11499847"/>
              <a:gd name="connsiteY176" fmla="*/ 984090 h 2403475"/>
              <a:gd name="connsiteX177" fmla="*/ 11392795 w 11499847"/>
              <a:gd name="connsiteY177" fmla="*/ 1017545 h 2403475"/>
              <a:gd name="connsiteX178" fmla="*/ 11371260 w 11499847"/>
              <a:gd name="connsiteY178" fmla="*/ 1051209 h 2403475"/>
              <a:gd name="connsiteX179" fmla="*/ 11316270 w 11499847"/>
              <a:gd name="connsiteY179" fmla="*/ 1022354 h 2403475"/>
              <a:gd name="connsiteX180" fmla="*/ 11252917 w 11499847"/>
              <a:gd name="connsiteY180" fmla="*/ 1013363 h 2403475"/>
              <a:gd name="connsiteX181" fmla="*/ 11122657 w 11499847"/>
              <a:gd name="connsiteY181" fmla="*/ 1067936 h 2403475"/>
              <a:gd name="connsiteX182" fmla="*/ 11069549 w 11499847"/>
              <a:gd name="connsiteY182" fmla="*/ 1203221 h 2403475"/>
              <a:gd name="connsiteX183" fmla="*/ 11120984 w 11499847"/>
              <a:gd name="connsiteY183" fmla="*/ 1338923 h 2403475"/>
              <a:gd name="connsiteX184" fmla="*/ 11249990 w 11499847"/>
              <a:gd name="connsiteY184" fmla="*/ 1394124 h 2403475"/>
              <a:gd name="connsiteX185" fmla="*/ 11364360 w 11499847"/>
              <a:gd name="connsiteY185" fmla="*/ 1353350 h 2403475"/>
              <a:gd name="connsiteX186" fmla="*/ 11418095 w 11499847"/>
              <a:gd name="connsiteY186" fmla="*/ 1251521 h 2403475"/>
              <a:gd name="connsiteX187" fmla="*/ 11244136 w 11499847"/>
              <a:gd name="connsiteY187" fmla="*/ 1251521 h 2403475"/>
              <a:gd name="connsiteX188" fmla="*/ 11267971 w 11499847"/>
              <a:gd name="connsiteY188" fmla="*/ 1214303 h 2403475"/>
              <a:gd name="connsiteX189" fmla="*/ 11291598 w 11499847"/>
              <a:gd name="connsiteY189" fmla="*/ 1177084 h 2403475"/>
              <a:gd name="connsiteX190" fmla="*/ 11496083 w 11499847"/>
              <a:gd name="connsiteY190" fmla="*/ 1177084 h 2403475"/>
              <a:gd name="connsiteX191" fmla="*/ 11498802 w 11499847"/>
              <a:gd name="connsiteY191" fmla="*/ 1193393 h 2403475"/>
              <a:gd name="connsiteX192" fmla="*/ 11499847 w 11499847"/>
              <a:gd name="connsiteY192" fmla="*/ 1213466 h 2403475"/>
              <a:gd name="connsiteX193" fmla="*/ 11430222 w 11499847"/>
              <a:gd name="connsiteY193" fmla="*/ 1396215 h 2403475"/>
              <a:gd name="connsiteX194" fmla="*/ 11249154 w 11499847"/>
              <a:gd name="connsiteY194" fmla="*/ 1470025 h 2403475"/>
              <a:gd name="connsiteX195" fmla="*/ 11061813 w 11499847"/>
              <a:gd name="connsiteY195" fmla="*/ 1392242 h 2403475"/>
              <a:gd name="connsiteX196" fmla="*/ 10985497 w 11499847"/>
              <a:gd name="connsiteY196" fmla="*/ 1203221 h 2403475"/>
              <a:gd name="connsiteX197" fmla="*/ 11063695 w 11499847"/>
              <a:gd name="connsiteY197" fmla="*/ 1014408 h 2403475"/>
              <a:gd name="connsiteX198" fmla="*/ 11253544 w 11499847"/>
              <a:gd name="connsiteY198" fmla="*/ 936625 h 2403475"/>
              <a:gd name="connsiteX199" fmla="*/ 8471697 w 11499847"/>
              <a:gd name="connsiteY199" fmla="*/ 936625 h 2403475"/>
              <a:gd name="connsiteX200" fmla="*/ 8556850 w 11499847"/>
              <a:gd name="connsiteY200" fmla="*/ 949798 h 2403475"/>
              <a:gd name="connsiteX201" fmla="*/ 8626729 w 11499847"/>
              <a:gd name="connsiteY201" fmla="*/ 984717 h 2403475"/>
              <a:gd name="connsiteX202" fmla="*/ 8606225 w 11499847"/>
              <a:gd name="connsiteY202" fmla="*/ 1017336 h 2403475"/>
              <a:gd name="connsiteX203" fmla="*/ 8585722 w 11499847"/>
              <a:gd name="connsiteY203" fmla="*/ 1049745 h 2403475"/>
              <a:gd name="connsiteX204" fmla="*/ 8528605 w 11499847"/>
              <a:gd name="connsiteY204" fmla="*/ 1021099 h 2403475"/>
              <a:gd name="connsiteX205" fmla="*/ 8471070 w 11499847"/>
              <a:gd name="connsiteY205" fmla="*/ 1011063 h 2403475"/>
              <a:gd name="connsiteX206" fmla="*/ 8404328 w 11499847"/>
              <a:gd name="connsiteY206" fmla="*/ 1032181 h 2403475"/>
              <a:gd name="connsiteX207" fmla="*/ 8382570 w 11499847"/>
              <a:gd name="connsiteY207" fmla="*/ 1084246 h 2403475"/>
              <a:gd name="connsiteX208" fmla="*/ 8412697 w 11499847"/>
              <a:gd name="connsiteY208" fmla="*/ 1135474 h 2403475"/>
              <a:gd name="connsiteX209" fmla="*/ 8493038 w 11499847"/>
              <a:gd name="connsiteY209" fmla="*/ 1165165 h 2403475"/>
              <a:gd name="connsiteX210" fmla="*/ 8600786 w 11499847"/>
              <a:gd name="connsiteY210" fmla="*/ 1212421 h 2403475"/>
              <a:gd name="connsiteX211" fmla="*/ 8648697 w 11499847"/>
              <a:gd name="connsiteY211" fmla="*/ 1314250 h 2403475"/>
              <a:gd name="connsiteX212" fmla="*/ 8601413 w 11499847"/>
              <a:gd name="connsiteY212" fmla="*/ 1425906 h 2403475"/>
              <a:gd name="connsiteX213" fmla="*/ 8468140 w 11499847"/>
              <a:gd name="connsiteY213" fmla="*/ 1470025 h 2403475"/>
              <a:gd name="connsiteX214" fmla="*/ 8363531 w 11499847"/>
              <a:gd name="connsiteY214" fmla="*/ 1452461 h 2403475"/>
              <a:gd name="connsiteX215" fmla="*/ 8286747 w 11499847"/>
              <a:gd name="connsiteY215" fmla="*/ 1411479 h 2403475"/>
              <a:gd name="connsiteX216" fmla="*/ 8307251 w 11499847"/>
              <a:gd name="connsiteY216" fmla="*/ 1379069 h 2403475"/>
              <a:gd name="connsiteX217" fmla="*/ 8327754 w 11499847"/>
              <a:gd name="connsiteY217" fmla="*/ 1346450 h 2403475"/>
              <a:gd name="connsiteX218" fmla="*/ 8395541 w 11499847"/>
              <a:gd name="connsiteY218" fmla="*/ 1381578 h 2403475"/>
              <a:gd name="connsiteX219" fmla="*/ 8468768 w 11499847"/>
              <a:gd name="connsiteY219" fmla="*/ 1395378 h 2403475"/>
              <a:gd name="connsiteX220" fmla="*/ 8541367 w 11499847"/>
              <a:gd name="connsiteY220" fmla="*/ 1373633 h 2403475"/>
              <a:gd name="connsiteX221" fmla="*/ 8566055 w 11499847"/>
              <a:gd name="connsiteY221" fmla="*/ 1319477 h 2403475"/>
              <a:gd name="connsiteX222" fmla="*/ 8535509 w 11499847"/>
              <a:gd name="connsiteY222" fmla="*/ 1268458 h 2403475"/>
              <a:gd name="connsiteX223" fmla="*/ 8455587 w 11499847"/>
              <a:gd name="connsiteY223" fmla="*/ 1238348 h 2403475"/>
              <a:gd name="connsiteX224" fmla="*/ 8347630 w 11499847"/>
              <a:gd name="connsiteY224" fmla="*/ 1191511 h 2403475"/>
              <a:gd name="connsiteX225" fmla="*/ 8299928 w 11499847"/>
              <a:gd name="connsiteY225" fmla="*/ 1089264 h 2403475"/>
              <a:gd name="connsiteX226" fmla="*/ 8345329 w 11499847"/>
              <a:gd name="connsiteY226" fmla="*/ 979489 h 2403475"/>
              <a:gd name="connsiteX227" fmla="*/ 8471697 w 11499847"/>
              <a:gd name="connsiteY227" fmla="*/ 936625 h 2403475"/>
              <a:gd name="connsiteX228" fmla="*/ 7349808 w 11499847"/>
              <a:gd name="connsiteY228" fmla="*/ 936625 h 2403475"/>
              <a:gd name="connsiteX229" fmla="*/ 7541183 w 11499847"/>
              <a:gd name="connsiteY229" fmla="*/ 1014826 h 2403475"/>
              <a:gd name="connsiteX230" fmla="*/ 7619997 w 11499847"/>
              <a:gd name="connsiteY230" fmla="*/ 1203221 h 2403475"/>
              <a:gd name="connsiteX231" fmla="*/ 7541183 w 11499847"/>
              <a:gd name="connsiteY231" fmla="*/ 1391615 h 2403475"/>
              <a:gd name="connsiteX232" fmla="*/ 7349808 w 11499847"/>
              <a:gd name="connsiteY232" fmla="*/ 1470025 h 2403475"/>
              <a:gd name="connsiteX233" fmla="*/ 7158642 w 11499847"/>
              <a:gd name="connsiteY233" fmla="*/ 1391615 h 2403475"/>
              <a:gd name="connsiteX234" fmla="*/ 7080247 w 11499847"/>
              <a:gd name="connsiteY234" fmla="*/ 1203221 h 2403475"/>
              <a:gd name="connsiteX235" fmla="*/ 7158642 w 11499847"/>
              <a:gd name="connsiteY235" fmla="*/ 1014826 h 2403475"/>
              <a:gd name="connsiteX236" fmla="*/ 7349808 w 11499847"/>
              <a:gd name="connsiteY236" fmla="*/ 936625 h 2403475"/>
              <a:gd name="connsiteX237" fmla="*/ 6837427 w 11499847"/>
              <a:gd name="connsiteY237" fmla="*/ 936625 h 2403475"/>
              <a:gd name="connsiteX238" fmla="*/ 6932756 w 11499847"/>
              <a:gd name="connsiteY238" fmla="*/ 951680 h 2403475"/>
              <a:gd name="connsiteX239" fmla="*/ 7008810 w 11499847"/>
              <a:gd name="connsiteY239" fmla="*/ 993499 h 2403475"/>
              <a:gd name="connsiteX240" fmla="*/ 6987439 w 11499847"/>
              <a:gd name="connsiteY240" fmla="*/ 1026745 h 2403475"/>
              <a:gd name="connsiteX241" fmla="*/ 6966278 w 11499847"/>
              <a:gd name="connsiteY241" fmla="*/ 1059991 h 2403475"/>
              <a:gd name="connsiteX242" fmla="*/ 6904891 w 11499847"/>
              <a:gd name="connsiteY242" fmla="*/ 1024863 h 2403475"/>
              <a:gd name="connsiteX243" fmla="*/ 6833027 w 11499847"/>
              <a:gd name="connsiteY243" fmla="*/ 1012526 h 2403475"/>
              <a:gd name="connsiteX244" fmla="*/ 6703338 w 11499847"/>
              <a:gd name="connsiteY244" fmla="*/ 1067727 h 2403475"/>
              <a:gd name="connsiteX245" fmla="*/ 6649912 w 11499847"/>
              <a:gd name="connsiteY245" fmla="*/ 1203221 h 2403475"/>
              <a:gd name="connsiteX246" fmla="*/ 6703338 w 11499847"/>
              <a:gd name="connsiteY246" fmla="*/ 1338923 h 2403475"/>
              <a:gd name="connsiteX247" fmla="*/ 6833027 w 11499847"/>
              <a:gd name="connsiteY247" fmla="*/ 1393915 h 2403475"/>
              <a:gd name="connsiteX248" fmla="*/ 6904891 w 11499847"/>
              <a:gd name="connsiteY248" fmla="*/ 1381787 h 2403475"/>
              <a:gd name="connsiteX249" fmla="*/ 6966278 w 11499847"/>
              <a:gd name="connsiteY249" fmla="*/ 1346450 h 2403475"/>
              <a:gd name="connsiteX250" fmla="*/ 6987439 w 11499847"/>
              <a:gd name="connsiteY250" fmla="*/ 1379696 h 2403475"/>
              <a:gd name="connsiteX251" fmla="*/ 7008810 w 11499847"/>
              <a:gd name="connsiteY251" fmla="*/ 1412942 h 2403475"/>
              <a:gd name="connsiteX252" fmla="*/ 6932756 w 11499847"/>
              <a:gd name="connsiteY252" fmla="*/ 1454970 h 2403475"/>
              <a:gd name="connsiteX253" fmla="*/ 6837427 w 11499847"/>
              <a:gd name="connsiteY253" fmla="*/ 1470025 h 2403475"/>
              <a:gd name="connsiteX254" fmla="*/ 6644674 w 11499847"/>
              <a:gd name="connsiteY254" fmla="*/ 1392242 h 2403475"/>
              <a:gd name="connsiteX255" fmla="*/ 6565897 w 11499847"/>
              <a:gd name="connsiteY255" fmla="*/ 1203221 h 2403475"/>
              <a:gd name="connsiteX256" fmla="*/ 6644674 w 11499847"/>
              <a:gd name="connsiteY256" fmla="*/ 1014408 h 2403475"/>
              <a:gd name="connsiteX257" fmla="*/ 6837427 w 11499847"/>
              <a:gd name="connsiteY257" fmla="*/ 936625 h 2403475"/>
              <a:gd name="connsiteX258" fmla="*/ 501650 w 11499847"/>
              <a:gd name="connsiteY258" fmla="*/ 477838 h 2403475"/>
              <a:gd name="connsiteX259" fmla="*/ 501650 w 11499847"/>
              <a:gd name="connsiteY259" fmla="*/ 981076 h 2403475"/>
              <a:gd name="connsiteX260" fmla="*/ 786010 w 11499847"/>
              <a:gd name="connsiteY260" fmla="*/ 981076 h 2403475"/>
              <a:gd name="connsiteX261" fmla="*/ 1070579 w 11499847"/>
              <a:gd name="connsiteY261" fmla="*/ 981076 h 2403475"/>
              <a:gd name="connsiteX262" fmla="*/ 1253188 w 11499847"/>
              <a:gd name="connsiteY262" fmla="*/ 908588 h 2403475"/>
              <a:gd name="connsiteX263" fmla="*/ 1327150 w 11499847"/>
              <a:gd name="connsiteY263" fmla="*/ 727681 h 2403475"/>
              <a:gd name="connsiteX264" fmla="*/ 1253188 w 11499847"/>
              <a:gd name="connsiteY264" fmla="*/ 548446 h 2403475"/>
              <a:gd name="connsiteX265" fmla="*/ 1070579 w 11499847"/>
              <a:gd name="connsiteY265" fmla="*/ 477838 h 2403475"/>
              <a:gd name="connsiteX266" fmla="*/ 501650 w 11499847"/>
              <a:gd name="connsiteY266" fmla="*/ 477838 h 2403475"/>
              <a:gd name="connsiteX267" fmla="*/ 6675435 w 11499847"/>
              <a:gd name="connsiteY267" fmla="*/ 336550 h 2403475"/>
              <a:gd name="connsiteX268" fmla="*/ 6675435 w 11499847"/>
              <a:gd name="connsiteY268" fmla="*/ 487363 h 2403475"/>
              <a:gd name="connsiteX269" fmla="*/ 6808467 w 11499847"/>
              <a:gd name="connsiteY269" fmla="*/ 487363 h 2403475"/>
              <a:gd name="connsiteX270" fmla="*/ 6865570 w 11499847"/>
              <a:gd name="connsiteY270" fmla="*/ 465370 h 2403475"/>
              <a:gd name="connsiteX271" fmla="*/ 6888160 w 11499847"/>
              <a:gd name="connsiteY271" fmla="*/ 411957 h 2403475"/>
              <a:gd name="connsiteX272" fmla="*/ 6865570 w 11499847"/>
              <a:gd name="connsiteY272" fmla="*/ 358334 h 2403475"/>
              <a:gd name="connsiteX273" fmla="*/ 6808467 w 11499847"/>
              <a:gd name="connsiteY273" fmla="*/ 336550 h 2403475"/>
              <a:gd name="connsiteX274" fmla="*/ 6675435 w 11499847"/>
              <a:gd name="connsiteY274" fmla="*/ 336550 h 2403475"/>
              <a:gd name="connsiteX275" fmla="*/ 6675435 w 11499847"/>
              <a:gd name="connsiteY275" fmla="*/ 122238 h 2403475"/>
              <a:gd name="connsiteX276" fmla="*/ 6675435 w 11499847"/>
              <a:gd name="connsiteY276" fmla="*/ 265113 h 2403475"/>
              <a:gd name="connsiteX277" fmla="*/ 6795279 w 11499847"/>
              <a:gd name="connsiteY277" fmla="*/ 265113 h 2403475"/>
              <a:gd name="connsiteX278" fmla="*/ 6848404 w 11499847"/>
              <a:gd name="connsiteY278" fmla="*/ 244673 h 2403475"/>
              <a:gd name="connsiteX279" fmla="*/ 6869110 w 11499847"/>
              <a:gd name="connsiteY279" fmla="*/ 193571 h 2403475"/>
              <a:gd name="connsiteX280" fmla="*/ 6848404 w 11499847"/>
              <a:gd name="connsiteY280" fmla="*/ 142679 h 2403475"/>
              <a:gd name="connsiteX281" fmla="*/ 6795279 w 11499847"/>
              <a:gd name="connsiteY281" fmla="*/ 122238 h 2403475"/>
              <a:gd name="connsiteX282" fmla="*/ 6675435 w 11499847"/>
              <a:gd name="connsiteY282" fmla="*/ 122238 h 2403475"/>
              <a:gd name="connsiteX283" fmla="*/ 8850791 w 11499847"/>
              <a:gd name="connsiteY283" fmla="*/ 114300 h 2403475"/>
              <a:gd name="connsiteX284" fmla="*/ 8719837 w 11499847"/>
              <a:gd name="connsiteY284" fmla="*/ 169657 h 2403475"/>
              <a:gd name="connsiteX285" fmla="*/ 8666160 w 11499847"/>
              <a:gd name="connsiteY285" fmla="*/ 304905 h 2403475"/>
              <a:gd name="connsiteX286" fmla="*/ 8719837 w 11499847"/>
              <a:gd name="connsiteY286" fmla="*/ 439943 h 2403475"/>
              <a:gd name="connsiteX287" fmla="*/ 8850791 w 11499847"/>
              <a:gd name="connsiteY287" fmla="*/ 495300 h 2403475"/>
              <a:gd name="connsiteX288" fmla="*/ 8982163 w 11499847"/>
              <a:gd name="connsiteY288" fmla="*/ 440153 h 2403475"/>
              <a:gd name="connsiteX289" fmla="*/ 9036048 w 11499847"/>
              <a:gd name="connsiteY289" fmla="*/ 304905 h 2403475"/>
              <a:gd name="connsiteX290" fmla="*/ 8981954 w 11499847"/>
              <a:gd name="connsiteY290" fmla="*/ 169657 h 2403475"/>
              <a:gd name="connsiteX291" fmla="*/ 8850791 w 11499847"/>
              <a:gd name="connsiteY291" fmla="*/ 114300 h 2403475"/>
              <a:gd name="connsiteX292" fmla="*/ 7335415 w 11499847"/>
              <a:gd name="connsiteY292" fmla="*/ 114300 h 2403475"/>
              <a:gd name="connsiteX293" fmla="*/ 7203974 w 11499847"/>
              <a:gd name="connsiteY293" fmla="*/ 169657 h 2403475"/>
              <a:gd name="connsiteX294" fmla="*/ 7150097 w 11499847"/>
              <a:gd name="connsiteY294" fmla="*/ 304905 h 2403475"/>
              <a:gd name="connsiteX295" fmla="*/ 7203974 w 11499847"/>
              <a:gd name="connsiteY295" fmla="*/ 439943 h 2403475"/>
              <a:gd name="connsiteX296" fmla="*/ 7335415 w 11499847"/>
              <a:gd name="connsiteY296" fmla="*/ 495300 h 2403475"/>
              <a:gd name="connsiteX297" fmla="*/ 7467486 w 11499847"/>
              <a:gd name="connsiteY297" fmla="*/ 440153 h 2403475"/>
              <a:gd name="connsiteX298" fmla="*/ 7521572 w 11499847"/>
              <a:gd name="connsiteY298" fmla="*/ 304905 h 2403475"/>
              <a:gd name="connsiteX299" fmla="*/ 7467067 w 11499847"/>
              <a:gd name="connsiteY299" fmla="*/ 169657 h 2403475"/>
              <a:gd name="connsiteX300" fmla="*/ 7335415 w 11499847"/>
              <a:gd name="connsiteY300" fmla="*/ 114300 h 2403475"/>
              <a:gd name="connsiteX301" fmla="*/ 9237660 w 11499847"/>
              <a:gd name="connsiteY301" fmla="*/ 49213 h 2403475"/>
              <a:gd name="connsiteX302" fmla="*/ 9339260 w 11499847"/>
              <a:gd name="connsiteY302" fmla="*/ 49213 h 2403475"/>
              <a:gd name="connsiteX303" fmla="*/ 9458322 w 11499847"/>
              <a:gd name="connsiteY303" fmla="*/ 242888 h 2403475"/>
              <a:gd name="connsiteX304" fmla="*/ 9578972 w 11499847"/>
              <a:gd name="connsiteY304" fmla="*/ 436563 h 2403475"/>
              <a:gd name="connsiteX305" fmla="*/ 9578972 w 11499847"/>
              <a:gd name="connsiteY305" fmla="*/ 49213 h 2403475"/>
              <a:gd name="connsiteX306" fmla="*/ 9656760 w 11499847"/>
              <a:gd name="connsiteY306" fmla="*/ 49213 h 2403475"/>
              <a:gd name="connsiteX307" fmla="*/ 9656760 w 11499847"/>
              <a:gd name="connsiteY307" fmla="*/ 560388 h 2403475"/>
              <a:gd name="connsiteX308" fmla="*/ 9561510 w 11499847"/>
              <a:gd name="connsiteY308" fmla="*/ 560388 h 2403475"/>
              <a:gd name="connsiteX309" fmla="*/ 9439272 w 11499847"/>
              <a:gd name="connsiteY309" fmla="*/ 363538 h 2403475"/>
              <a:gd name="connsiteX310" fmla="*/ 9317035 w 11499847"/>
              <a:gd name="connsiteY310" fmla="*/ 165101 h 2403475"/>
              <a:gd name="connsiteX311" fmla="*/ 9317035 w 11499847"/>
              <a:gd name="connsiteY311" fmla="*/ 560388 h 2403475"/>
              <a:gd name="connsiteX312" fmla="*/ 9237660 w 11499847"/>
              <a:gd name="connsiteY312" fmla="*/ 560388 h 2403475"/>
              <a:gd name="connsiteX313" fmla="*/ 8126410 w 11499847"/>
              <a:gd name="connsiteY313" fmla="*/ 49213 h 2403475"/>
              <a:gd name="connsiteX314" fmla="*/ 8529635 w 11499847"/>
              <a:gd name="connsiteY314" fmla="*/ 49213 h 2403475"/>
              <a:gd name="connsiteX315" fmla="*/ 8529635 w 11499847"/>
              <a:gd name="connsiteY315" fmla="*/ 125413 h 2403475"/>
              <a:gd name="connsiteX316" fmla="*/ 8369298 w 11499847"/>
              <a:gd name="connsiteY316" fmla="*/ 125413 h 2403475"/>
              <a:gd name="connsiteX317" fmla="*/ 8369298 w 11499847"/>
              <a:gd name="connsiteY317" fmla="*/ 560388 h 2403475"/>
              <a:gd name="connsiteX318" fmla="*/ 8285160 w 11499847"/>
              <a:gd name="connsiteY318" fmla="*/ 560388 h 2403475"/>
              <a:gd name="connsiteX319" fmla="*/ 8285160 w 11499847"/>
              <a:gd name="connsiteY319" fmla="*/ 125413 h 2403475"/>
              <a:gd name="connsiteX320" fmla="*/ 8126410 w 11499847"/>
              <a:gd name="connsiteY320" fmla="*/ 125413 h 2403475"/>
              <a:gd name="connsiteX321" fmla="*/ 6592885 w 11499847"/>
              <a:gd name="connsiteY321" fmla="*/ 49213 h 2403475"/>
              <a:gd name="connsiteX322" fmla="*/ 6795851 w 11499847"/>
              <a:gd name="connsiteY322" fmla="*/ 49213 h 2403475"/>
              <a:gd name="connsiteX323" fmla="*/ 6907775 w 11499847"/>
              <a:gd name="connsiteY323" fmla="*/ 87875 h 2403475"/>
              <a:gd name="connsiteX324" fmla="*/ 6952670 w 11499847"/>
              <a:gd name="connsiteY324" fmla="*/ 185680 h 2403475"/>
              <a:gd name="connsiteX325" fmla="*/ 6936382 w 11499847"/>
              <a:gd name="connsiteY325" fmla="*/ 245658 h 2403475"/>
              <a:gd name="connsiteX326" fmla="*/ 6892114 w 11499847"/>
              <a:gd name="connsiteY326" fmla="*/ 288709 h 2403475"/>
              <a:gd name="connsiteX327" fmla="*/ 6950791 w 11499847"/>
              <a:gd name="connsiteY327" fmla="*/ 339492 h 2403475"/>
              <a:gd name="connsiteX328" fmla="*/ 6972298 w 11499847"/>
              <a:gd name="connsiteY328" fmla="*/ 412845 h 2403475"/>
              <a:gd name="connsiteX329" fmla="*/ 6926359 w 11499847"/>
              <a:gd name="connsiteY329" fmla="*/ 517546 h 2403475"/>
              <a:gd name="connsiteX330" fmla="*/ 6808798 w 11499847"/>
              <a:gd name="connsiteY330" fmla="*/ 560388 h 2403475"/>
              <a:gd name="connsiteX331" fmla="*/ 6592885 w 11499847"/>
              <a:gd name="connsiteY331" fmla="*/ 560388 h 2403475"/>
              <a:gd name="connsiteX332" fmla="*/ 6592885 w 11499847"/>
              <a:gd name="connsiteY332" fmla="*/ 49213 h 2403475"/>
              <a:gd name="connsiteX333" fmla="*/ 8850790 w 11499847"/>
              <a:gd name="connsiteY333" fmla="*/ 38100 h 2403475"/>
              <a:gd name="connsiteX334" fmla="*/ 9041603 w 11499847"/>
              <a:gd name="connsiteY334" fmla="*/ 116301 h 2403475"/>
              <a:gd name="connsiteX335" fmla="*/ 9120185 w 11499847"/>
              <a:gd name="connsiteY335" fmla="*/ 304905 h 2403475"/>
              <a:gd name="connsiteX336" fmla="*/ 9041603 w 11499847"/>
              <a:gd name="connsiteY336" fmla="*/ 493090 h 2403475"/>
              <a:gd name="connsiteX337" fmla="*/ 8850790 w 11499847"/>
              <a:gd name="connsiteY337" fmla="*/ 571500 h 2403475"/>
              <a:gd name="connsiteX338" fmla="*/ 8660186 w 11499847"/>
              <a:gd name="connsiteY338" fmla="*/ 493090 h 2403475"/>
              <a:gd name="connsiteX339" fmla="*/ 8582022 w 11499847"/>
              <a:gd name="connsiteY339" fmla="*/ 304905 h 2403475"/>
              <a:gd name="connsiteX340" fmla="*/ 8660186 w 11499847"/>
              <a:gd name="connsiteY340" fmla="*/ 116301 h 2403475"/>
              <a:gd name="connsiteX341" fmla="*/ 8850790 w 11499847"/>
              <a:gd name="connsiteY341" fmla="*/ 38100 h 2403475"/>
              <a:gd name="connsiteX342" fmla="*/ 7870035 w 11499847"/>
              <a:gd name="connsiteY342" fmla="*/ 38100 h 2403475"/>
              <a:gd name="connsiteX343" fmla="*/ 7871499 w 11499847"/>
              <a:gd name="connsiteY343" fmla="*/ 38100 h 2403475"/>
              <a:gd name="connsiteX344" fmla="*/ 7955187 w 11499847"/>
              <a:gd name="connsiteY344" fmla="*/ 51273 h 2403475"/>
              <a:gd name="connsiteX345" fmla="*/ 8025067 w 11499847"/>
              <a:gd name="connsiteY345" fmla="*/ 86401 h 2403475"/>
              <a:gd name="connsiteX346" fmla="*/ 8004563 w 11499847"/>
              <a:gd name="connsiteY346" fmla="*/ 118811 h 2403475"/>
              <a:gd name="connsiteX347" fmla="*/ 7984060 w 11499847"/>
              <a:gd name="connsiteY347" fmla="*/ 151429 h 2403475"/>
              <a:gd name="connsiteX348" fmla="*/ 7926943 w 11499847"/>
              <a:gd name="connsiteY348" fmla="*/ 122574 h 2403475"/>
              <a:gd name="connsiteX349" fmla="*/ 7869198 w 11499847"/>
              <a:gd name="connsiteY349" fmla="*/ 112538 h 2403475"/>
              <a:gd name="connsiteX350" fmla="*/ 7802666 w 11499847"/>
              <a:gd name="connsiteY350" fmla="*/ 133865 h 2403475"/>
              <a:gd name="connsiteX351" fmla="*/ 7780907 w 11499847"/>
              <a:gd name="connsiteY351" fmla="*/ 185721 h 2403475"/>
              <a:gd name="connsiteX352" fmla="*/ 7811035 w 11499847"/>
              <a:gd name="connsiteY352" fmla="*/ 236949 h 2403475"/>
              <a:gd name="connsiteX353" fmla="*/ 7891166 w 11499847"/>
              <a:gd name="connsiteY353" fmla="*/ 266849 h 2403475"/>
              <a:gd name="connsiteX354" fmla="*/ 7998914 w 11499847"/>
              <a:gd name="connsiteY354" fmla="*/ 313896 h 2403475"/>
              <a:gd name="connsiteX355" fmla="*/ 8047035 w 11499847"/>
              <a:gd name="connsiteY355" fmla="*/ 415934 h 2403475"/>
              <a:gd name="connsiteX356" fmla="*/ 7999751 w 11499847"/>
              <a:gd name="connsiteY356" fmla="*/ 527381 h 2403475"/>
              <a:gd name="connsiteX357" fmla="*/ 7866478 w 11499847"/>
              <a:gd name="connsiteY357" fmla="*/ 571500 h 2403475"/>
              <a:gd name="connsiteX358" fmla="*/ 7761659 w 11499847"/>
              <a:gd name="connsiteY358" fmla="*/ 554145 h 2403475"/>
              <a:gd name="connsiteX359" fmla="*/ 7685085 w 11499847"/>
              <a:gd name="connsiteY359" fmla="*/ 512954 h 2403475"/>
              <a:gd name="connsiteX360" fmla="*/ 7725883 w 11499847"/>
              <a:gd name="connsiteY360" fmla="*/ 447925 h 2403475"/>
              <a:gd name="connsiteX361" fmla="*/ 7793879 w 11499847"/>
              <a:gd name="connsiteY361" fmla="*/ 483053 h 2403475"/>
              <a:gd name="connsiteX362" fmla="*/ 7867106 w 11499847"/>
              <a:gd name="connsiteY362" fmla="*/ 497063 h 2403475"/>
              <a:gd name="connsiteX363" fmla="*/ 7939496 w 11499847"/>
              <a:gd name="connsiteY363" fmla="*/ 475108 h 2403475"/>
              <a:gd name="connsiteX364" fmla="*/ 7964393 w 11499847"/>
              <a:gd name="connsiteY364" fmla="*/ 420952 h 2403475"/>
              <a:gd name="connsiteX365" fmla="*/ 7933847 w 11499847"/>
              <a:gd name="connsiteY365" fmla="*/ 369933 h 2403475"/>
              <a:gd name="connsiteX366" fmla="*/ 7853925 w 11499847"/>
              <a:gd name="connsiteY366" fmla="*/ 339823 h 2403475"/>
              <a:gd name="connsiteX367" fmla="*/ 7745968 w 11499847"/>
              <a:gd name="connsiteY367" fmla="*/ 292986 h 2403475"/>
              <a:gd name="connsiteX368" fmla="*/ 7698266 w 11499847"/>
              <a:gd name="connsiteY368" fmla="*/ 190739 h 2403475"/>
              <a:gd name="connsiteX369" fmla="*/ 7743666 w 11499847"/>
              <a:gd name="connsiteY369" fmla="*/ 80964 h 2403475"/>
              <a:gd name="connsiteX370" fmla="*/ 7870035 w 11499847"/>
              <a:gd name="connsiteY370" fmla="*/ 38100 h 2403475"/>
              <a:gd name="connsiteX371" fmla="*/ 7334624 w 11499847"/>
              <a:gd name="connsiteY371" fmla="*/ 38100 h 2403475"/>
              <a:gd name="connsiteX372" fmla="*/ 7525363 w 11499847"/>
              <a:gd name="connsiteY372" fmla="*/ 116301 h 2403475"/>
              <a:gd name="connsiteX373" fmla="*/ 7604123 w 11499847"/>
              <a:gd name="connsiteY373" fmla="*/ 304905 h 2403475"/>
              <a:gd name="connsiteX374" fmla="*/ 7525363 w 11499847"/>
              <a:gd name="connsiteY374" fmla="*/ 493090 h 2403475"/>
              <a:gd name="connsiteX375" fmla="*/ 7334624 w 11499847"/>
              <a:gd name="connsiteY375" fmla="*/ 571500 h 2403475"/>
              <a:gd name="connsiteX376" fmla="*/ 7144094 w 11499847"/>
              <a:gd name="connsiteY376" fmla="*/ 493090 h 2403475"/>
              <a:gd name="connsiteX377" fmla="*/ 7065960 w 11499847"/>
              <a:gd name="connsiteY377" fmla="*/ 304905 h 2403475"/>
              <a:gd name="connsiteX378" fmla="*/ 7144094 w 11499847"/>
              <a:gd name="connsiteY378" fmla="*/ 116301 h 2403475"/>
              <a:gd name="connsiteX379" fmla="*/ 7334624 w 11499847"/>
              <a:gd name="connsiteY379" fmla="*/ 38100 h 2403475"/>
              <a:gd name="connsiteX380" fmla="*/ 2766077 w 11499847"/>
              <a:gd name="connsiteY380" fmla="*/ 0 h 2403475"/>
              <a:gd name="connsiteX381" fmla="*/ 3146531 w 11499847"/>
              <a:gd name="connsiteY381" fmla="*/ 51449 h 2403475"/>
              <a:gd name="connsiteX382" fmla="*/ 3467375 w 11499847"/>
              <a:gd name="connsiteY382" fmla="*/ 204124 h 2403475"/>
              <a:gd name="connsiteX383" fmla="*/ 3340627 w 11499847"/>
              <a:gd name="connsiteY383" fmla="*/ 403228 h 2403475"/>
              <a:gd name="connsiteX384" fmla="*/ 3213880 w 11499847"/>
              <a:gd name="connsiteY384" fmla="*/ 602542 h 2403475"/>
              <a:gd name="connsiteX385" fmla="*/ 3009743 w 11499847"/>
              <a:gd name="connsiteY385" fmla="*/ 496716 h 2403475"/>
              <a:gd name="connsiteX386" fmla="*/ 2766077 w 11499847"/>
              <a:gd name="connsiteY386" fmla="*/ 457606 h 2403475"/>
              <a:gd name="connsiteX387" fmla="*/ 2232314 w 11499847"/>
              <a:gd name="connsiteY387" fmla="*/ 681180 h 2403475"/>
              <a:gd name="connsiteX388" fmla="*/ 2012073 w 11499847"/>
              <a:gd name="connsiteY388" fmla="*/ 1198391 h 2403475"/>
              <a:gd name="connsiteX389" fmla="*/ 2232314 w 11499847"/>
              <a:gd name="connsiteY389" fmla="*/ 1721250 h 2403475"/>
              <a:gd name="connsiteX390" fmla="*/ 2766077 w 11499847"/>
              <a:gd name="connsiteY390" fmla="*/ 1942732 h 2403475"/>
              <a:gd name="connsiteX391" fmla="*/ 3050111 w 11499847"/>
              <a:gd name="connsiteY391" fmla="*/ 1886682 h 2403475"/>
              <a:gd name="connsiteX392" fmla="*/ 3289594 w 11499847"/>
              <a:gd name="connsiteY392" fmla="*/ 1722086 h 2403475"/>
              <a:gd name="connsiteX393" fmla="*/ 3543925 w 11499847"/>
              <a:gd name="connsiteY393" fmla="*/ 1095493 h 2403475"/>
              <a:gd name="connsiteX394" fmla="*/ 3921866 w 11499847"/>
              <a:gd name="connsiteY394" fmla="*/ 345714 h 2403475"/>
              <a:gd name="connsiteX395" fmla="*/ 4300646 w 11499847"/>
              <a:gd name="connsiteY395" fmla="*/ 92441 h 2403475"/>
              <a:gd name="connsiteX396" fmla="*/ 4787977 w 11499847"/>
              <a:gd name="connsiteY396" fmla="*/ 0 h 2403475"/>
              <a:gd name="connsiteX397" fmla="*/ 5168221 w 11499847"/>
              <a:gd name="connsiteY397" fmla="*/ 54796 h 2403475"/>
              <a:gd name="connsiteX398" fmla="*/ 5489275 w 11499847"/>
              <a:gd name="connsiteY398" fmla="*/ 210607 h 2403475"/>
              <a:gd name="connsiteX399" fmla="*/ 5364200 w 11499847"/>
              <a:gd name="connsiteY399" fmla="*/ 409921 h 2403475"/>
              <a:gd name="connsiteX400" fmla="*/ 5239125 w 11499847"/>
              <a:gd name="connsiteY400" fmla="*/ 609025 h 2403475"/>
              <a:gd name="connsiteX401" fmla="*/ 5031643 w 11499847"/>
              <a:gd name="connsiteY401" fmla="*/ 500480 h 2403475"/>
              <a:gd name="connsiteX402" fmla="*/ 4784631 w 11499847"/>
              <a:gd name="connsiteY402" fmla="*/ 460952 h 2403475"/>
              <a:gd name="connsiteX403" fmla="*/ 4264462 w 11499847"/>
              <a:gd name="connsiteY403" fmla="*/ 679089 h 2403475"/>
              <a:gd name="connsiteX404" fmla="*/ 4050287 w 11499847"/>
              <a:gd name="connsiteY404" fmla="*/ 1198391 h 2403475"/>
              <a:gd name="connsiteX405" fmla="*/ 4262370 w 11499847"/>
              <a:gd name="connsiteY405" fmla="*/ 1725223 h 2403475"/>
              <a:gd name="connsiteX406" fmla="*/ 4778147 w 11499847"/>
              <a:gd name="connsiteY406" fmla="*/ 1945870 h 2403475"/>
              <a:gd name="connsiteX407" fmla="*/ 5191438 w 11499847"/>
              <a:gd name="connsiteY407" fmla="*/ 1804280 h 2403475"/>
              <a:gd name="connsiteX408" fmla="*/ 5426737 w 11499847"/>
              <a:gd name="connsiteY408" fmla="*/ 1445390 h 2403475"/>
              <a:gd name="connsiteX409" fmla="*/ 4708917 w 11499847"/>
              <a:gd name="connsiteY409" fmla="*/ 1445390 h 2403475"/>
              <a:gd name="connsiteX410" fmla="*/ 4850515 w 11499847"/>
              <a:gd name="connsiteY410" fmla="*/ 1223279 h 2403475"/>
              <a:gd name="connsiteX411" fmla="*/ 4992113 w 11499847"/>
              <a:gd name="connsiteY411" fmla="*/ 1000960 h 2403475"/>
              <a:gd name="connsiteX412" fmla="*/ 5457901 w 11499847"/>
              <a:gd name="connsiteY412" fmla="*/ 1000960 h 2403475"/>
              <a:gd name="connsiteX413" fmla="*/ 5924108 w 11499847"/>
              <a:gd name="connsiteY413" fmla="*/ 1000960 h 2403475"/>
              <a:gd name="connsiteX414" fmla="*/ 5936030 w 11499847"/>
              <a:gd name="connsiteY414" fmla="*/ 1100094 h 2403475"/>
              <a:gd name="connsiteX415" fmla="*/ 5940422 w 11499847"/>
              <a:gd name="connsiteY415" fmla="*/ 1201738 h 2403475"/>
              <a:gd name="connsiteX416" fmla="*/ 5600963 w 11499847"/>
              <a:gd name="connsiteY416" fmla="*/ 2050860 h 2403475"/>
              <a:gd name="connsiteX417" fmla="*/ 4764970 w 11499847"/>
              <a:gd name="connsiteY417" fmla="*/ 2403475 h 2403475"/>
              <a:gd name="connsiteX418" fmla="*/ 4178290 w 11499847"/>
              <a:gd name="connsiteY418" fmla="*/ 2262513 h 2403475"/>
              <a:gd name="connsiteX419" fmla="*/ 3757265 w 11499847"/>
              <a:gd name="connsiteY419" fmla="*/ 1886682 h 2403475"/>
              <a:gd name="connsiteX420" fmla="*/ 3332469 w 11499847"/>
              <a:gd name="connsiteY420" fmla="*/ 2263558 h 2403475"/>
              <a:gd name="connsiteX421" fmla="*/ 2749555 w 11499847"/>
              <a:gd name="connsiteY421" fmla="*/ 2403475 h 2403475"/>
              <a:gd name="connsiteX422" fmla="*/ 2242563 w 11499847"/>
              <a:gd name="connsiteY422" fmla="*/ 2295766 h 2403475"/>
              <a:gd name="connsiteX423" fmla="*/ 1844121 w 11499847"/>
              <a:gd name="connsiteY423" fmla="*/ 2005266 h 2403475"/>
              <a:gd name="connsiteX424" fmla="*/ 1583096 w 11499847"/>
              <a:gd name="connsiteY424" fmla="*/ 2257493 h 2403475"/>
              <a:gd name="connsiteX425" fmla="*/ 1188838 w 11499847"/>
              <a:gd name="connsiteY425" fmla="*/ 2354117 h 2403475"/>
              <a:gd name="connsiteX426" fmla="*/ 0 w 11499847"/>
              <a:gd name="connsiteY426" fmla="*/ 2354117 h 2403475"/>
              <a:gd name="connsiteX427" fmla="*/ 0 w 11499847"/>
              <a:gd name="connsiteY427" fmla="*/ 1201738 h 2403475"/>
              <a:gd name="connsiteX428" fmla="*/ 0 w 11499847"/>
              <a:gd name="connsiteY428" fmla="*/ 49358 h 2403475"/>
              <a:gd name="connsiteX429" fmla="*/ 538575 w 11499847"/>
              <a:gd name="connsiteY429" fmla="*/ 49358 h 2403475"/>
              <a:gd name="connsiteX430" fmla="*/ 1076940 w 11499847"/>
              <a:gd name="connsiteY430" fmla="*/ 49358 h 2403475"/>
              <a:gd name="connsiteX431" fmla="*/ 1523487 w 11499847"/>
              <a:gd name="connsiteY431" fmla="*/ 176099 h 2403475"/>
              <a:gd name="connsiteX432" fmla="*/ 1774892 w 11499847"/>
              <a:gd name="connsiteY432" fmla="*/ 500480 h 2403475"/>
              <a:gd name="connsiteX433" fmla="*/ 2196549 w 11499847"/>
              <a:gd name="connsiteY433" fmla="*/ 137826 h 2403475"/>
              <a:gd name="connsiteX434" fmla="*/ 2766077 w 11499847"/>
              <a:gd name="connsiteY434" fmla="*/ 0 h 240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Lst>
            <a:rect l="l" t="t" r="r" b="b"/>
            <a:pathLst>
              <a:path w="11499847" h="2403475">
                <a:moveTo>
                  <a:pt x="8982072" y="1919288"/>
                </a:moveTo>
                <a:cubicBezTo>
                  <a:pt x="8982072" y="2105026"/>
                  <a:pt x="8982072" y="2105026"/>
                  <a:pt x="8982072" y="2105026"/>
                </a:cubicBezTo>
                <a:cubicBezTo>
                  <a:pt x="9098233" y="2105026"/>
                  <a:pt x="9098233" y="2105026"/>
                  <a:pt x="9098233" y="2105026"/>
                </a:cubicBezTo>
                <a:cubicBezTo>
                  <a:pt x="9124975" y="2105026"/>
                  <a:pt x="9148166" y="2096202"/>
                  <a:pt x="9164880" y="2080233"/>
                </a:cubicBezTo>
                <a:cubicBezTo>
                  <a:pt x="9181594" y="2064055"/>
                  <a:pt x="9191622" y="2040732"/>
                  <a:pt x="9191622" y="2011737"/>
                </a:cubicBezTo>
                <a:cubicBezTo>
                  <a:pt x="9191622" y="1983792"/>
                  <a:pt x="9181594" y="1960680"/>
                  <a:pt x="9164880" y="1944501"/>
                </a:cubicBezTo>
                <a:cubicBezTo>
                  <a:pt x="9148166" y="1928323"/>
                  <a:pt x="9124975" y="1919288"/>
                  <a:pt x="9098233" y="1919288"/>
                </a:cubicBezTo>
                <a:cubicBezTo>
                  <a:pt x="8982072" y="1919288"/>
                  <a:pt x="8982072" y="1919288"/>
                  <a:pt x="8982072" y="1919288"/>
                </a:cubicBezTo>
                <a:close/>
                <a:moveTo>
                  <a:pt x="7280272" y="1919288"/>
                </a:moveTo>
                <a:cubicBezTo>
                  <a:pt x="7280272" y="2097088"/>
                  <a:pt x="7280272" y="2097088"/>
                  <a:pt x="7280272" y="2097088"/>
                </a:cubicBezTo>
                <a:cubicBezTo>
                  <a:pt x="7404503" y="2097088"/>
                  <a:pt x="7404503" y="2097088"/>
                  <a:pt x="7404503" y="2097088"/>
                </a:cubicBezTo>
                <a:cubicBezTo>
                  <a:pt x="7430689" y="2097088"/>
                  <a:pt x="7453105" y="2088711"/>
                  <a:pt x="7469027" y="2073423"/>
                </a:cubicBezTo>
                <a:cubicBezTo>
                  <a:pt x="7485158" y="2058136"/>
                  <a:pt x="7494585" y="2035937"/>
                  <a:pt x="7494585" y="2008502"/>
                </a:cubicBezTo>
                <a:cubicBezTo>
                  <a:pt x="7494585" y="1981487"/>
                  <a:pt x="7485158" y="1959078"/>
                  <a:pt x="7469027" y="1943581"/>
                </a:cubicBezTo>
                <a:cubicBezTo>
                  <a:pt x="7453105" y="1927874"/>
                  <a:pt x="7430689" y="1919288"/>
                  <a:pt x="7404503" y="1919288"/>
                </a:cubicBezTo>
                <a:cubicBezTo>
                  <a:pt x="7280272" y="1919288"/>
                  <a:pt x="7280272" y="1919288"/>
                  <a:pt x="7280272" y="1919288"/>
                </a:cubicBezTo>
                <a:close/>
                <a:moveTo>
                  <a:pt x="7945015" y="1909763"/>
                </a:moveTo>
                <a:cubicBezTo>
                  <a:pt x="7893445" y="1909763"/>
                  <a:pt x="7847115" y="1930941"/>
                  <a:pt x="7813574" y="1965330"/>
                </a:cubicBezTo>
                <a:cubicBezTo>
                  <a:pt x="7780242" y="1999719"/>
                  <a:pt x="7759697" y="2047317"/>
                  <a:pt x="7759697" y="2100368"/>
                </a:cubicBezTo>
                <a:cubicBezTo>
                  <a:pt x="7759697" y="2153419"/>
                  <a:pt x="7780242" y="2201227"/>
                  <a:pt x="7813574" y="2235406"/>
                </a:cubicBezTo>
                <a:cubicBezTo>
                  <a:pt x="7847115" y="2269795"/>
                  <a:pt x="7893445" y="2290763"/>
                  <a:pt x="7945015" y="2290763"/>
                </a:cubicBezTo>
                <a:cubicBezTo>
                  <a:pt x="7997215" y="2290763"/>
                  <a:pt x="8043544" y="2270004"/>
                  <a:pt x="8077086" y="2235825"/>
                </a:cubicBezTo>
                <a:cubicBezTo>
                  <a:pt x="8110628" y="2201437"/>
                  <a:pt x="8131172" y="2153838"/>
                  <a:pt x="8131172" y="2100368"/>
                </a:cubicBezTo>
                <a:cubicBezTo>
                  <a:pt x="8131172" y="2047317"/>
                  <a:pt x="8110418" y="1999719"/>
                  <a:pt x="8076876" y="1965330"/>
                </a:cubicBezTo>
                <a:cubicBezTo>
                  <a:pt x="8043334" y="1930941"/>
                  <a:pt x="7996796" y="1909763"/>
                  <a:pt x="7945015" y="1909763"/>
                </a:cubicBezTo>
                <a:close/>
                <a:moveTo>
                  <a:pt x="8899522" y="1844675"/>
                </a:moveTo>
                <a:cubicBezTo>
                  <a:pt x="9098598" y="1844675"/>
                  <a:pt x="9098598" y="1844675"/>
                  <a:pt x="9098598" y="1844675"/>
                </a:cubicBezTo>
                <a:cubicBezTo>
                  <a:pt x="9152872" y="1844675"/>
                  <a:pt x="9197507" y="1862857"/>
                  <a:pt x="9228521" y="1892741"/>
                </a:cubicBezTo>
                <a:cubicBezTo>
                  <a:pt x="9259744" y="1922835"/>
                  <a:pt x="9277347" y="1964423"/>
                  <a:pt x="9277347" y="2011236"/>
                </a:cubicBezTo>
                <a:cubicBezTo>
                  <a:pt x="9277347" y="2057839"/>
                  <a:pt x="9259744" y="2099427"/>
                  <a:pt x="9228521" y="2129521"/>
                </a:cubicBezTo>
                <a:cubicBezTo>
                  <a:pt x="9197507" y="2159405"/>
                  <a:pt x="9152872" y="2177796"/>
                  <a:pt x="9098598" y="2177796"/>
                </a:cubicBezTo>
                <a:cubicBezTo>
                  <a:pt x="8982086" y="2177796"/>
                  <a:pt x="8982086" y="2177796"/>
                  <a:pt x="8982086" y="2177796"/>
                </a:cubicBezTo>
                <a:cubicBezTo>
                  <a:pt x="8982086" y="2355850"/>
                  <a:pt x="8982086" y="2355850"/>
                  <a:pt x="8982086" y="2355850"/>
                </a:cubicBezTo>
                <a:cubicBezTo>
                  <a:pt x="8899522" y="2355850"/>
                  <a:pt x="8899522" y="2355850"/>
                  <a:pt x="8899522" y="2355850"/>
                </a:cubicBezTo>
                <a:cubicBezTo>
                  <a:pt x="8899522" y="1844675"/>
                  <a:pt x="8899522" y="1844675"/>
                  <a:pt x="8899522" y="1844675"/>
                </a:cubicBezTo>
                <a:close/>
                <a:moveTo>
                  <a:pt x="8324847" y="1844675"/>
                </a:moveTo>
                <a:cubicBezTo>
                  <a:pt x="8407608" y="1844675"/>
                  <a:pt x="8407608" y="1844675"/>
                  <a:pt x="8407608" y="1844675"/>
                </a:cubicBezTo>
                <a:cubicBezTo>
                  <a:pt x="8407608" y="2158090"/>
                  <a:pt x="8407608" y="2158090"/>
                  <a:pt x="8407608" y="2158090"/>
                </a:cubicBezTo>
                <a:cubicBezTo>
                  <a:pt x="8407608" y="2195307"/>
                  <a:pt x="8420389" y="2228551"/>
                  <a:pt x="8443017" y="2252595"/>
                </a:cubicBezTo>
                <a:cubicBezTo>
                  <a:pt x="8465855" y="2276431"/>
                  <a:pt x="8498331" y="2291066"/>
                  <a:pt x="8537931" y="2291066"/>
                </a:cubicBezTo>
                <a:cubicBezTo>
                  <a:pt x="8576692" y="2291066"/>
                  <a:pt x="8609168" y="2276431"/>
                  <a:pt x="8631797" y="2252595"/>
                </a:cubicBezTo>
                <a:cubicBezTo>
                  <a:pt x="8654425" y="2228551"/>
                  <a:pt x="8667415" y="2195307"/>
                  <a:pt x="8667415" y="2158090"/>
                </a:cubicBezTo>
                <a:cubicBezTo>
                  <a:pt x="8667415" y="1844675"/>
                  <a:pt x="8667415" y="1844675"/>
                  <a:pt x="8667415" y="1844675"/>
                </a:cubicBezTo>
                <a:cubicBezTo>
                  <a:pt x="8748710" y="1844675"/>
                  <a:pt x="8748710" y="1844675"/>
                  <a:pt x="8748710" y="1844675"/>
                </a:cubicBezTo>
                <a:cubicBezTo>
                  <a:pt x="8748710" y="2158717"/>
                  <a:pt x="8748710" y="2158717"/>
                  <a:pt x="8748710" y="2158717"/>
                </a:cubicBezTo>
                <a:cubicBezTo>
                  <a:pt x="8748710" y="2218724"/>
                  <a:pt x="8726291" y="2270785"/>
                  <a:pt x="8688577" y="2307793"/>
                </a:cubicBezTo>
                <a:cubicBezTo>
                  <a:pt x="8650863" y="2345010"/>
                  <a:pt x="8597854" y="2366963"/>
                  <a:pt x="8537093" y="2366963"/>
                </a:cubicBezTo>
                <a:cubicBezTo>
                  <a:pt x="8476331" y="2366963"/>
                  <a:pt x="8423322" y="2345010"/>
                  <a:pt x="8385399" y="2307793"/>
                </a:cubicBezTo>
                <a:cubicBezTo>
                  <a:pt x="8347475" y="2270785"/>
                  <a:pt x="8324847" y="2218724"/>
                  <a:pt x="8324847" y="2158717"/>
                </a:cubicBezTo>
                <a:cubicBezTo>
                  <a:pt x="8324847" y="1844675"/>
                  <a:pt x="8324847" y="1844675"/>
                  <a:pt x="8324847" y="1844675"/>
                </a:cubicBezTo>
                <a:close/>
                <a:moveTo>
                  <a:pt x="7197722" y="1844675"/>
                </a:moveTo>
                <a:cubicBezTo>
                  <a:pt x="7404196" y="1844675"/>
                  <a:pt x="7404196" y="1844675"/>
                  <a:pt x="7404196" y="1844675"/>
                </a:cubicBezTo>
                <a:cubicBezTo>
                  <a:pt x="7457641" y="1844675"/>
                  <a:pt x="7501065" y="1862439"/>
                  <a:pt x="7531336" y="1891906"/>
                </a:cubicBezTo>
                <a:cubicBezTo>
                  <a:pt x="7561608" y="1921581"/>
                  <a:pt x="7578727" y="1962542"/>
                  <a:pt x="7578727" y="2008937"/>
                </a:cubicBezTo>
                <a:cubicBezTo>
                  <a:pt x="7578727" y="2047390"/>
                  <a:pt x="7568080" y="2080827"/>
                  <a:pt x="7548455" y="2106950"/>
                </a:cubicBezTo>
                <a:cubicBezTo>
                  <a:pt x="7529040" y="2133073"/>
                  <a:pt x="7500647" y="2152091"/>
                  <a:pt x="7464947" y="2161495"/>
                </a:cubicBezTo>
                <a:cubicBezTo>
                  <a:pt x="7525699" y="2258673"/>
                  <a:pt x="7525699" y="2258673"/>
                  <a:pt x="7525699" y="2258673"/>
                </a:cubicBezTo>
                <a:cubicBezTo>
                  <a:pt x="7586660" y="2355850"/>
                  <a:pt x="7586660" y="2355850"/>
                  <a:pt x="7586660" y="2355850"/>
                </a:cubicBezTo>
                <a:cubicBezTo>
                  <a:pt x="7491044" y="2355850"/>
                  <a:pt x="7491044" y="2355850"/>
                  <a:pt x="7491044" y="2355850"/>
                </a:cubicBezTo>
                <a:cubicBezTo>
                  <a:pt x="7434676" y="2263479"/>
                  <a:pt x="7434676" y="2263479"/>
                  <a:pt x="7434676" y="2263479"/>
                </a:cubicBezTo>
                <a:cubicBezTo>
                  <a:pt x="7378099" y="2171108"/>
                  <a:pt x="7378099" y="2171108"/>
                  <a:pt x="7378099" y="2171108"/>
                </a:cubicBezTo>
                <a:cubicBezTo>
                  <a:pt x="7280395" y="2171108"/>
                  <a:pt x="7280395" y="2171108"/>
                  <a:pt x="7280395" y="2171108"/>
                </a:cubicBezTo>
                <a:cubicBezTo>
                  <a:pt x="7280395" y="2355850"/>
                  <a:pt x="7280395" y="2355850"/>
                  <a:pt x="7280395" y="2355850"/>
                </a:cubicBezTo>
                <a:cubicBezTo>
                  <a:pt x="7197722" y="2355850"/>
                  <a:pt x="7197722" y="2355850"/>
                  <a:pt x="7197722" y="2355850"/>
                </a:cubicBezTo>
                <a:cubicBezTo>
                  <a:pt x="7197722" y="1844675"/>
                  <a:pt x="7197722" y="1844675"/>
                  <a:pt x="7197722" y="1844675"/>
                </a:cubicBezTo>
                <a:close/>
                <a:moveTo>
                  <a:pt x="7945016" y="1833563"/>
                </a:moveTo>
                <a:cubicBezTo>
                  <a:pt x="8020028" y="1833563"/>
                  <a:pt x="8087706" y="1863673"/>
                  <a:pt x="8136527" y="1911974"/>
                </a:cubicBezTo>
                <a:cubicBezTo>
                  <a:pt x="8185138" y="1960274"/>
                  <a:pt x="8215310" y="2026976"/>
                  <a:pt x="8215310" y="2100368"/>
                </a:cubicBezTo>
                <a:cubicBezTo>
                  <a:pt x="8215310" y="2173760"/>
                  <a:pt x="8185138" y="2240461"/>
                  <a:pt x="8136527" y="2288762"/>
                </a:cubicBezTo>
                <a:cubicBezTo>
                  <a:pt x="8087706" y="2337063"/>
                  <a:pt x="8020028" y="2366963"/>
                  <a:pt x="7945016" y="2366963"/>
                </a:cubicBezTo>
                <a:cubicBezTo>
                  <a:pt x="7870004" y="2366963"/>
                  <a:pt x="7802745" y="2337063"/>
                  <a:pt x="7754134" y="2288762"/>
                </a:cubicBezTo>
                <a:cubicBezTo>
                  <a:pt x="7705523" y="2240461"/>
                  <a:pt x="7675560" y="2173760"/>
                  <a:pt x="7675560" y="2100368"/>
                </a:cubicBezTo>
                <a:cubicBezTo>
                  <a:pt x="7675560" y="2026976"/>
                  <a:pt x="7705523" y="1960274"/>
                  <a:pt x="7754134" y="1911974"/>
                </a:cubicBezTo>
                <a:cubicBezTo>
                  <a:pt x="7802745" y="1863673"/>
                  <a:pt x="7870004" y="1833563"/>
                  <a:pt x="7945016" y="1833563"/>
                </a:cubicBezTo>
                <a:close/>
                <a:moveTo>
                  <a:pt x="6834872" y="1833563"/>
                </a:moveTo>
                <a:cubicBezTo>
                  <a:pt x="6865690" y="1833563"/>
                  <a:pt x="6894831" y="1837536"/>
                  <a:pt x="6921875" y="1845482"/>
                </a:cubicBezTo>
                <a:cubicBezTo>
                  <a:pt x="6948919" y="1853218"/>
                  <a:pt x="6973658" y="1865136"/>
                  <a:pt x="6996090" y="1881028"/>
                </a:cubicBezTo>
                <a:cubicBezTo>
                  <a:pt x="6974496" y="1914692"/>
                  <a:pt x="6974496" y="1914692"/>
                  <a:pt x="6974496" y="1914692"/>
                </a:cubicBezTo>
                <a:cubicBezTo>
                  <a:pt x="6952903" y="1948356"/>
                  <a:pt x="6952903" y="1948356"/>
                  <a:pt x="6952903" y="1948356"/>
                </a:cubicBezTo>
                <a:cubicBezTo>
                  <a:pt x="6935712" y="1935183"/>
                  <a:pt x="6917263" y="1925774"/>
                  <a:pt x="6897556" y="1919501"/>
                </a:cubicBezTo>
                <a:cubicBezTo>
                  <a:pt x="6877850" y="1913228"/>
                  <a:pt x="6856885" y="1910301"/>
                  <a:pt x="6834243" y="1910301"/>
                </a:cubicBezTo>
                <a:cubicBezTo>
                  <a:pt x="6782461" y="1910301"/>
                  <a:pt x="6736548" y="1931001"/>
                  <a:pt x="6703424" y="1965084"/>
                </a:cubicBezTo>
                <a:cubicBezTo>
                  <a:pt x="6670510" y="1999166"/>
                  <a:pt x="6650384" y="2046631"/>
                  <a:pt x="6650384" y="2100368"/>
                </a:cubicBezTo>
                <a:cubicBezTo>
                  <a:pt x="6650384" y="2154105"/>
                  <a:pt x="6669671" y="2201779"/>
                  <a:pt x="6701957" y="2236070"/>
                </a:cubicBezTo>
                <a:cubicBezTo>
                  <a:pt x="6734242" y="2270152"/>
                  <a:pt x="6779526" y="2291062"/>
                  <a:pt x="6831308" y="2291062"/>
                </a:cubicBezTo>
                <a:cubicBezTo>
                  <a:pt x="6878898" y="2291062"/>
                  <a:pt x="6917473" y="2275798"/>
                  <a:pt x="6945984" y="2250498"/>
                </a:cubicBezTo>
                <a:cubicBezTo>
                  <a:pt x="6974496" y="2225197"/>
                  <a:pt x="6992735" y="2189442"/>
                  <a:pt x="6999863" y="2148460"/>
                </a:cubicBezTo>
                <a:cubicBezTo>
                  <a:pt x="6825438" y="2148460"/>
                  <a:pt x="6825438" y="2148460"/>
                  <a:pt x="6825438" y="2148460"/>
                </a:cubicBezTo>
                <a:cubicBezTo>
                  <a:pt x="6849128" y="2111241"/>
                  <a:pt x="6849128" y="2111241"/>
                  <a:pt x="6849128" y="2111241"/>
                </a:cubicBezTo>
                <a:cubicBezTo>
                  <a:pt x="6873028" y="2074022"/>
                  <a:pt x="6873028" y="2074022"/>
                  <a:pt x="6873028" y="2074022"/>
                </a:cubicBezTo>
                <a:cubicBezTo>
                  <a:pt x="7078061" y="2074022"/>
                  <a:pt x="7078061" y="2074022"/>
                  <a:pt x="7078061" y="2074022"/>
                </a:cubicBezTo>
                <a:cubicBezTo>
                  <a:pt x="7079319" y="2078204"/>
                  <a:pt x="7080158" y="2083849"/>
                  <a:pt x="7080787" y="2090540"/>
                </a:cubicBezTo>
                <a:cubicBezTo>
                  <a:pt x="7081415" y="2096813"/>
                  <a:pt x="7081835" y="2103922"/>
                  <a:pt x="7081835" y="2110613"/>
                </a:cubicBezTo>
                <a:cubicBezTo>
                  <a:pt x="7081835" y="2183378"/>
                  <a:pt x="7056258" y="2247361"/>
                  <a:pt x="7011813" y="2293362"/>
                </a:cubicBezTo>
                <a:cubicBezTo>
                  <a:pt x="6967788" y="2339363"/>
                  <a:pt x="6904894" y="2366963"/>
                  <a:pt x="6830470" y="2366963"/>
                </a:cubicBezTo>
                <a:cubicBezTo>
                  <a:pt x="6756255" y="2366963"/>
                  <a:pt x="6690007" y="2337481"/>
                  <a:pt x="6642417" y="2289389"/>
                </a:cubicBezTo>
                <a:cubicBezTo>
                  <a:pt x="6595037" y="2241088"/>
                  <a:pt x="6565897" y="2174387"/>
                  <a:pt x="6565897" y="2100368"/>
                </a:cubicBezTo>
                <a:cubicBezTo>
                  <a:pt x="6565897" y="2026139"/>
                  <a:pt x="6595876" y="1959438"/>
                  <a:pt x="6644514" y="1911346"/>
                </a:cubicBezTo>
                <a:cubicBezTo>
                  <a:pt x="6692942" y="1863255"/>
                  <a:pt x="6760238" y="1833563"/>
                  <a:pt x="6834872" y="1833563"/>
                </a:cubicBezTo>
                <a:close/>
                <a:moveTo>
                  <a:pt x="501650" y="1403350"/>
                </a:moveTo>
                <a:cubicBezTo>
                  <a:pt x="501650" y="1403350"/>
                  <a:pt x="501650" y="1403350"/>
                  <a:pt x="501650" y="1925638"/>
                </a:cubicBezTo>
                <a:cubicBezTo>
                  <a:pt x="501650" y="1925638"/>
                  <a:pt x="501650" y="1925638"/>
                  <a:pt x="842112" y="1925638"/>
                </a:cubicBezTo>
                <a:cubicBezTo>
                  <a:pt x="842112" y="1925638"/>
                  <a:pt x="842112" y="1925638"/>
                  <a:pt x="1182574" y="1925638"/>
                </a:cubicBezTo>
                <a:cubicBezTo>
                  <a:pt x="1258233" y="1925638"/>
                  <a:pt x="1326576" y="1896842"/>
                  <a:pt x="1375900" y="1849684"/>
                </a:cubicBezTo>
                <a:cubicBezTo>
                  <a:pt x="1425224" y="1802317"/>
                  <a:pt x="1455738" y="1736796"/>
                  <a:pt x="1455738" y="1662720"/>
                </a:cubicBezTo>
                <a:cubicBezTo>
                  <a:pt x="1455738" y="1588853"/>
                  <a:pt x="1425224" y="1523958"/>
                  <a:pt x="1375900" y="1477635"/>
                </a:cubicBezTo>
                <a:cubicBezTo>
                  <a:pt x="1326576" y="1431103"/>
                  <a:pt x="1258233" y="1403350"/>
                  <a:pt x="1182574" y="1403350"/>
                </a:cubicBezTo>
                <a:cubicBezTo>
                  <a:pt x="1182574" y="1403350"/>
                  <a:pt x="1182574" y="1403350"/>
                  <a:pt x="501650" y="1403350"/>
                </a:cubicBezTo>
                <a:close/>
                <a:moveTo>
                  <a:pt x="7349808" y="1012825"/>
                </a:moveTo>
                <a:cubicBezTo>
                  <a:pt x="7297999" y="1012825"/>
                  <a:pt x="7251643" y="1033706"/>
                  <a:pt x="7218292" y="1067952"/>
                </a:cubicBezTo>
                <a:cubicBezTo>
                  <a:pt x="7184731" y="1102197"/>
                  <a:pt x="7164385" y="1149598"/>
                  <a:pt x="7164385" y="1202427"/>
                </a:cubicBezTo>
                <a:cubicBezTo>
                  <a:pt x="7164385" y="1255466"/>
                  <a:pt x="7184731" y="1302866"/>
                  <a:pt x="7218292" y="1336903"/>
                </a:cubicBezTo>
                <a:cubicBezTo>
                  <a:pt x="7251643" y="1371148"/>
                  <a:pt x="7297999" y="1392238"/>
                  <a:pt x="7349808" y="1392238"/>
                </a:cubicBezTo>
                <a:cubicBezTo>
                  <a:pt x="7401827" y="1392238"/>
                  <a:pt x="7448393" y="1371357"/>
                  <a:pt x="7481953" y="1337320"/>
                </a:cubicBezTo>
                <a:cubicBezTo>
                  <a:pt x="7515304" y="1303075"/>
                  <a:pt x="7535860" y="1255675"/>
                  <a:pt x="7535860" y="1202427"/>
                </a:cubicBezTo>
                <a:cubicBezTo>
                  <a:pt x="7535860" y="1149598"/>
                  <a:pt x="7515304" y="1102197"/>
                  <a:pt x="7481534" y="1067952"/>
                </a:cubicBezTo>
                <a:cubicBezTo>
                  <a:pt x="7447973" y="1033706"/>
                  <a:pt x="7401408" y="1012825"/>
                  <a:pt x="7349808" y="1012825"/>
                </a:cubicBezTo>
                <a:close/>
                <a:moveTo>
                  <a:pt x="10448922" y="946150"/>
                </a:moveTo>
                <a:lnTo>
                  <a:pt x="10552110" y="946150"/>
                </a:lnTo>
                <a:lnTo>
                  <a:pt x="10671172" y="1139825"/>
                </a:lnTo>
                <a:lnTo>
                  <a:pt x="10790235" y="1333501"/>
                </a:lnTo>
                <a:lnTo>
                  <a:pt x="10790235" y="946150"/>
                </a:lnTo>
                <a:lnTo>
                  <a:pt x="10869610" y="946150"/>
                </a:lnTo>
                <a:lnTo>
                  <a:pt x="10869610" y="1458913"/>
                </a:lnTo>
                <a:lnTo>
                  <a:pt x="10772772" y="1458913"/>
                </a:lnTo>
                <a:lnTo>
                  <a:pt x="10650535" y="1260475"/>
                </a:lnTo>
                <a:lnTo>
                  <a:pt x="10528297" y="1062038"/>
                </a:lnTo>
                <a:lnTo>
                  <a:pt x="10528297" y="1458913"/>
                </a:lnTo>
                <a:lnTo>
                  <a:pt x="10448922" y="1458913"/>
                </a:lnTo>
                <a:close/>
                <a:moveTo>
                  <a:pt x="10185397" y="946150"/>
                </a:moveTo>
                <a:lnTo>
                  <a:pt x="10267947" y="946150"/>
                </a:lnTo>
                <a:lnTo>
                  <a:pt x="10267947" y="1458913"/>
                </a:lnTo>
                <a:lnTo>
                  <a:pt x="10185397" y="1458913"/>
                </a:lnTo>
                <a:close/>
                <a:moveTo>
                  <a:pt x="9656760" y="946150"/>
                </a:moveTo>
                <a:lnTo>
                  <a:pt x="10059985" y="946150"/>
                </a:lnTo>
                <a:lnTo>
                  <a:pt x="10059985" y="1022350"/>
                </a:lnTo>
                <a:lnTo>
                  <a:pt x="9899648" y="1022350"/>
                </a:lnTo>
                <a:lnTo>
                  <a:pt x="9899648" y="1458913"/>
                </a:lnTo>
                <a:lnTo>
                  <a:pt x="9817098" y="1458913"/>
                </a:lnTo>
                <a:lnTo>
                  <a:pt x="9817098" y="1022350"/>
                </a:lnTo>
                <a:lnTo>
                  <a:pt x="9656760" y="1022350"/>
                </a:lnTo>
                <a:close/>
                <a:moveTo>
                  <a:pt x="9336085" y="946150"/>
                </a:moveTo>
                <a:lnTo>
                  <a:pt x="9418635" y="946150"/>
                </a:lnTo>
                <a:lnTo>
                  <a:pt x="9418635" y="1382713"/>
                </a:lnTo>
                <a:lnTo>
                  <a:pt x="9671048" y="1382713"/>
                </a:lnTo>
                <a:lnTo>
                  <a:pt x="9671048" y="1458913"/>
                </a:lnTo>
                <a:lnTo>
                  <a:pt x="9336085" y="1458913"/>
                </a:lnTo>
                <a:close/>
                <a:moveTo>
                  <a:pt x="8766172" y="946150"/>
                </a:moveTo>
                <a:cubicBezTo>
                  <a:pt x="8848414" y="946150"/>
                  <a:pt x="8848414" y="946150"/>
                  <a:pt x="8848414" y="946150"/>
                </a:cubicBezTo>
                <a:cubicBezTo>
                  <a:pt x="8848414" y="1260391"/>
                  <a:pt x="8848414" y="1260391"/>
                  <a:pt x="8848414" y="1260391"/>
                </a:cubicBezTo>
                <a:cubicBezTo>
                  <a:pt x="8848414" y="1297706"/>
                  <a:pt x="8861356" y="1331038"/>
                  <a:pt x="8883900" y="1355146"/>
                </a:cubicBezTo>
                <a:cubicBezTo>
                  <a:pt x="8906443" y="1379044"/>
                  <a:pt x="8939006" y="1393718"/>
                  <a:pt x="8978249" y="1393718"/>
                </a:cubicBezTo>
                <a:cubicBezTo>
                  <a:pt x="9017074" y="1393718"/>
                  <a:pt x="9049219" y="1379044"/>
                  <a:pt x="9071972" y="1355146"/>
                </a:cubicBezTo>
                <a:cubicBezTo>
                  <a:pt x="9094515" y="1331038"/>
                  <a:pt x="9107457" y="1297706"/>
                  <a:pt x="9107457" y="1260391"/>
                </a:cubicBezTo>
                <a:cubicBezTo>
                  <a:pt x="9107457" y="946150"/>
                  <a:pt x="9107457" y="946150"/>
                  <a:pt x="9107457" y="946150"/>
                </a:cubicBezTo>
                <a:cubicBezTo>
                  <a:pt x="9188447" y="946150"/>
                  <a:pt x="9188447" y="946150"/>
                  <a:pt x="9188447" y="946150"/>
                </a:cubicBezTo>
                <a:cubicBezTo>
                  <a:pt x="9188447" y="1261230"/>
                  <a:pt x="9188447" y="1261230"/>
                  <a:pt x="9188447" y="1261230"/>
                </a:cubicBezTo>
                <a:cubicBezTo>
                  <a:pt x="9188447" y="1321185"/>
                  <a:pt x="9166112" y="1373384"/>
                  <a:pt x="9128539" y="1410489"/>
                </a:cubicBezTo>
                <a:cubicBezTo>
                  <a:pt x="9090758" y="1447804"/>
                  <a:pt x="9038156" y="1470025"/>
                  <a:pt x="8977623" y="1470025"/>
                </a:cubicBezTo>
                <a:cubicBezTo>
                  <a:pt x="8917089" y="1470025"/>
                  <a:pt x="8864278" y="1447804"/>
                  <a:pt x="8826497" y="1410489"/>
                </a:cubicBezTo>
                <a:cubicBezTo>
                  <a:pt x="8788716" y="1373384"/>
                  <a:pt x="8766172" y="1321185"/>
                  <a:pt x="8766172" y="1261230"/>
                </a:cubicBezTo>
                <a:cubicBezTo>
                  <a:pt x="8766172" y="946150"/>
                  <a:pt x="8766172" y="946150"/>
                  <a:pt x="8766172" y="946150"/>
                </a:cubicBezTo>
                <a:close/>
                <a:moveTo>
                  <a:pt x="7737472" y="946150"/>
                </a:moveTo>
                <a:lnTo>
                  <a:pt x="7839072" y="946150"/>
                </a:lnTo>
                <a:lnTo>
                  <a:pt x="7958134" y="1139825"/>
                </a:lnTo>
                <a:lnTo>
                  <a:pt x="8077197" y="1333501"/>
                </a:lnTo>
                <a:lnTo>
                  <a:pt x="8077197" y="946150"/>
                </a:lnTo>
                <a:lnTo>
                  <a:pt x="8156572" y="946150"/>
                </a:lnTo>
                <a:lnTo>
                  <a:pt x="8156572" y="1458913"/>
                </a:lnTo>
                <a:lnTo>
                  <a:pt x="8061322" y="1458913"/>
                </a:lnTo>
                <a:lnTo>
                  <a:pt x="7939084" y="1260475"/>
                </a:lnTo>
                <a:lnTo>
                  <a:pt x="7815259" y="1062038"/>
                </a:lnTo>
                <a:lnTo>
                  <a:pt x="7815259" y="1458913"/>
                </a:lnTo>
                <a:lnTo>
                  <a:pt x="7737472" y="1458913"/>
                </a:lnTo>
                <a:close/>
                <a:moveTo>
                  <a:pt x="11253544" y="936625"/>
                </a:moveTo>
                <a:cubicBezTo>
                  <a:pt x="11284280" y="936625"/>
                  <a:pt x="11313343" y="940389"/>
                  <a:pt x="11340315" y="948334"/>
                </a:cubicBezTo>
                <a:cubicBezTo>
                  <a:pt x="11367287" y="956071"/>
                  <a:pt x="11391959" y="967989"/>
                  <a:pt x="11414331" y="984090"/>
                </a:cubicBezTo>
                <a:cubicBezTo>
                  <a:pt x="11392795" y="1017545"/>
                  <a:pt x="11392795" y="1017545"/>
                  <a:pt x="11392795" y="1017545"/>
                </a:cubicBezTo>
                <a:cubicBezTo>
                  <a:pt x="11371260" y="1051209"/>
                  <a:pt x="11371260" y="1051209"/>
                  <a:pt x="11371260" y="1051209"/>
                </a:cubicBezTo>
                <a:cubicBezTo>
                  <a:pt x="11354114" y="1038036"/>
                  <a:pt x="11335715" y="1028627"/>
                  <a:pt x="11316270" y="1022354"/>
                </a:cubicBezTo>
                <a:cubicBezTo>
                  <a:pt x="11296616" y="1016290"/>
                  <a:pt x="11275498" y="1013363"/>
                  <a:pt x="11252917" y="1013363"/>
                </a:cubicBezTo>
                <a:cubicBezTo>
                  <a:pt x="11201273" y="1013363"/>
                  <a:pt x="11155483" y="1034063"/>
                  <a:pt x="11122657" y="1067936"/>
                </a:cubicBezTo>
                <a:cubicBezTo>
                  <a:pt x="11089622" y="1102019"/>
                  <a:pt x="11069549" y="1149692"/>
                  <a:pt x="11069549" y="1203221"/>
                </a:cubicBezTo>
                <a:cubicBezTo>
                  <a:pt x="11069549" y="1256958"/>
                  <a:pt x="11088785" y="1304631"/>
                  <a:pt x="11120984" y="1338923"/>
                </a:cubicBezTo>
                <a:cubicBezTo>
                  <a:pt x="11153393" y="1373214"/>
                  <a:pt x="11198346" y="1394124"/>
                  <a:pt x="11249990" y="1394124"/>
                </a:cubicBezTo>
                <a:cubicBezTo>
                  <a:pt x="11297452" y="1394124"/>
                  <a:pt x="11335924" y="1378860"/>
                  <a:pt x="11364360" y="1353350"/>
                </a:cubicBezTo>
                <a:cubicBezTo>
                  <a:pt x="11392795" y="1328050"/>
                  <a:pt x="11410986" y="1292295"/>
                  <a:pt x="11418095" y="1251521"/>
                </a:cubicBezTo>
                <a:cubicBezTo>
                  <a:pt x="11244136" y="1251521"/>
                  <a:pt x="11244136" y="1251521"/>
                  <a:pt x="11244136" y="1251521"/>
                </a:cubicBezTo>
                <a:cubicBezTo>
                  <a:pt x="11267971" y="1214303"/>
                  <a:pt x="11267971" y="1214303"/>
                  <a:pt x="11267971" y="1214303"/>
                </a:cubicBezTo>
                <a:cubicBezTo>
                  <a:pt x="11291598" y="1177084"/>
                  <a:pt x="11291598" y="1177084"/>
                  <a:pt x="11291598" y="1177084"/>
                </a:cubicBezTo>
                <a:cubicBezTo>
                  <a:pt x="11496083" y="1177084"/>
                  <a:pt x="11496083" y="1177084"/>
                  <a:pt x="11496083" y="1177084"/>
                </a:cubicBezTo>
                <a:cubicBezTo>
                  <a:pt x="11497338" y="1181057"/>
                  <a:pt x="11498174" y="1186911"/>
                  <a:pt x="11498802" y="1193393"/>
                </a:cubicBezTo>
                <a:cubicBezTo>
                  <a:pt x="11499429" y="1199875"/>
                  <a:pt x="11499847" y="1206984"/>
                  <a:pt x="11499847" y="1213466"/>
                </a:cubicBezTo>
                <a:cubicBezTo>
                  <a:pt x="11499847" y="1286231"/>
                  <a:pt x="11474339" y="1350214"/>
                  <a:pt x="11430222" y="1396215"/>
                </a:cubicBezTo>
                <a:cubicBezTo>
                  <a:pt x="11386105" y="1442216"/>
                  <a:pt x="11323379" y="1470025"/>
                  <a:pt x="11249154" y="1470025"/>
                </a:cubicBezTo>
                <a:cubicBezTo>
                  <a:pt x="11175137" y="1470025"/>
                  <a:pt x="11109066" y="1440334"/>
                  <a:pt x="11061813" y="1392242"/>
                </a:cubicBezTo>
                <a:cubicBezTo>
                  <a:pt x="11014351" y="1344150"/>
                  <a:pt x="10985497" y="1277449"/>
                  <a:pt x="10985497" y="1203221"/>
                </a:cubicBezTo>
                <a:cubicBezTo>
                  <a:pt x="10985497" y="1129201"/>
                  <a:pt x="11015187" y="1062500"/>
                  <a:pt x="11063695" y="1014408"/>
                </a:cubicBezTo>
                <a:cubicBezTo>
                  <a:pt x="11111994" y="966317"/>
                  <a:pt x="11179110" y="936625"/>
                  <a:pt x="11253544" y="936625"/>
                </a:cubicBezTo>
                <a:close/>
                <a:moveTo>
                  <a:pt x="8471697" y="936625"/>
                </a:moveTo>
                <a:cubicBezTo>
                  <a:pt x="8502452" y="936625"/>
                  <a:pt x="8530906" y="941434"/>
                  <a:pt x="8556850" y="949798"/>
                </a:cubicBezTo>
                <a:cubicBezTo>
                  <a:pt x="8582793" y="958162"/>
                  <a:pt x="8606225" y="970080"/>
                  <a:pt x="8626729" y="984717"/>
                </a:cubicBezTo>
                <a:cubicBezTo>
                  <a:pt x="8626729" y="984717"/>
                  <a:pt x="8626729" y="984717"/>
                  <a:pt x="8606225" y="1017336"/>
                </a:cubicBezTo>
                <a:cubicBezTo>
                  <a:pt x="8606225" y="1017336"/>
                  <a:pt x="8606225" y="1017336"/>
                  <a:pt x="8585722" y="1049745"/>
                </a:cubicBezTo>
                <a:cubicBezTo>
                  <a:pt x="8566474" y="1037409"/>
                  <a:pt x="8547644" y="1027581"/>
                  <a:pt x="8528605" y="1021099"/>
                </a:cubicBezTo>
                <a:cubicBezTo>
                  <a:pt x="8509775" y="1014617"/>
                  <a:pt x="8490736" y="1011063"/>
                  <a:pt x="8471070" y="1011063"/>
                </a:cubicBezTo>
                <a:cubicBezTo>
                  <a:pt x="8441151" y="1011063"/>
                  <a:pt x="8418974" y="1019217"/>
                  <a:pt x="8404328" y="1032181"/>
                </a:cubicBezTo>
                <a:cubicBezTo>
                  <a:pt x="8389683" y="1045354"/>
                  <a:pt x="8382570" y="1063755"/>
                  <a:pt x="8382570" y="1084246"/>
                </a:cubicBezTo>
                <a:cubicBezTo>
                  <a:pt x="8382570" y="1108292"/>
                  <a:pt x="8393449" y="1123556"/>
                  <a:pt x="8412697" y="1135474"/>
                </a:cubicBezTo>
                <a:cubicBezTo>
                  <a:pt x="8432155" y="1147183"/>
                  <a:pt x="8459772" y="1155338"/>
                  <a:pt x="8493038" y="1165165"/>
                </a:cubicBezTo>
                <a:cubicBezTo>
                  <a:pt x="8532789" y="1177293"/>
                  <a:pt x="8571704" y="1190257"/>
                  <a:pt x="8600786" y="1212421"/>
                </a:cubicBezTo>
                <a:cubicBezTo>
                  <a:pt x="8629658" y="1234585"/>
                  <a:pt x="8648697" y="1265740"/>
                  <a:pt x="8648697" y="1314250"/>
                </a:cubicBezTo>
                <a:cubicBezTo>
                  <a:pt x="8648697" y="1359205"/>
                  <a:pt x="8632169" y="1398097"/>
                  <a:pt x="8601413" y="1425906"/>
                </a:cubicBezTo>
                <a:cubicBezTo>
                  <a:pt x="8570658" y="1453507"/>
                  <a:pt x="8525467" y="1470025"/>
                  <a:pt x="8468140" y="1470025"/>
                </a:cubicBezTo>
                <a:cubicBezTo>
                  <a:pt x="8427552" y="1470025"/>
                  <a:pt x="8393031" y="1463125"/>
                  <a:pt x="8363531" y="1452461"/>
                </a:cubicBezTo>
                <a:cubicBezTo>
                  <a:pt x="8333821" y="1441797"/>
                  <a:pt x="8308715" y="1427161"/>
                  <a:pt x="8286747" y="1411479"/>
                </a:cubicBezTo>
                <a:cubicBezTo>
                  <a:pt x="8286747" y="1411479"/>
                  <a:pt x="8286747" y="1411479"/>
                  <a:pt x="8307251" y="1379069"/>
                </a:cubicBezTo>
                <a:cubicBezTo>
                  <a:pt x="8307251" y="1379069"/>
                  <a:pt x="8307251" y="1379069"/>
                  <a:pt x="8327754" y="1346450"/>
                </a:cubicBezTo>
                <a:cubicBezTo>
                  <a:pt x="8349931" y="1360669"/>
                  <a:pt x="8372318" y="1373005"/>
                  <a:pt x="8395541" y="1381578"/>
                </a:cubicBezTo>
                <a:cubicBezTo>
                  <a:pt x="8418765" y="1390360"/>
                  <a:pt x="8442825" y="1395378"/>
                  <a:pt x="8468768" y="1395378"/>
                </a:cubicBezTo>
                <a:cubicBezTo>
                  <a:pt x="8500569" y="1395378"/>
                  <a:pt x="8525048" y="1387224"/>
                  <a:pt x="8541367" y="1373633"/>
                </a:cubicBezTo>
                <a:cubicBezTo>
                  <a:pt x="8557686" y="1360041"/>
                  <a:pt x="8566055" y="1341014"/>
                  <a:pt x="8566055" y="1319477"/>
                </a:cubicBezTo>
                <a:cubicBezTo>
                  <a:pt x="8566055" y="1295640"/>
                  <a:pt x="8554967" y="1280376"/>
                  <a:pt x="8535509" y="1268458"/>
                </a:cubicBezTo>
                <a:cubicBezTo>
                  <a:pt x="8516261" y="1256540"/>
                  <a:pt x="8488644" y="1248176"/>
                  <a:pt x="8455587" y="1238348"/>
                </a:cubicBezTo>
                <a:cubicBezTo>
                  <a:pt x="8415417" y="1226221"/>
                  <a:pt x="8376502" y="1213466"/>
                  <a:pt x="8347630" y="1191511"/>
                </a:cubicBezTo>
                <a:cubicBezTo>
                  <a:pt x="8318758" y="1169556"/>
                  <a:pt x="8299928" y="1138192"/>
                  <a:pt x="8299928" y="1089264"/>
                </a:cubicBezTo>
                <a:cubicBezTo>
                  <a:pt x="8299928" y="1044727"/>
                  <a:pt x="8315829" y="1006463"/>
                  <a:pt x="8345329" y="979489"/>
                </a:cubicBezTo>
                <a:cubicBezTo>
                  <a:pt x="8374828" y="952516"/>
                  <a:pt x="8417718" y="936625"/>
                  <a:pt x="8471697" y="936625"/>
                </a:cubicBezTo>
                <a:close/>
                <a:moveTo>
                  <a:pt x="7349808" y="936625"/>
                </a:moveTo>
                <a:cubicBezTo>
                  <a:pt x="7424849" y="936625"/>
                  <a:pt x="7492344" y="966526"/>
                  <a:pt x="7541183" y="1014826"/>
                </a:cubicBezTo>
                <a:cubicBezTo>
                  <a:pt x="7590023" y="1063127"/>
                  <a:pt x="7619997" y="1129828"/>
                  <a:pt x="7619997" y="1203221"/>
                </a:cubicBezTo>
                <a:cubicBezTo>
                  <a:pt x="7619997" y="1276613"/>
                  <a:pt x="7590023" y="1343314"/>
                  <a:pt x="7541183" y="1391615"/>
                </a:cubicBezTo>
                <a:cubicBezTo>
                  <a:pt x="7492344" y="1440125"/>
                  <a:pt x="7424849" y="1470025"/>
                  <a:pt x="7349808" y="1470025"/>
                </a:cubicBezTo>
                <a:cubicBezTo>
                  <a:pt x="7274767" y="1470025"/>
                  <a:pt x="7207272" y="1440125"/>
                  <a:pt x="7158642" y="1391615"/>
                </a:cubicBezTo>
                <a:cubicBezTo>
                  <a:pt x="7110012" y="1343314"/>
                  <a:pt x="7080247" y="1276613"/>
                  <a:pt x="7080247" y="1203221"/>
                </a:cubicBezTo>
                <a:cubicBezTo>
                  <a:pt x="7080247" y="1129828"/>
                  <a:pt x="7110012" y="1063127"/>
                  <a:pt x="7158642" y="1014826"/>
                </a:cubicBezTo>
                <a:cubicBezTo>
                  <a:pt x="7207272" y="966526"/>
                  <a:pt x="7274767" y="936625"/>
                  <a:pt x="7349808" y="936625"/>
                </a:cubicBezTo>
                <a:close/>
                <a:moveTo>
                  <a:pt x="6837427" y="936625"/>
                </a:moveTo>
                <a:cubicBezTo>
                  <a:pt x="6874092" y="936625"/>
                  <a:pt x="6904891" y="941852"/>
                  <a:pt x="6932756" y="951680"/>
                </a:cubicBezTo>
                <a:cubicBezTo>
                  <a:pt x="6960412" y="961507"/>
                  <a:pt x="6984925" y="975726"/>
                  <a:pt x="7008810" y="993499"/>
                </a:cubicBezTo>
                <a:cubicBezTo>
                  <a:pt x="7008810" y="993499"/>
                  <a:pt x="7008810" y="993499"/>
                  <a:pt x="6987439" y="1026745"/>
                </a:cubicBezTo>
                <a:cubicBezTo>
                  <a:pt x="6987439" y="1026745"/>
                  <a:pt x="6987439" y="1026745"/>
                  <a:pt x="6966278" y="1059991"/>
                </a:cubicBezTo>
                <a:cubicBezTo>
                  <a:pt x="6946584" y="1044727"/>
                  <a:pt x="6926680" y="1032809"/>
                  <a:pt x="6904891" y="1024863"/>
                </a:cubicBezTo>
                <a:cubicBezTo>
                  <a:pt x="6883101" y="1016708"/>
                  <a:pt x="6859845" y="1012526"/>
                  <a:pt x="6833027" y="1012526"/>
                </a:cubicBezTo>
                <a:cubicBezTo>
                  <a:pt x="6782115" y="1012526"/>
                  <a:pt x="6736441" y="1033436"/>
                  <a:pt x="6703338" y="1067727"/>
                </a:cubicBezTo>
                <a:cubicBezTo>
                  <a:pt x="6670444" y="1102019"/>
                  <a:pt x="6649912" y="1149483"/>
                  <a:pt x="6649912" y="1203221"/>
                </a:cubicBezTo>
                <a:cubicBezTo>
                  <a:pt x="6649912" y="1256958"/>
                  <a:pt x="6670444" y="1304631"/>
                  <a:pt x="6703338" y="1338923"/>
                </a:cubicBezTo>
                <a:cubicBezTo>
                  <a:pt x="6736441" y="1373214"/>
                  <a:pt x="6782115" y="1393915"/>
                  <a:pt x="6833027" y="1393915"/>
                </a:cubicBezTo>
                <a:cubicBezTo>
                  <a:pt x="6859845" y="1393915"/>
                  <a:pt x="6883101" y="1389733"/>
                  <a:pt x="6904891" y="1381787"/>
                </a:cubicBezTo>
                <a:cubicBezTo>
                  <a:pt x="6926680" y="1373633"/>
                  <a:pt x="6946584" y="1361923"/>
                  <a:pt x="6966278" y="1346450"/>
                </a:cubicBezTo>
                <a:cubicBezTo>
                  <a:pt x="6966278" y="1346450"/>
                  <a:pt x="6966278" y="1346450"/>
                  <a:pt x="6987439" y="1379696"/>
                </a:cubicBezTo>
                <a:cubicBezTo>
                  <a:pt x="6987439" y="1379696"/>
                  <a:pt x="6987439" y="1379696"/>
                  <a:pt x="7008810" y="1412942"/>
                </a:cubicBezTo>
                <a:cubicBezTo>
                  <a:pt x="6984925" y="1430924"/>
                  <a:pt x="6960412" y="1445143"/>
                  <a:pt x="6932756" y="1454970"/>
                </a:cubicBezTo>
                <a:cubicBezTo>
                  <a:pt x="6904891" y="1464589"/>
                  <a:pt x="6874092" y="1470025"/>
                  <a:pt x="6837427" y="1470025"/>
                </a:cubicBezTo>
                <a:cubicBezTo>
                  <a:pt x="6761373" y="1470025"/>
                  <a:pt x="6693491" y="1440334"/>
                  <a:pt x="6644674" y="1392242"/>
                </a:cubicBezTo>
                <a:cubicBezTo>
                  <a:pt x="6595648" y="1344150"/>
                  <a:pt x="6565897" y="1277449"/>
                  <a:pt x="6565897" y="1203221"/>
                </a:cubicBezTo>
                <a:cubicBezTo>
                  <a:pt x="6565897" y="1129201"/>
                  <a:pt x="6595648" y="1062500"/>
                  <a:pt x="6644674" y="1014408"/>
                </a:cubicBezTo>
                <a:cubicBezTo>
                  <a:pt x="6693491" y="966107"/>
                  <a:pt x="6761373" y="936625"/>
                  <a:pt x="6837427" y="936625"/>
                </a:cubicBezTo>
                <a:close/>
                <a:moveTo>
                  <a:pt x="501650" y="477838"/>
                </a:moveTo>
                <a:cubicBezTo>
                  <a:pt x="501650" y="477838"/>
                  <a:pt x="501650" y="477838"/>
                  <a:pt x="501650" y="981076"/>
                </a:cubicBezTo>
                <a:cubicBezTo>
                  <a:pt x="501650" y="981076"/>
                  <a:pt x="501650" y="981076"/>
                  <a:pt x="786010" y="981076"/>
                </a:cubicBezTo>
                <a:cubicBezTo>
                  <a:pt x="786010" y="981076"/>
                  <a:pt x="786010" y="981076"/>
                  <a:pt x="1070579" y="981076"/>
                </a:cubicBezTo>
                <a:cubicBezTo>
                  <a:pt x="1142870" y="981076"/>
                  <a:pt x="1207013" y="953710"/>
                  <a:pt x="1253188" y="908588"/>
                </a:cubicBezTo>
                <a:cubicBezTo>
                  <a:pt x="1299153" y="863466"/>
                  <a:pt x="1327150" y="800169"/>
                  <a:pt x="1327150" y="727681"/>
                </a:cubicBezTo>
                <a:cubicBezTo>
                  <a:pt x="1327150" y="655402"/>
                  <a:pt x="1299153" y="592942"/>
                  <a:pt x="1253188" y="548446"/>
                </a:cubicBezTo>
                <a:cubicBezTo>
                  <a:pt x="1207013" y="503951"/>
                  <a:pt x="1142870" y="477838"/>
                  <a:pt x="1070579" y="477838"/>
                </a:cubicBezTo>
                <a:cubicBezTo>
                  <a:pt x="1070579" y="477838"/>
                  <a:pt x="1070579" y="477838"/>
                  <a:pt x="501650" y="477838"/>
                </a:cubicBezTo>
                <a:close/>
                <a:moveTo>
                  <a:pt x="6675435" y="336550"/>
                </a:moveTo>
                <a:cubicBezTo>
                  <a:pt x="6675435" y="487363"/>
                  <a:pt x="6675435" y="487363"/>
                  <a:pt x="6675435" y="487363"/>
                </a:cubicBezTo>
                <a:cubicBezTo>
                  <a:pt x="6808467" y="487363"/>
                  <a:pt x="6808467" y="487363"/>
                  <a:pt x="6808467" y="487363"/>
                </a:cubicBezTo>
                <a:cubicBezTo>
                  <a:pt x="6831475" y="487363"/>
                  <a:pt x="6851346" y="478985"/>
                  <a:pt x="6865570" y="465370"/>
                </a:cubicBezTo>
                <a:cubicBezTo>
                  <a:pt x="6879793" y="451755"/>
                  <a:pt x="6888160" y="432903"/>
                  <a:pt x="6888160" y="411957"/>
                </a:cubicBezTo>
                <a:cubicBezTo>
                  <a:pt x="6888160" y="390801"/>
                  <a:pt x="6879793" y="371949"/>
                  <a:pt x="6865570" y="358334"/>
                </a:cubicBezTo>
                <a:cubicBezTo>
                  <a:pt x="6851346" y="344719"/>
                  <a:pt x="6831475" y="336550"/>
                  <a:pt x="6808467" y="336550"/>
                </a:cubicBezTo>
                <a:cubicBezTo>
                  <a:pt x="6675435" y="336550"/>
                  <a:pt x="6675435" y="336550"/>
                  <a:pt x="6675435" y="336550"/>
                </a:cubicBezTo>
                <a:close/>
                <a:moveTo>
                  <a:pt x="6675435" y="122238"/>
                </a:moveTo>
                <a:cubicBezTo>
                  <a:pt x="6675435" y="265113"/>
                  <a:pt x="6675435" y="265113"/>
                  <a:pt x="6675435" y="265113"/>
                </a:cubicBezTo>
                <a:cubicBezTo>
                  <a:pt x="6795279" y="265113"/>
                  <a:pt x="6795279" y="265113"/>
                  <a:pt x="6795279" y="265113"/>
                </a:cubicBezTo>
                <a:cubicBezTo>
                  <a:pt x="6816822" y="265113"/>
                  <a:pt x="6835228" y="257396"/>
                  <a:pt x="6848404" y="244673"/>
                </a:cubicBezTo>
                <a:cubicBezTo>
                  <a:pt x="6861372" y="231949"/>
                  <a:pt x="6869110" y="214012"/>
                  <a:pt x="6869110" y="193571"/>
                </a:cubicBezTo>
                <a:cubicBezTo>
                  <a:pt x="6869110" y="173131"/>
                  <a:pt x="6861372" y="155402"/>
                  <a:pt x="6848404" y="142679"/>
                </a:cubicBezTo>
                <a:cubicBezTo>
                  <a:pt x="6835228" y="129747"/>
                  <a:pt x="6816822" y="122238"/>
                  <a:pt x="6795279" y="122238"/>
                </a:cubicBezTo>
                <a:cubicBezTo>
                  <a:pt x="6675435" y="122238"/>
                  <a:pt x="6675435" y="122238"/>
                  <a:pt x="6675435" y="122238"/>
                </a:cubicBezTo>
                <a:close/>
                <a:moveTo>
                  <a:pt x="8850791" y="114300"/>
                </a:moveTo>
                <a:cubicBezTo>
                  <a:pt x="8799203" y="114300"/>
                  <a:pt x="8753045" y="135269"/>
                  <a:pt x="8719837" y="169657"/>
                </a:cubicBezTo>
                <a:cubicBezTo>
                  <a:pt x="8686419" y="204046"/>
                  <a:pt x="8666160" y="251645"/>
                  <a:pt x="8666160" y="304905"/>
                </a:cubicBezTo>
                <a:cubicBezTo>
                  <a:pt x="8666160" y="357956"/>
                  <a:pt x="8686419" y="405554"/>
                  <a:pt x="8719837" y="439943"/>
                </a:cubicBezTo>
                <a:cubicBezTo>
                  <a:pt x="8753045" y="474332"/>
                  <a:pt x="8799203" y="495300"/>
                  <a:pt x="8850791" y="495300"/>
                </a:cubicBezTo>
                <a:cubicBezTo>
                  <a:pt x="8902588" y="495300"/>
                  <a:pt x="8948954" y="474541"/>
                  <a:pt x="8982163" y="440153"/>
                </a:cubicBezTo>
                <a:cubicBezTo>
                  <a:pt x="9015580" y="405974"/>
                  <a:pt x="9036048" y="358375"/>
                  <a:pt x="9036048" y="304905"/>
                </a:cubicBezTo>
                <a:cubicBezTo>
                  <a:pt x="9036048" y="251645"/>
                  <a:pt x="9015371" y="204046"/>
                  <a:pt x="8981954" y="169657"/>
                </a:cubicBezTo>
                <a:cubicBezTo>
                  <a:pt x="8948536" y="135269"/>
                  <a:pt x="8902170" y="114300"/>
                  <a:pt x="8850791" y="114300"/>
                </a:cubicBezTo>
                <a:close/>
                <a:moveTo>
                  <a:pt x="7335415" y="114300"/>
                </a:moveTo>
                <a:cubicBezTo>
                  <a:pt x="7283845" y="114300"/>
                  <a:pt x="7237515" y="135269"/>
                  <a:pt x="7203974" y="169657"/>
                </a:cubicBezTo>
                <a:cubicBezTo>
                  <a:pt x="7170642" y="204046"/>
                  <a:pt x="7150097" y="251645"/>
                  <a:pt x="7150097" y="304905"/>
                </a:cubicBezTo>
                <a:cubicBezTo>
                  <a:pt x="7150097" y="357956"/>
                  <a:pt x="7170642" y="405554"/>
                  <a:pt x="7203974" y="439943"/>
                </a:cubicBezTo>
                <a:cubicBezTo>
                  <a:pt x="7237515" y="474332"/>
                  <a:pt x="7283845" y="495300"/>
                  <a:pt x="7335415" y="495300"/>
                </a:cubicBezTo>
                <a:cubicBezTo>
                  <a:pt x="7387405" y="495300"/>
                  <a:pt x="7433944" y="474541"/>
                  <a:pt x="7467486" y="440153"/>
                </a:cubicBezTo>
                <a:cubicBezTo>
                  <a:pt x="7501028" y="405974"/>
                  <a:pt x="7521572" y="358375"/>
                  <a:pt x="7521572" y="304905"/>
                </a:cubicBezTo>
                <a:cubicBezTo>
                  <a:pt x="7521572" y="251645"/>
                  <a:pt x="7500818" y="204046"/>
                  <a:pt x="7467067" y="169657"/>
                </a:cubicBezTo>
                <a:cubicBezTo>
                  <a:pt x="7433525" y="135269"/>
                  <a:pt x="7386986" y="114300"/>
                  <a:pt x="7335415" y="114300"/>
                </a:cubicBezTo>
                <a:close/>
                <a:moveTo>
                  <a:pt x="9237660" y="49213"/>
                </a:moveTo>
                <a:lnTo>
                  <a:pt x="9339260" y="49213"/>
                </a:lnTo>
                <a:lnTo>
                  <a:pt x="9458322" y="242888"/>
                </a:lnTo>
                <a:lnTo>
                  <a:pt x="9578972" y="436563"/>
                </a:lnTo>
                <a:lnTo>
                  <a:pt x="9578972" y="49213"/>
                </a:lnTo>
                <a:lnTo>
                  <a:pt x="9656760" y="49213"/>
                </a:lnTo>
                <a:lnTo>
                  <a:pt x="9656760" y="560388"/>
                </a:lnTo>
                <a:lnTo>
                  <a:pt x="9561510" y="560388"/>
                </a:lnTo>
                <a:lnTo>
                  <a:pt x="9439272" y="363538"/>
                </a:lnTo>
                <a:lnTo>
                  <a:pt x="9317035" y="165101"/>
                </a:lnTo>
                <a:lnTo>
                  <a:pt x="9317035" y="560388"/>
                </a:lnTo>
                <a:lnTo>
                  <a:pt x="9237660" y="560388"/>
                </a:lnTo>
                <a:close/>
                <a:moveTo>
                  <a:pt x="8126410" y="49213"/>
                </a:moveTo>
                <a:lnTo>
                  <a:pt x="8529635" y="49213"/>
                </a:lnTo>
                <a:lnTo>
                  <a:pt x="8529635" y="125413"/>
                </a:lnTo>
                <a:lnTo>
                  <a:pt x="8369298" y="125413"/>
                </a:lnTo>
                <a:lnTo>
                  <a:pt x="8369298" y="560388"/>
                </a:lnTo>
                <a:lnTo>
                  <a:pt x="8285160" y="560388"/>
                </a:lnTo>
                <a:lnTo>
                  <a:pt x="8285160" y="125413"/>
                </a:lnTo>
                <a:lnTo>
                  <a:pt x="8126410" y="125413"/>
                </a:lnTo>
                <a:close/>
                <a:moveTo>
                  <a:pt x="6592885" y="49213"/>
                </a:moveTo>
                <a:cubicBezTo>
                  <a:pt x="6795851" y="49213"/>
                  <a:pt x="6795851" y="49213"/>
                  <a:pt x="6795851" y="49213"/>
                </a:cubicBezTo>
                <a:cubicBezTo>
                  <a:pt x="6840537" y="49213"/>
                  <a:pt x="6879794" y="63633"/>
                  <a:pt x="6907775" y="87875"/>
                </a:cubicBezTo>
                <a:cubicBezTo>
                  <a:pt x="6935756" y="112117"/>
                  <a:pt x="6952670" y="146182"/>
                  <a:pt x="6952670" y="185680"/>
                </a:cubicBezTo>
                <a:cubicBezTo>
                  <a:pt x="6952670" y="208041"/>
                  <a:pt x="6946823" y="228103"/>
                  <a:pt x="6936382" y="245658"/>
                </a:cubicBezTo>
                <a:cubicBezTo>
                  <a:pt x="6925733" y="263004"/>
                  <a:pt x="6910698" y="277633"/>
                  <a:pt x="6892114" y="288709"/>
                </a:cubicBezTo>
                <a:cubicBezTo>
                  <a:pt x="6916963" y="300621"/>
                  <a:pt x="6937009" y="318176"/>
                  <a:pt x="6950791" y="339492"/>
                </a:cubicBezTo>
                <a:cubicBezTo>
                  <a:pt x="6964572" y="360808"/>
                  <a:pt x="6972298" y="385677"/>
                  <a:pt x="6972298" y="412845"/>
                </a:cubicBezTo>
                <a:cubicBezTo>
                  <a:pt x="6972298" y="454015"/>
                  <a:pt x="6955384" y="491005"/>
                  <a:pt x="6926359" y="517546"/>
                </a:cubicBezTo>
                <a:cubicBezTo>
                  <a:pt x="6897543" y="544087"/>
                  <a:pt x="6856616" y="560388"/>
                  <a:pt x="6808798" y="560388"/>
                </a:cubicBezTo>
                <a:cubicBezTo>
                  <a:pt x="6592885" y="560388"/>
                  <a:pt x="6592885" y="560388"/>
                  <a:pt x="6592885" y="560388"/>
                </a:cubicBezTo>
                <a:cubicBezTo>
                  <a:pt x="6592885" y="49213"/>
                  <a:pt x="6592885" y="49213"/>
                  <a:pt x="6592885" y="49213"/>
                </a:cubicBezTo>
                <a:close/>
                <a:moveTo>
                  <a:pt x="8850790" y="38100"/>
                </a:moveTo>
                <a:cubicBezTo>
                  <a:pt x="8925610" y="38100"/>
                  <a:pt x="8992907" y="68001"/>
                  <a:pt x="9041603" y="116301"/>
                </a:cubicBezTo>
                <a:cubicBezTo>
                  <a:pt x="9090299" y="164602"/>
                  <a:pt x="9120185" y="231303"/>
                  <a:pt x="9120185" y="304905"/>
                </a:cubicBezTo>
                <a:cubicBezTo>
                  <a:pt x="9120185" y="378297"/>
                  <a:pt x="9090299" y="444998"/>
                  <a:pt x="9041603" y="493090"/>
                </a:cubicBezTo>
                <a:cubicBezTo>
                  <a:pt x="8992907" y="541600"/>
                  <a:pt x="8925610" y="571500"/>
                  <a:pt x="8850790" y="571500"/>
                </a:cubicBezTo>
                <a:cubicBezTo>
                  <a:pt x="8775761" y="571500"/>
                  <a:pt x="8708673" y="541600"/>
                  <a:pt x="8660186" y="493090"/>
                </a:cubicBezTo>
                <a:cubicBezTo>
                  <a:pt x="8611699" y="444998"/>
                  <a:pt x="8582022" y="378297"/>
                  <a:pt x="8582022" y="304905"/>
                </a:cubicBezTo>
                <a:cubicBezTo>
                  <a:pt x="8582022" y="231303"/>
                  <a:pt x="8611699" y="164602"/>
                  <a:pt x="8660186" y="116301"/>
                </a:cubicBezTo>
                <a:cubicBezTo>
                  <a:pt x="8708673" y="68001"/>
                  <a:pt x="8775761" y="38100"/>
                  <a:pt x="8850790" y="38100"/>
                </a:cubicBezTo>
                <a:close/>
                <a:moveTo>
                  <a:pt x="7870035" y="38100"/>
                </a:moveTo>
                <a:cubicBezTo>
                  <a:pt x="7871499" y="38100"/>
                  <a:pt x="7871499" y="38100"/>
                  <a:pt x="7871499" y="38100"/>
                </a:cubicBezTo>
                <a:cubicBezTo>
                  <a:pt x="7901627" y="38309"/>
                  <a:pt x="7929663" y="42909"/>
                  <a:pt x="7955187" y="51273"/>
                </a:cubicBezTo>
                <a:cubicBezTo>
                  <a:pt x="7981131" y="59637"/>
                  <a:pt x="8004563" y="71764"/>
                  <a:pt x="8025067" y="86401"/>
                </a:cubicBezTo>
                <a:cubicBezTo>
                  <a:pt x="8004563" y="118811"/>
                  <a:pt x="8004563" y="118811"/>
                  <a:pt x="8004563" y="118811"/>
                </a:cubicBezTo>
                <a:cubicBezTo>
                  <a:pt x="7984060" y="151429"/>
                  <a:pt x="7984060" y="151429"/>
                  <a:pt x="7984060" y="151429"/>
                </a:cubicBezTo>
                <a:cubicBezTo>
                  <a:pt x="7964811" y="138884"/>
                  <a:pt x="7945982" y="129265"/>
                  <a:pt x="7926943" y="122574"/>
                </a:cubicBezTo>
                <a:cubicBezTo>
                  <a:pt x="7908113" y="116092"/>
                  <a:pt x="7889074" y="112538"/>
                  <a:pt x="7869198" y="112538"/>
                </a:cubicBezTo>
                <a:cubicBezTo>
                  <a:pt x="7839280" y="112538"/>
                  <a:pt x="7817312" y="120692"/>
                  <a:pt x="7802666" y="133865"/>
                </a:cubicBezTo>
                <a:cubicBezTo>
                  <a:pt x="7788021" y="147038"/>
                  <a:pt x="7780907" y="165230"/>
                  <a:pt x="7780907" y="185721"/>
                </a:cubicBezTo>
                <a:cubicBezTo>
                  <a:pt x="7780907" y="209767"/>
                  <a:pt x="7791787" y="225031"/>
                  <a:pt x="7811035" y="236949"/>
                </a:cubicBezTo>
                <a:cubicBezTo>
                  <a:pt x="7830283" y="248658"/>
                  <a:pt x="7857900" y="257022"/>
                  <a:pt x="7891166" y="266849"/>
                </a:cubicBezTo>
                <a:cubicBezTo>
                  <a:pt x="7931127" y="278977"/>
                  <a:pt x="7970042" y="291941"/>
                  <a:pt x="7998914" y="313896"/>
                </a:cubicBezTo>
                <a:cubicBezTo>
                  <a:pt x="8027996" y="336060"/>
                  <a:pt x="8047035" y="367424"/>
                  <a:pt x="8047035" y="415934"/>
                </a:cubicBezTo>
                <a:cubicBezTo>
                  <a:pt x="8047035" y="460889"/>
                  <a:pt x="8030506" y="499781"/>
                  <a:pt x="7999751" y="527381"/>
                </a:cubicBezTo>
                <a:cubicBezTo>
                  <a:pt x="7968787" y="554982"/>
                  <a:pt x="7923804" y="571500"/>
                  <a:pt x="7866478" y="571500"/>
                </a:cubicBezTo>
                <a:cubicBezTo>
                  <a:pt x="7825890" y="571500"/>
                  <a:pt x="7791368" y="564809"/>
                  <a:pt x="7761659" y="554145"/>
                </a:cubicBezTo>
                <a:cubicBezTo>
                  <a:pt x="7731950" y="543272"/>
                  <a:pt x="7707053" y="528845"/>
                  <a:pt x="7685085" y="512954"/>
                </a:cubicBezTo>
                <a:cubicBezTo>
                  <a:pt x="7725883" y="447925"/>
                  <a:pt x="7725883" y="447925"/>
                  <a:pt x="7725883" y="447925"/>
                </a:cubicBezTo>
                <a:cubicBezTo>
                  <a:pt x="7748269" y="462353"/>
                  <a:pt x="7770656" y="474480"/>
                  <a:pt x="7793879" y="483053"/>
                </a:cubicBezTo>
                <a:cubicBezTo>
                  <a:pt x="7816893" y="491835"/>
                  <a:pt x="7841163" y="497063"/>
                  <a:pt x="7867106" y="497063"/>
                </a:cubicBezTo>
                <a:cubicBezTo>
                  <a:pt x="7898907" y="497063"/>
                  <a:pt x="7923177" y="488699"/>
                  <a:pt x="7939496" y="475108"/>
                </a:cubicBezTo>
                <a:cubicBezTo>
                  <a:pt x="7956024" y="461516"/>
                  <a:pt x="7964393" y="442489"/>
                  <a:pt x="7964393" y="420952"/>
                </a:cubicBezTo>
                <a:cubicBezTo>
                  <a:pt x="7964393" y="397324"/>
                  <a:pt x="7953095" y="381851"/>
                  <a:pt x="7933847" y="369933"/>
                </a:cubicBezTo>
                <a:cubicBezTo>
                  <a:pt x="7914389" y="358224"/>
                  <a:pt x="7886982" y="349860"/>
                  <a:pt x="7853925" y="339823"/>
                </a:cubicBezTo>
                <a:cubicBezTo>
                  <a:pt x="7813755" y="327696"/>
                  <a:pt x="7774840" y="314941"/>
                  <a:pt x="7745968" y="292986"/>
                </a:cubicBezTo>
                <a:cubicBezTo>
                  <a:pt x="7717095" y="271031"/>
                  <a:pt x="7698266" y="239667"/>
                  <a:pt x="7698266" y="190739"/>
                </a:cubicBezTo>
                <a:cubicBezTo>
                  <a:pt x="7698266" y="146202"/>
                  <a:pt x="7714166" y="107938"/>
                  <a:pt x="7743666" y="80964"/>
                </a:cubicBezTo>
                <a:cubicBezTo>
                  <a:pt x="7772957" y="53991"/>
                  <a:pt x="7815847" y="38100"/>
                  <a:pt x="7870035" y="38100"/>
                </a:cubicBezTo>
                <a:close/>
                <a:moveTo>
                  <a:pt x="7334624" y="38100"/>
                </a:moveTo>
                <a:cubicBezTo>
                  <a:pt x="7409415" y="38100"/>
                  <a:pt x="7476894" y="68001"/>
                  <a:pt x="7525363" y="116301"/>
                </a:cubicBezTo>
                <a:cubicBezTo>
                  <a:pt x="7574040" y="164602"/>
                  <a:pt x="7604123" y="231303"/>
                  <a:pt x="7604123" y="304905"/>
                </a:cubicBezTo>
                <a:cubicBezTo>
                  <a:pt x="7604123" y="378297"/>
                  <a:pt x="7574040" y="444998"/>
                  <a:pt x="7525363" y="493090"/>
                </a:cubicBezTo>
                <a:cubicBezTo>
                  <a:pt x="7476894" y="541600"/>
                  <a:pt x="7409415" y="571500"/>
                  <a:pt x="7334624" y="571500"/>
                </a:cubicBezTo>
                <a:cubicBezTo>
                  <a:pt x="7259833" y="571500"/>
                  <a:pt x="7192562" y="541600"/>
                  <a:pt x="7144094" y="493090"/>
                </a:cubicBezTo>
                <a:cubicBezTo>
                  <a:pt x="7095626" y="444998"/>
                  <a:pt x="7065960" y="378297"/>
                  <a:pt x="7065960" y="304905"/>
                </a:cubicBezTo>
                <a:cubicBezTo>
                  <a:pt x="7065960" y="231303"/>
                  <a:pt x="7095626" y="164602"/>
                  <a:pt x="7144094" y="116301"/>
                </a:cubicBezTo>
                <a:cubicBezTo>
                  <a:pt x="7192562" y="68001"/>
                  <a:pt x="7259833" y="38100"/>
                  <a:pt x="7334624" y="38100"/>
                </a:cubicBezTo>
                <a:close/>
                <a:moveTo>
                  <a:pt x="2766077" y="0"/>
                </a:moveTo>
                <a:cubicBezTo>
                  <a:pt x="2901191" y="0"/>
                  <a:pt x="3028777" y="17359"/>
                  <a:pt x="3146531" y="51449"/>
                </a:cubicBezTo>
                <a:cubicBezTo>
                  <a:pt x="3264077" y="85540"/>
                  <a:pt x="3372000" y="136571"/>
                  <a:pt x="3467375" y="204124"/>
                </a:cubicBezTo>
                <a:cubicBezTo>
                  <a:pt x="3467375" y="204124"/>
                  <a:pt x="3467375" y="204124"/>
                  <a:pt x="3340627" y="403228"/>
                </a:cubicBezTo>
                <a:cubicBezTo>
                  <a:pt x="3340627" y="403228"/>
                  <a:pt x="3340627" y="403228"/>
                  <a:pt x="3213880" y="602542"/>
                </a:cubicBezTo>
                <a:cubicBezTo>
                  <a:pt x="3153015" y="556321"/>
                  <a:pt x="3084622" y="520976"/>
                  <a:pt x="3009743" y="496716"/>
                </a:cubicBezTo>
                <a:cubicBezTo>
                  <a:pt x="2934865" y="472455"/>
                  <a:pt x="2853295" y="459279"/>
                  <a:pt x="2766077" y="457606"/>
                </a:cubicBezTo>
                <a:cubicBezTo>
                  <a:pt x="2556923" y="459279"/>
                  <a:pt x="2368473" y="545655"/>
                  <a:pt x="2232314" y="681180"/>
                </a:cubicBezTo>
                <a:cubicBezTo>
                  <a:pt x="2095946" y="816496"/>
                  <a:pt x="2012073" y="1000960"/>
                  <a:pt x="2012073" y="1198391"/>
                </a:cubicBezTo>
                <a:cubicBezTo>
                  <a:pt x="2012073" y="1399378"/>
                  <a:pt x="2095946" y="1585307"/>
                  <a:pt x="2232314" y="1721250"/>
                </a:cubicBezTo>
                <a:cubicBezTo>
                  <a:pt x="2368473" y="1856984"/>
                  <a:pt x="2556923" y="1942732"/>
                  <a:pt x="2766077" y="1942732"/>
                </a:cubicBezTo>
                <a:cubicBezTo>
                  <a:pt x="2868145" y="1942732"/>
                  <a:pt x="2962893" y="1923700"/>
                  <a:pt x="3050111" y="1886682"/>
                </a:cubicBezTo>
                <a:cubicBezTo>
                  <a:pt x="3137328" y="1849664"/>
                  <a:pt x="3217225" y="1794450"/>
                  <a:pt x="3289594" y="1722086"/>
                </a:cubicBezTo>
                <a:cubicBezTo>
                  <a:pt x="3462565" y="1549125"/>
                  <a:pt x="3493101" y="1332661"/>
                  <a:pt x="3543925" y="1095493"/>
                </a:cubicBezTo>
                <a:cubicBezTo>
                  <a:pt x="3595168" y="858533"/>
                  <a:pt x="3666699" y="600869"/>
                  <a:pt x="3921866" y="345714"/>
                </a:cubicBezTo>
                <a:cubicBezTo>
                  <a:pt x="4028953" y="238633"/>
                  <a:pt x="4155701" y="152256"/>
                  <a:pt x="4300646" y="92441"/>
                </a:cubicBezTo>
                <a:cubicBezTo>
                  <a:pt x="4445590" y="32836"/>
                  <a:pt x="4608522" y="0"/>
                  <a:pt x="4787977" y="0"/>
                </a:cubicBezTo>
                <a:cubicBezTo>
                  <a:pt x="4922882" y="0"/>
                  <a:pt x="5050676" y="18823"/>
                  <a:pt x="5168221" y="54796"/>
                </a:cubicBezTo>
                <a:cubicBezTo>
                  <a:pt x="5285976" y="90559"/>
                  <a:pt x="5393900" y="143054"/>
                  <a:pt x="5489275" y="210607"/>
                </a:cubicBezTo>
                <a:cubicBezTo>
                  <a:pt x="5489275" y="210607"/>
                  <a:pt x="5489275" y="210607"/>
                  <a:pt x="5364200" y="409921"/>
                </a:cubicBezTo>
                <a:cubicBezTo>
                  <a:pt x="5364200" y="409921"/>
                  <a:pt x="5364200" y="409921"/>
                  <a:pt x="5239125" y="609025"/>
                </a:cubicBezTo>
                <a:cubicBezTo>
                  <a:pt x="5176588" y="563014"/>
                  <a:pt x="5107357" y="525996"/>
                  <a:pt x="5031643" y="500480"/>
                </a:cubicBezTo>
                <a:cubicBezTo>
                  <a:pt x="4955929" y="474965"/>
                  <a:pt x="4873522" y="460952"/>
                  <a:pt x="4784631" y="460952"/>
                </a:cubicBezTo>
                <a:cubicBezTo>
                  <a:pt x="4580495" y="460952"/>
                  <a:pt x="4396857" y="544818"/>
                  <a:pt x="4264462" y="679089"/>
                </a:cubicBezTo>
                <a:cubicBezTo>
                  <a:pt x="4131857" y="813149"/>
                  <a:pt x="4050287" y="997614"/>
                  <a:pt x="4050287" y="1198391"/>
                </a:cubicBezTo>
                <a:cubicBezTo>
                  <a:pt x="4050287" y="1402724"/>
                  <a:pt x="4131021" y="1589489"/>
                  <a:pt x="4262370" y="1725223"/>
                </a:cubicBezTo>
                <a:cubicBezTo>
                  <a:pt x="4393720" y="1861167"/>
                  <a:pt x="4575477" y="1945870"/>
                  <a:pt x="4778147" y="1945870"/>
                </a:cubicBezTo>
                <a:cubicBezTo>
                  <a:pt x="4939406" y="1945870"/>
                  <a:pt x="5080167" y="1893165"/>
                  <a:pt x="5191438" y="1804280"/>
                </a:cubicBezTo>
                <a:cubicBezTo>
                  <a:pt x="5302499" y="1715394"/>
                  <a:pt x="5384070" y="1590326"/>
                  <a:pt x="5426737" y="1445390"/>
                </a:cubicBezTo>
                <a:cubicBezTo>
                  <a:pt x="5426737" y="1445390"/>
                  <a:pt x="5426737" y="1445390"/>
                  <a:pt x="4708917" y="1445390"/>
                </a:cubicBezTo>
                <a:cubicBezTo>
                  <a:pt x="4708917" y="1445390"/>
                  <a:pt x="4708917" y="1445390"/>
                  <a:pt x="4850515" y="1223279"/>
                </a:cubicBezTo>
                <a:cubicBezTo>
                  <a:pt x="4850515" y="1223279"/>
                  <a:pt x="4850515" y="1223279"/>
                  <a:pt x="4992113" y="1000960"/>
                </a:cubicBezTo>
                <a:cubicBezTo>
                  <a:pt x="4992113" y="1000960"/>
                  <a:pt x="4992113" y="1000960"/>
                  <a:pt x="5457901" y="1000960"/>
                </a:cubicBezTo>
                <a:cubicBezTo>
                  <a:pt x="5457901" y="1000960"/>
                  <a:pt x="5457901" y="1000960"/>
                  <a:pt x="5924108" y="1000960"/>
                </a:cubicBezTo>
                <a:cubicBezTo>
                  <a:pt x="5928919" y="1033796"/>
                  <a:pt x="5933102" y="1066840"/>
                  <a:pt x="5936030" y="1100094"/>
                </a:cubicBezTo>
                <a:cubicBezTo>
                  <a:pt x="5938749" y="1133557"/>
                  <a:pt x="5940422" y="1167229"/>
                  <a:pt x="5940422" y="1201738"/>
                </a:cubicBezTo>
                <a:cubicBezTo>
                  <a:pt x="5940422" y="1532602"/>
                  <a:pt x="5812001" y="1833141"/>
                  <a:pt x="5600963" y="2050860"/>
                </a:cubicBezTo>
                <a:cubicBezTo>
                  <a:pt x="5389717" y="2268578"/>
                  <a:pt x="5095854" y="2403475"/>
                  <a:pt x="4764970" y="2403475"/>
                </a:cubicBezTo>
                <a:cubicBezTo>
                  <a:pt x="4549331" y="2403475"/>
                  <a:pt x="4350006" y="2352653"/>
                  <a:pt x="4178290" y="2262513"/>
                </a:cubicBezTo>
                <a:cubicBezTo>
                  <a:pt x="4006784" y="2172372"/>
                  <a:pt x="3862676" y="2043121"/>
                  <a:pt x="3757265" y="1886682"/>
                </a:cubicBezTo>
                <a:cubicBezTo>
                  <a:pt x="3647040" y="2044794"/>
                  <a:pt x="3502931" y="2173836"/>
                  <a:pt x="3332469" y="2263558"/>
                </a:cubicBezTo>
                <a:cubicBezTo>
                  <a:pt x="3162009" y="2353490"/>
                  <a:pt x="2965403" y="2403475"/>
                  <a:pt x="2749555" y="2403475"/>
                </a:cubicBezTo>
                <a:cubicBezTo>
                  <a:pt x="2566961" y="2403475"/>
                  <a:pt x="2395664" y="2364993"/>
                  <a:pt x="2242563" y="2295766"/>
                </a:cubicBezTo>
                <a:cubicBezTo>
                  <a:pt x="2089461" y="2226540"/>
                  <a:pt x="1954347" y="2126988"/>
                  <a:pt x="1844121" y="2005266"/>
                </a:cubicBezTo>
                <a:cubicBezTo>
                  <a:pt x="1783258" y="2108792"/>
                  <a:pt x="1694366" y="2196214"/>
                  <a:pt x="1583096" y="2257493"/>
                </a:cubicBezTo>
                <a:cubicBezTo>
                  <a:pt x="1472034" y="2318772"/>
                  <a:pt x="1338593" y="2354117"/>
                  <a:pt x="1188838" y="2354117"/>
                </a:cubicBezTo>
                <a:cubicBezTo>
                  <a:pt x="1188838" y="2354117"/>
                  <a:pt x="1188838" y="2354117"/>
                  <a:pt x="0" y="2354117"/>
                </a:cubicBezTo>
                <a:cubicBezTo>
                  <a:pt x="0" y="2354117"/>
                  <a:pt x="0" y="2354117"/>
                  <a:pt x="0" y="1201738"/>
                </a:cubicBezTo>
                <a:cubicBezTo>
                  <a:pt x="0" y="1201738"/>
                  <a:pt x="0" y="1201738"/>
                  <a:pt x="0" y="49358"/>
                </a:cubicBezTo>
                <a:cubicBezTo>
                  <a:pt x="0" y="49358"/>
                  <a:pt x="0" y="49358"/>
                  <a:pt x="538575" y="49358"/>
                </a:cubicBezTo>
                <a:cubicBezTo>
                  <a:pt x="538575" y="49358"/>
                  <a:pt x="538575" y="49358"/>
                  <a:pt x="1076940" y="49358"/>
                </a:cubicBezTo>
                <a:cubicBezTo>
                  <a:pt x="1249702" y="49358"/>
                  <a:pt x="1402804" y="96206"/>
                  <a:pt x="1523487" y="176099"/>
                </a:cubicBezTo>
                <a:cubicBezTo>
                  <a:pt x="1643960" y="255992"/>
                  <a:pt x="1732223" y="368720"/>
                  <a:pt x="1774892" y="500480"/>
                </a:cubicBezTo>
                <a:cubicBezTo>
                  <a:pt x="1883653" y="350524"/>
                  <a:pt x="2027552" y="225457"/>
                  <a:pt x="2196549" y="137826"/>
                </a:cubicBezTo>
                <a:cubicBezTo>
                  <a:pt x="2365129" y="50195"/>
                  <a:pt x="2558596" y="0"/>
                  <a:pt x="276607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334876457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66.xml><?xml version="1.0" encoding="utf-8"?>
<p:sldLayout xmlns:a="http://schemas.openxmlformats.org/drawingml/2006/main" xmlns:r="http://schemas.openxmlformats.org/officeDocument/2006/relationships" xmlns:p="http://schemas.openxmlformats.org/presentationml/2006/main" preserve="1">
  <p:cSld name="D. Layout guide">
    <p:spTree>
      <p:nvGrpSpPr>
        <p:cNvPr id="1" name=""/>
        <p:cNvGrpSpPr/>
        <p:nvPr/>
      </p:nvGrpSpPr>
      <p:grpSpPr>
        <a:xfrm>
          <a:off x="0" y="0"/>
          <a:ext cx="0" cy="0"/>
          <a:chOff x="0" y="0"/>
          <a:chExt cx="0" cy="0"/>
        </a:xfrm>
      </p:grpSpPr>
      <p:grpSp>
        <p:nvGrpSpPr>
          <p:cNvPr id="144" name="Group 143"/>
          <p:cNvGrpSpPr/>
          <p:nvPr userDrawn="1"/>
        </p:nvGrpSpPr>
        <p:grpSpPr>
          <a:xfrm>
            <a:off x="-600" y="-1"/>
            <a:ext cx="12193800" cy="6858001"/>
            <a:chOff x="-600" y="-1"/>
            <a:chExt cx="12193800" cy="6858001"/>
          </a:xfrm>
        </p:grpSpPr>
        <p:sp>
          <p:nvSpPr>
            <p:cNvPr id="145" name="No fly zone"/>
            <p:cNvSpPr/>
            <p:nvPr/>
          </p:nvSpPr>
          <p:spPr>
            <a:xfrm>
              <a:off x="0" y="-1"/>
              <a:ext cx="12193200" cy="6858000"/>
            </a:xfrm>
            <a:custGeom>
              <a:avLst/>
              <a:gdLst>
                <a:gd name="connsiteX0" fmla="*/ 630001 w 12193200"/>
                <a:gd name="connsiteY0" fmla="*/ 622800 h 6858000"/>
                <a:gd name="connsiteX1" fmla="*/ 630001 w 12193200"/>
                <a:gd name="connsiteY1" fmla="*/ 6160597 h 6858000"/>
                <a:gd name="connsiteX2" fmla="*/ 11562000 w 12193200"/>
                <a:gd name="connsiteY2" fmla="*/ 6160597 h 6858000"/>
                <a:gd name="connsiteX3" fmla="*/ 11562000 w 12193200"/>
                <a:gd name="connsiteY3" fmla="*/ 622800 h 6858000"/>
                <a:gd name="connsiteX4" fmla="*/ 0 w 12193200"/>
                <a:gd name="connsiteY4" fmla="*/ 0 h 6858000"/>
                <a:gd name="connsiteX5" fmla="*/ 12193200 w 12193200"/>
                <a:gd name="connsiteY5" fmla="*/ 0 h 6858000"/>
                <a:gd name="connsiteX6" fmla="*/ 12193200 w 12193200"/>
                <a:gd name="connsiteY6" fmla="*/ 622800 h 6858000"/>
                <a:gd name="connsiteX7" fmla="*/ 12192000 w 12193200"/>
                <a:gd name="connsiteY7" fmla="*/ 622800 h 6858000"/>
                <a:gd name="connsiteX8" fmla="*/ 12192000 w 12193200"/>
                <a:gd name="connsiteY8" fmla="*/ 6160597 h 6858000"/>
                <a:gd name="connsiteX9" fmla="*/ 12193200 w 12193200"/>
                <a:gd name="connsiteY9" fmla="*/ 6160597 h 6858000"/>
                <a:gd name="connsiteX10" fmla="*/ 12193200 w 12193200"/>
                <a:gd name="connsiteY10" fmla="*/ 6858000 h 6858000"/>
                <a:gd name="connsiteX11" fmla="*/ 12192000 w 12193200"/>
                <a:gd name="connsiteY11" fmla="*/ 6858000 h 6858000"/>
                <a:gd name="connsiteX12" fmla="*/ 11562000 w 12193200"/>
                <a:gd name="connsiteY12" fmla="*/ 6858000 h 6858000"/>
                <a:gd name="connsiteX13" fmla="*/ 630001 w 12193200"/>
                <a:gd name="connsiteY13" fmla="*/ 6858000 h 6858000"/>
                <a:gd name="connsiteX14" fmla="*/ 1 w 12193200"/>
                <a:gd name="connsiteY14" fmla="*/ 6858000 h 6858000"/>
                <a:gd name="connsiteX15" fmla="*/ 1 w 12193200"/>
                <a:gd name="connsiteY15" fmla="*/ 6160597 h 6858000"/>
                <a:gd name="connsiteX16" fmla="*/ 1 w 12193200"/>
                <a:gd name="connsiteY16" fmla="*/ 622800 h 6858000"/>
                <a:gd name="connsiteX17" fmla="*/ 0 w 12193200"/>
                <a:gd name="connsiteY17" fmla="*/ 6228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193200" h="6858000">
                  <a:moveTo>
                    <a:pt x="630001" y="622800"/>
                  </a:moveTo>
                  <a:lnTo>
                    <a:pt x="630001" y="6160597"/>
                  </a:lnTo>
                  <a:lnTo>
                    <a:pt x="11562000" y="6160597"/>
                  </a:lnTo>
                  <a:lnTo>
                    <a:pt x="11562000" y="622800"/>
                  </a:lnTo>
                  <a:close/>
                  <a:moveTo>
                    <a:pt x="0" y="0"/>
                  </a:moveTo>
                  <a:lnTo>
                    <a:pt x="12193200" y="0"/>
                  </a:lnTo>
                  <a:lnTo>
                    <a:pt x="12193200" y="622800"/>
                  </a:lnTo>
                  <a:lnTo>
                    <a:pt x="12192000" y="622800"/>
                  </a:lnTo>
                  <a:lnTo>
                    <a:pt x="12192000" y="6160597"/>
                  </a:lnTo>
                  <a:lnTo>
                    <a:pt x="12193200" y="6160597"/>
                  </a:lnTo>
                  <a:lnTo>
                    <a:pt x="12193200" y="6858000"/>
                  </a:lnTo>
                  <a:lnTo>
                    <a:pt x="12192000" y="6858000"/>
                  </a:lnTo>
                  <a:lnTo>
                    <a:pt x="11562000" y="6858000"/>
                  </a:lnTo>
                  <a:lnTo>
                    <a:pt x="630001" y="6858000"/>
                  </a:lnTo>
                  <a:lnTo>
                    <a:pt x="1" y="6858000"/>
                  </a:lnTo>
                  <a:lnTo>
                    <a:pt x="1" y="6160597"/>
                  </a:lnTo>
                  <a:lnTo>
                    <a:pt x="1" y="622800"/>
                  </a:lnTo>
                  <a:lnTo>
                    <a:pt x="0" y="622800"/>
                  </a:lnTo>
                  <a:close/>
                </a:path>
              </a:pathLst>
            </a:custGeom>
            <a:solidFill>
              <a:srgbClr val="FFEFEF">
                <a:alpha val="4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tx1"/>
                </a:solidFill>
                <a:latin typeface="+mn-lt"/>
              </a:endParaRPr>
            </a:p>
          </p:txBody>
        </p:sp>
        <p:grpSp>
          <p:nvGrpSpPr>
            <p:cNvPr id="146" name="Baselines / anchors"/>
            <p:cNvGrpSpPr/>
            <p:nvPr userDrawn="1"/>
          </p:nvGrpSpPr>
          <p:grpSpPr>
            <a:xfrm>
              <a:off x="-600" y="622800"/>
              <a:ext cx="12193200" cy="5536800"/>
              <a:chOff x="12623800" y="622800"/>
              <a:chExt cx="11176000" cy="5536800"/>
            </a:xfrm>
          </p:grpSpPr>
          <p:cxnSp>
            <p:nvCxnSpPr>
              <p:cNvPr id="170" name="Straight Connector 169"/>
              <p:cNvCxnSpPr/>
              <p:nvPr/>
            </p:nvCxnSpPr>
            <p:spPr>
              <a:xfrm>
                <a:off x="12623800" y="6228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p:nvCxnSpPr>
            <p:spPr>
              <a:xfrm>
                <a:off x="12623800" y="91421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p:nvCxnSpPr>
            <p:spPr>
              <a:xfrm>
                <a:off x="12623800" y="120562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3" name="Straight Connector 172"/>
              <p:cNvCxnSpPr/>
              <p:nvPr/>
            </p:nvCxnSpPr>
            <p:spPr>
              <a:xfrm>
                <a:off x="12623800" y="1497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4" name="Straight Connector 173"/>
              <p:cNvCxnSpPr/>
              <p:nvPr/>
            </p:nvCxnSpPr>
            <p:spPr>
              <a:xfrm>
                <a:off x="12623800" y="178844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5" name="Straight Connector 174"/>
              <p:cNvCxnSpPr/>
              <p:nvPr/>
            </p:nvCxnSpPr>
            <p:spPr>
              <a:xfrm>
                <a:off x="12623800" y="207985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6" name="Straight Connector 175"/>
              <p:cNvCxnSpPr/>
              <p:nvPr/>
            </p:nvCxnSpPr>
            <p:spPr>
              <a:xfrm>
                <a:off x="12623800" y="237126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p:nvCxnSpPr>
            <p:spPr>
              <a:xfrm>
                <a:off x="12623800" y="266267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8" name="Straight Connector 177"/>
              <p:cNvCxnSpPr/>
              <p:nvPr/>
            </p:nvCxnSpPr>
            <p:spPr>
              <a:xfrm>
                <a:off x="12623800" y="295408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9" name="Straight Connector 178"/>
              <p:cNvCxnSpPr/>
              <p:nvPr/>
            </p:nvCxnSpPr>
            <p:spPr>
              <a:xfrm>
                <a:off x="12623800" y="3245499"/>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0" name="Straight Connector 179"/>
              <p:cNvCxnSpPr/>
              <p:nvPr/>
            </p:nvCxnSpPr>
            <p:spPr>
              <a:xfrm>
                <a:off x="12623800" y="353691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p:nvCxnSpPr>
            <p:spPr>
              <a:xfrm>
                <a:off x="12623800" y="382832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2" name="Straight Connector 181"/>
              <p:cNvCxnSpPr/>
              <p:nvPr/>
            </p:nvCxnSpPr>
            <p:spPr>
              <a:xfrm>
                <a:off x="12623800" y="411973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p:nvCxnSpPr>
            <p:spPr>
              <a:xfrm>
                <a:off x="12623800" y="4411143"/>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p:nvCxnSpPr>
            <p:spPr>
              <a:xfrm>
                <a:off x="12623800" y="470255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p:nvCxnSpPr>
            <p:spPr>
              <a:xfrm>
                <a:off x="12623800" y="499396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6" name="Straight Connector 185"/>
              <p:cNvCxnSpPr/>
              <p:nvPr/>
            </p:nvCxnSpPr>
            <p:spPr>
              <a:xfrm>
                <a:off x="12623800" y="528537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p:nvCxnSpPr>
            <p:spPr>
              <a:xfrm>
                <a:off x="12623800" y="557678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8" name="Straight Connector 187"/>
              <p:cNvCxnSpPr/>
              <p:nvPr/>
            </p:nvCxnSpPr>
            <p:spPr>
              <a:xfrm>
                <a:off x="12623800" y="586819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p:nvCxnSpPr>
            <p:spPr>
              <a:xfrm>
                <a:off x="12623800" y="6159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grpSp>
        <p:grpSp>
          <p:nvGrpSpPr>
            <p:cNvPr id="147" name="Gutter space"/>
            <p:cNvGrpSpPr/>
            <p:nvPr userDrawn="1"/>
          </p:nvGrpSpPr>
          <p:grpSpPr>
            <a:xfrm>
              <a:off x="1277000" y="623550"/>
              <a:ext cx="9638000" cy="5537047"/>
              <a:chOff x="1277000" y="623550"/>
              <a:chExt cx="9638000" cy="5537047"/>
            </a:xfrm>
          </p:grpSpPr>
          <p:sp>
            <p:nvSpPr>
              <p:cNvPr id="159" name="Rectangle 34"/>
              <p:cNvSpPr>
                <a:spLocks noChangeArrowheads="1"/>
              </p:cNvSpPr>
              <p:nvPr/>
            </p:nvSpPr>
            <p:spPr bwMode="auto">
              <a:xfrm>
                <a:off x="688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0" name="Rectangle 35"/>
              <p:cNvSpPr>
                <a:spLocks noChangeArrowheads="1"/>
              </p:cNvSpPr>
              <p:nvPr/>
            </p:nvSpPr>
            <p:spPr bwMode="auto">
              <a:xfrm>
                <a:off x="875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1" name="Rectangle 36"/>
              <p:cNvSpPr>
                <a:spLocks noChangeArrowheads="1"/>
              </p:cNvSpPr>
              <p:nvPr/>
            </p:nvSpPr>
            <p:spPr bwMode="auto">
              <a:xfrm>
                <a:off x="782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2" name="Rectangle 37"/>
              <p:cNvSpPr>
                <a:spLocks noChangeArrowheads="1"/>
              </p:cNvSpPr>
              <p:nvPr/>
            </p:nvSpPr>
            <p:spPr bwMode="auto">
              <a:xfrm>
                <a:off x="969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3" name="Rectangle 38"/>
              <p:cNvSpPr>
                <a:spLocks noChangeArrowheads="1"/>
              </p:cNvSpPr>
              <p:nvPr/>
            </p:nvSpPr>
            <p:spPr bwMode="auto">
              <a:xfrm>
                <a:off x="1062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4" name="Rectangle 39"/>
              <p:cNvSpPr>
                <a:spLocks noChangeArrowheads="1"/>
              </p:cNvSpPr>
              <p:nvPr/>
            </p:nvSpPr>
            <p:spPr bwMode="auto">
              <a:xfrm>
                <a:off x="595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5" name="Rectangle 40"/>
              <p:cNvSpPr>
                <a:spLocks noChangeArrowheads="1"/>
              </p:cNvSpPr>
              <p:nvPr/>
            </p:nvSpPr>
            <p:spPr bwMode="auto">
              <a:xfrm>
                <a:off x="127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6" name="Rectangle 41"/>
              <p:cNvSpPr>
                <a:spLocks noChangeArrowheads="1"/>
              </p:cNvSpPr>
              <p:nvPr/>
            </p:nvSpPr>
            <p:spPr bwMode="auto">
              <a:xfrm>
                <a:off x="221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7" name="Rectangle 42"/>
              <p:cNvSpPr>
                <a:spLocks noChangeArrowheads="1"/>
              </p:cNvSpPr>
              <p:nvPr/>
            </p:nvSpPr>
            <p:spPr bwMode="auto">
              <a:xfrm>
                <a:off x="314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8" name="Rectangle 43"/>
              <p:cNvSpPr>
                <a:spLocks noChangeArrowheads="1"/>
              </p:cNvSpPr>
              <p:nvPr/>
            </p:nvSpPr>
            <p:spPr bwMode="auto">
              <a:xfrm>
                <a:off x="408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9" name="Rectangle 44"/>
              <p:cNvSpPr>
                <a:spLocks noChangeArrowheads="1"/>
              </p:cNvSpPr>
              <p:nvPr/>
            </p:nvSpPr>
            <p:spPr bwMode="auto">
              <a:xfrm>
                <a:off x="501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sp>
          <p:nvSpPr>
            <p:cNvPr id="148" name="Slide edges"/>
            <p:cNvSpPr>
              <a:spLocks/>
            </p:cNvSpPr>
            <p:nvPr/>
          </p:nvSpPr>
          <p:spPr bwMode="auto">
            <a:xfrm>
              <a:off x="-600" y="0"/>
              <a:ext cx="12193200" cy="6858000"/>
            </a:xfrm>
            <a:custGeom>
              <a:avLst/>
              <a:gdLst>
                <a:gd name="T0" fmla="*/ 6024 w 6026"/>
                <a:gd name="T1" fmla="*/ 3394 h 3396"/>
                <a:gd name="T2" fmla="*/ 6024 w 6026"/>
                <a:gd name="T3" fmla="*/ 3391 h 3396"/>
                <a:gd name="T4" fmla="*/ 5 w 6026"/>
                <a:gd name="T5" fmla="*/ 3391 h 3396"/>
                <a:gd name="T6" fmla="*/ 5 w 6026"/>
                <a:gd name="T7" fmla="*/ 5 h 3396"/>
                <a:gd name="T8" fmla="*/ 6021 w 6026"/>
                <a:gd name="T9" fmla="*/ 5 h 3396"/>
                <a:gd name="T10" fmla="*/ 6021 w 6026"/>
                <a:gd name="T11" fmla="*/ 3394 h 3396"/>
                <a:gd name="T12" fmla="*/ 6024 w 6026"/>
                <a:gd name="T13" fmla="*/ 3394 h 3396"/>
                <a:gd name="T14" fmla="*/ 6024 w 6026"/>
                <a:gd name="T15" fmla="*/ 3391 h 3396"/>
                <a:gd name="T16" fmla="*/ 6024 w 6026"/>
                <a:gd name="T17" fmla="*/ 3394 h 3396"/>
                <a:gd name="T18" fmla="*/ 6026 w 6026"/>
                <a:gd name="T19" fmla="*/ 3394 h 3396"/>
                <a:gd name="T20" fmla="*/ 6026 w 6026"/>
                <a:gd name="T21" fmla="*/ 0 h 3396"/>
                <a:gd name="T22" fmla="*/ 0 w 6026"/>
                <a:gd name="T23" fmla="*/ 0 h 3396"/>
                <a:gd name="T24" fmla="*/ 0 w 6026"/>
                <a:gd name="T25" fmla="*/ 3396 h 3396"/>
                <a:gd name="T26" fmla="*/ 6026 w 6026"/>
                <a:gd name="T27" fmla="*/ 3396 h 3396"/>
                <a:gd name="T28" fmla="*/ 6026 w 6026"/>
                <a:gd name="T29" fmla="*/ 3394 h 3396"/>
                <a:gd name="T30" fmla="*/ 6024 w 6026"/>
                <a:gd name="T31" fmla="*/ 3394 h 3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26" h="3396">
                  <a:moveTo>
                    <a:pt x="6024" y="3394"/>
                  </a:moveTo>
                  <a:lnTo>
                    <a:pt x="6024" y="3391"/>
                  </a:lnTo>
                  <a:lnTo>
                    <a:pt x="5" y="3391"/>
                  </a:lnTo>
                  <a:lnTo>
                    <a:pt x="5" y="5"/>
                  </a:lnTo>
                  <a:lnTo>
                    <a:pt x="6021" y="5"/>
                  </a:lnTo>
                  <a:lnTo>
                    <a:pt x="6021" y="3394"/>
                  </a:lnTo>
                  <a:lnTo>
                    <a:pt x="6024" y="3394"/>
                  </a:lnTo>
                  <a:lnTo>
                    <a:pt x="6024" y="3391"/>
                  </a:lnTo>
                  <a:lnTo>
                    <a:pt x="6024" y="3394"/>
                  </a:lnTo>
                  <a:lnTo>
                    <a:pt x="6026" y="3394"/>
                  </a:lnTo>
                  <a:lnTo>
                    <a:pt x="6026" y="0"/>
                  </a:lnTo>
                  <a:lnTo>
                    <a:pt x="0" y="0"/>
                  </a:lnTo>
                  <a:lnTo>
                    <a:pt x="0" y="3396"/>
                  </a:lnTo>
                  <a:lnTo>
                    <a:pt x="6026" y="3396"/>
                  </a:lnTo>
                  <a:lnTo>
                    <a:pt x="6026" y="3394"/>
                  </a:lnTo>
                  <a:lnTo>
                    <a:pt x="6024" y="3394"/>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75757"/>
                </a:solidFill>
                <a:effectLst/>
                <a:uLnTx/>
                <a:uFillTx/>
                <a:latin typeface="+mn-lt"/>
                <a:ea typeface="+mn-ea"/>
                <a:cs typeface="+mn-cs"/>
              </a:endParaRPr>
            </a:p>
          </p:txBody>
        </p:sp>
        <p:sp>
          <p:nvSpPr>
            <p:cNvPr id="149" name="Footnote measure"/>
            <p:cNvSpPr>
              <a:spLocks noChangeArrowheads="1"/>
            </p:cNvSpPr>
            <p:nvPr/>
          </p:nvSpPr>
          <p:spPr bwMode="auto">
            <a:xfrm>
              <a:off x="629400" y="6159600"/>
              <a:ext cx="10933200" cy="378584"/>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0" name="Whitespace measure"/>
            <p:cNvSpPr>
              <a:spLocks noChangeArrowheads="1"/>
            </p:cNvSpPr>
            <p:nvPr/>
          </p:nvSpPr>
          <p:spPr bwMode="auto">
            <a:xfrm>
              <a:off x="629400" y="1497600"/>
              <a:ext cx="10932229" cy="583200"/>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nvGrpSpPr>
            <p:cNvPr id="151" name="Five column measure"/>
            <p:cNvGrpSpPr/>
            <p:nvPr userDrawn="1"/>
          </p:nvGrpSpPr>
          <p:grpSpPr>
            <a:xfrm>
              <a:off x="629400" y="5975122"/>
              <a:ext cx="10933200" cy="79536"/>
              <a:chOff x="629400" y="5975122"/>
              <a:chExt cx="10933200" cy="79536"/>
            </a:xfrm>
          </p:grpSpPr>
          <p:sp>
            <p:nvSpPr>
              <p:cNvPr id="154" name="Rectangle 5"/>
              <p:cNvSpPr>
                <a:spLocks noChangeArrowheads="1"/>
              </p:cNvSpPr>
              <p:nvPr/>
            </p:nvSpPr>
            <p:spPr bwMode="auto">
              <a:xfrm>
                <a:off x="2880128" y="5975122"/>
                <a:ext cx="1930288"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5" name="Rectangle 7"/>
              <p:cNvSpPr>
                <a:spLocks noChangeArrowheads="1"/>
              </p:cNvSpPr>
              <p:nvPr/>
            </p:nvSpPr>
            <p:spPr bwMode="auto">
              <a:xfrm>
                <a:off x="9626194"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6" name="Rectangle 9"/>
              <p:cNvSpPr>
                <a:spLocks noChangeArrowheads="1"/>
              </p:cNvSpPr>
              <p:nvPr/>
            </p:nvSpPr>
            <p:spPr bwMode="auto">
              <a:xfrm>
                <a:off x="7372407"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7" name="Rectangle 11"/>
              <p:cNvSpPr>
                <a:spLocks noChangeArrowheads="1"/>
              </p:cNvSpPr>
              <p:nvPr/>
            </p:nvSpPr>
            <p:spPr bwMode="auto">
              <a:xfrm>
                <a:off x="5127797" y="5975122"/>
                <a:ext cx="1927229"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8" name="Rectangle 13"/>
              <p:cNvSpPr>
                <a:spLocks noChangeArrowheads="1"/>
              </p:cNvSpPr>
              <p:nvPr/>
            </p:nvSpPr>
            <p:spPr bwMode="auto">
              <a:xfrm>
                <a:off x="629400" y="5975122"/>
                <a:ext cx="1933347"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sp>
          <p:nvSpPr>
            <p:cNvPr id="152" name="Live area"/>
            <p:cNvSpPr/>
            <p:nvPr/>
          </p:nvSpPr>
          <p:spPr>
            <a:xfrm>
              <a:off x="629400" y="2080801"/>
              <a:ext cx="10933200" cy="4078800"/>
            </a:xfrm>
            <a:custGeom>
              <a:avLst/>
              <a:gdLst>
                <a:gd name="connsiteX0" fmla="*/ 0 w 10931999"/>
                <a:gd name="connsiteY0" fmla="*/ 0 h 5537797"/>
                <a:gd name="connsiteX1" fmla="*/ 10931999 w 10931999"/>
                <a:gd name="connsiteY1" fmla="*/ 0 h 5537797"/>
                <a:gd name="connsiteX2" fmla="*/ 10931999 w 10931999"/>
                <a:gd name="connsiteY2" fmla="*/ 5537797 h 5537797"/>
                <a:gd name="connsiteX3" fmla="*/ 0 w 10931999"/>
                <a:gd name="connsiteY3" fmla="*/ 5537797 h 5537797"/>
              </a:gdLst>
              <a:ahLst/>
              <a:cxnLst>
                <a:cxn ang="0">
                  <a:pos x="connsiteX0" y="connsiteY0"/>
                </a:cxn>
                <a:cxn ang="0">
                  <a:pos x="connsiteX1" y="connsiteY1"/>
                </a:cxn>
                <a:cxn ang="0">
                  <a:pos x="connsiteX2" y="connsiteY2"/>
                </a:cxn>
                <a:cxn ang="0">
                  <a:pos x="connsiteX3" y="connsiteY3"/>
                </a:cxn>
              </a:cxnLst>
              <a:rect l="l" t="t" r="r" b="b"/>
              <a:pathLst>
                <a:path w="10931999" h="5537797">
                  <a:moveTo>
                    <a:pt x="0" y="0"/>
                  </a:moveTo>
                  <a:lnTo>
                    <a:pt x="10931999" y="0"/>
                  </a:lnTo>
                  <a:lnTo>
                    <a:pt x="10931999" y="5537797"/>
                  </a:lnTo>
                  <a:lnTo>
                    <a:pt x="0" y="5537797"/>
                  </a:lnTo>
                  <a:close/>
                </a:path>
              </a:pathLst>
            </a:custGeom>
            <a:noFill/>
            <a:ln w="9525">
              <a:solidFill>
                <a:srgbClr val="E71C57">
                  <a:alpha val="35000"/>
                </a:srgb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schemeClr val="bg1"/>
                </a:solidFill>
                <a:latin typeface="+mn-lt"/>
              </a:endParaRPr>
            </a:p>
          </p:txBody>
        </p:sp>
        <p:sp>
          <p:nvSpPr>
            <p:cNvPr id="153" name="Footnote example"/>
            <p:cNvSpPr txBox="1"/>
            <p:nvPr/>
          </p:nvSpPr>
          <p:spPr>
            <a:xfrm>
              <a:off x="630000" y="6144442"/>
              <a:ext cx="9030914" cy="415498"/>
            </a:xfrm>
            <a:prstGeom prst="rect">
              <a:avLst/>
            </a:prstGeom>
            <a:noFill/>
          </p:spPr>
          <p:txBody>
            <a:bodyPr wrap="square" lIns="0" tIns="0" rIns="0" bIns="0" rtlCol="0" anchor="b">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1. xxxx  2. xxxx  3. List footnotes in numerical order. Footnote numbers are not bracketed. Use 10pt font</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Note: Do not put a period at the end of the note or the source</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Source: Include a source for every chart that you use. Separate sources with a semicolon; BCG-related sources go at the end</a:t>
              </a:r>
            </a:p>
          </p:txBody>
        </p:sp>
      </p:grpSp>
      <p:sp>
        <p:nvSpPr>
          <p:cNvPr id="2" name="Date Placeholder 1"/>
          <p:cNvSpPr>
            <a:spLocks noGrp="1"/>
          </p:cNvSpPr>
          <p:nvPr>
            <p:ph type="dt" sz="half" idx="10"/>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5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97187872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67.xml><?xml version="1.0" encoding="utf-8"?>
<p:sldLayout xmlns:a="http://schemas.openxmlformats.org/drawingml/2006/main" xmlns:r="http://schemas.openxmlformats.org/officeDocument/2006/relationships" xmlns:p="http://schemas.openxmlformats.org/presentationml/2006/main" showMasterSp="0" preserve="1" userDrawn="1">
  <p:cSld name="Agenda Section Header Overvie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69648" name="think-cell Slide" r:id="rId5" imgW="270" imgH="270" progId="TCLayout.ActiveDocument.1">
                  <p:embed/>
                </p:oleObj>
              </mc:Choice>
              <mc:Fallback>
                <p:oleObj name="think-cell Slide" r:id="rId5" imgW="270" imgH="270" progId="TCLayout.ActiveDocument.1">
                  <p:embed/>
                  <p:pic>
                    <p:nvPicPr>
                      <p:cNvPr id="3" name="Object 2" hidden="1"/>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Trebuchet MS" panose="020B0603020202020204" pitchFamily="34" charset="0"/>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Trebuchet MS" panose="020B0603020202020204" pitchFamily="34" charset="0"/>
              <a:ea typeface="+mn-ea"/>
              <a:cs typeface="+mn-cs"/>
              <a:sym typeface="Trebuchet MS" panose="020B0603020202020204" pitchFamily="34" charset="0"/>
            </a:endParaRPr>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Trebuchet MS" panose="020B0603020202020204" pitchFamily="34" charset="0"/>
                <a:sym typeface="Trebuchet MS" panose="020B0603020202020204" pitchFamily="34" charset="0"/>
              </a:rPr>
              <a:t>Copyright © 2020 by Boston Consulting Group. All rights reserved.</a:t>
            </a:r>
            <a:endParaRPr lang="en-US" sz="700" dirty="0">
              <a:solidFill>
                <a:schemeClr val="bg1"/>
              </a:solidFill>
              <a:latin typeface="Trebuchet MS" panose="020B0603020202020204" pitchFamily="34" charset="0"/>
              <a:sym typeface="Trebuchet MS" panose="020B0603020202020204" pitchFamily="34" charset="0"/>
            </a:endParaRPr>
          </a:p>
        </p:txBody>
      </p:sp>
      <p:sp>
        <p:nvSpPr>
          <p:cNvPr id="11" name="Rectangle 10"/>
          <p:cNvSpPr/>
          <p:nvPr userDrawn="1"/>
        </p:nvSpPr>
        <p:spPr bwMode="invGray">
          <a:xfrm>
            <a:off x="1388145" y="4691187"/>
            <a:ext cx="929337" cy="995874"/>
          </a:xfrm>
          <a:prstGeom prst="rect">
            <a:avLst/>
          </a:prstGeom>
          <a:noFill/>
          <a:ln w="9525">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lnSpc>
                <a:spcPct val="95000"/>
              </a:lnSpc>
              <a:spcBef>
                <a:spcPts val="0"/>
              </a:spcBef>
              <a:spcAft>
                <a:spcPts val="0"/>
              </a:spcAft>
            </a:pPr>
            <a:endParaRPr lang="en-US" sz="2000" dirty="0">
              <a:solidFill>
                <a:prstClr val="white"/>
              </a:solidFill>
              <a:latin typeface="Trebuchet MS" panose="020B0603020202020204" pitchFamily="34" charset="0"/>
            </a:endParaRPr>
          </a:p>
        </p:txBody>
      </p:sp>
      <p:sp>
        <p:nvSpPr>
          <p:cNvPr id="12" name="Rectangle 11"/>
          <p:cNvSpPr/>
          <p:nvPr userDrawn="1">
            <p:custDataLst>
              <p:tags r:id="rId3"/>
            </p:custDataLst>
          </p:nvPr>
        </p:nvSpPr>
        <p:spPr>
          <a:xfrm>
            <a:off x="2509482" y="4691187"/>
            <a:ext cx="1570152" cy="1468176"/>
          </a:xfrm>
          <a:prstGeom prst="rect">
            <a:avLst/>
          </a:prstGeom>
          <a:noFill/>
          <a:ln w="9525" cmpd="sng">
            <a:solidFill>
              <a:srgbClr val="FFFFFF"/>
            </a:solidFill>
            <a:prstDash val="solid"/>
            <a:miter lim="800000"/>
          </a:ln>
          <a:extLst>
            <a:ext uri="{909E8E84-426E-40DD-AFC4-6F175D3DCCD1}">
              <a14:hiddenFill xmlns:a14="http://schemas.microsoft.com/office/drawing/2010/main">
                <a:solidFill>
                  <a:schemeClr val="tx1">
                    <a:lumMod val="60000"/>
                    <a:lumOff val="40000"/>
                  </a:schemeClr>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180000" rIns="182880" bIns="182880" numCol="1" spcCol="0" rtlCol="0" fromWordArt="0" anchor="t" anchorCtr="0" forceAA="0" compatLnSpc="1">
            <a:prstTxWarp prst="textNoShape">
              <a:avLst/>
            </a:prstTxWarp>
            <a:noAutofit/>
          </a:bodyPr>
          <a:lstStyle/>
          <a:p>
            <a:pPr>
              <a:lnSpc>
                <a:spcPct val="95000"/>
              </a:lnSpc>
            </a:pPr>
            <a:endParaRPr lang="en-US" sz="1200" dirty="0">
              <a:solidFill>
                <a:srgbClr val="FFFFFF"/>
              </a:solidFill>
              <a:latin typeface="Trebuchet MS" panose="020B0603020202020204" pitchFamily="34" charset="0"/>
            </a:endParaRPr>
          </a:p>
        </p:txBody>
      </p:sp>
      <p:sp>
        <p:nvSpPr>
          <p:cNvPr id="2" name="TextBox 1"/>
          <p:cNvSpPr txBox="1"/>
          <p:nvPr userDrawn="1"/>
        </p:nvSpPr>
        <p:spPr>
          <a:xfrm>
            <a:off x="630000" y="907199"/>
            <a:ext cx="3448800" cy="3488400"/>
          </a:xfrm>
          <a:prstGeom prst="rect">
            <a:avLst/>
          </a:prstGeom>
          <a:noFill/>
          <a:ln>
            <a:solidFill>
              <a:schemeClr val="bg1"/>
            </a:solidFill>
          </a:ln>
        </p:spPr>
        <p:txBody>
          <a:bodyPr wrap="square" lIns="612000" tIns="468000" rIns="0" bIns="0" rtlCol="0" anchor="t">
            <a:spAutoFit/>
          </a:bodyPr>
          <a:lstStyle/>
          <a:p>
            <a:pPr>
              <a:lnSpc>
                <a:spcPct val="90000"/>
              </a:lnSpc>
              <a:spcAft>
                <a:spcPts val="600"/>
              </a:spcAft>
            </a:pPr>
            <a:endParaRPr lang="en-US" sz="5400" dirty="0">
              <a:solidFill>
                <a:schemeClr val="bg1"/>
              </a:solidFill>
            </a:endParaRPr>
          </a:p>
        </p:txBody>
      </p:sp>
      <p:sp>
        <p:nvSpPr>
          <p:cNvPr id="10" name="TextBox 1"/>
          <p:cNvSpPr txBox="1"/>
          <p:nvPr userDrawn="1"/>
        </p:nvSpPr>
        <p:spPr>
          <a:xfrm>
            <a:off x="1109949" y="1115416"/>
            <a:ext cx="2488182" cy="896399"/>
          </a:xfrm>
          <a:prstGeom prst="rect">
            <a:avLst/>
          </a:prstGeom>
          <a:noFill/>
        </p:spPr>
        <p:txBody>
          <a:bodyPr wrap="none" rtlCol="0">
            <a:spAutoFit/>
          </a:bodyPr>
          <a:lstStyle/>
          <a:p>
            <a:pPr algn="ctr" fontAlgn="auto">
              <a:lnSpc>
                <a:spcPct val="95000"/>
              </a:lnSpc>
              <a:spcBef>
                <a:spcPts val="0"/>
              </a:spcBef>
              <a:spcAft>
                <a:spcPts val="0"/>
              </a:spcAft>
            </a:pPr>
            <a:r>
              <a:rPr lang="en-US" sz="5400" dirty="0">
                <a:solidFill>
                  <a:schemeClr val="bg1"/>
                </a:solidFill>
                <a:latin typeface="+mj-lt"/>
              </a:rPr>
              <a:t>Agenda</a:t>
            </a:r>
          </a:p>
        </p:txBody>
      </p:sp>
    </p:spTree>
    <p:extLst>
      <p:ext uri="{BB962C8B-B14F-4D97-AF65-F5344CB8AC3E}">
        <p14:creationId xmlns:p14="http://schemas.microsoft.com/office/powerpoint/2010/main" val="29018181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68.xml><?xml version="1.0" encoding="utf-8"?>
<p:sldLayout xmlns:a="http://schemas.openxmlformats.org/drawingml/2006/main" xmlns:r="http://schemas.openxmlformats.org/officeDocument/2006/relationships" xmlns:p="http://schemas.openxmlformats.org/presentationml/2006/main" showMasterSp="0" preserve="1" userDrawn="1">
  <p:cSld name="Agenda Section Header">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extLst>
              <p:ext uri="{D42A27DB-BD31-4B8C-83A1-F6EECF244321}">
                <p14:modId xmlns:p14="http://schemas.microsoft.com/office/powerpoint/2010/main" val="2218757509"/>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70672" name="think-cell Slide" r:id="rId4" imgW="270" imgH="270" progId="TCLayout.ActiveDocument.1">
                  <p:embed/>
                </p:oleObj>
              </mc:Choice>
              <mc:Fallback>
                <p:oleObj name="think-cell Slide" r:id="rId4" imgW="270" imgH="270" progId="TCLayout.ActiveDocument.1">
                  <p:embed/>
                  <p:pic>
                    <p:nvPicPr>
                      <p:cNvPr id="3" name="Object 2"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Trebuchet MS" panose="020B0603020202020204" pitchFamily="34" charset="0"/>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Trebuchet MS" panose="020B0603020202020204" pitchFamily="34" charset="0"/>
              <a:ea typeface="+mn-ea"/>
              <a:cs typeface="+mn-cs"/>
              <a:sym typeface="Trebuchet MS" panose="020B0603020202020204" pitchFamily="34" charset="0"/>
            </a:endParaRPr>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Trebuchet MS" panose="020B0603020202020204" pitchFamily="34" charset="0"/>
                <a:sym typeface="Trebuchet MS" panose="020B0603020202020204" pitchFamily="34" charset="0"/>
              </a:rPr>
              <a:t>Copyright © 2020 by Boston Consulting Group. All rights reserved.</a:t>
            </a:r>
            <a:endParaRPr lang="en-US" sz="700" dirty="0">
              <a:solidFill>
                <a:schemeClr val="bg1"/>
              </a:solidFill>
              <a:latin typeface="Trebuchet MS" panose="020B0603020202020204" pitchFamily="34" charset="0"/>
              <a:sym typeface="Trebuchet MS" panose="020B0603020202020204" pitchFamily="34" charset="0"/>
            </a:endParaRPr>
          </a:p>
        </p:txBody>
      </p:sp>
      <p:sp>
        <p:nvSpPr>
          <p:cNvPr id="10" name="Rectangle 9"/>
          <p:cNvSpPr/>
          <p:nvPr userDrawn="1"/>
        </p:nvSpPr>
        <p:spPr bwMode="white">
          <a:xfrm>
            <a:off x="1284743" y="1428131"/>
            <a:ext cx="947672" cy="947672"/>
          </a:xfrm>
          <a:prstGeom prst="rect">
            <a:avLst/>
          </a:prstGeom>
          <a:noFill/>
          <a:ln w="9525">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Trebuchet MS" panose="020B0603020202020204" pitchFamily="34" charset="0"/>
              <a:sym typeface="Trebuchet MS" panose="020B0603020202020204" pitchFamily="34" charset="0"/>
            </a:endParaRPr>
          </a:p>
        </p:txBody>
      </p:sp>
      <p:sp>
        <p:nvSpPr>
          <p:cNvPr id="13" name="Rectangle 12"/>
          <p:cNvSpPr/>
          <p:nvPr userDrawn="1"/>
        </p:nvSpPr>
        <p:spPr>
          <a:xfrm>
            <a:off x="1285200" y="2667600"/>
            <a:ext cx="9619200" cy="3200400"/>
          </a:xfrm>
          <a:prstGeom prst="rect">
            <a:avLst/>
          </a:prstGeom>
          <a:noFill/>
          <a:ln w="9525">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spcBef>
                <a:spcPts val="0"/>
              </a:spcBef>
              <a:spcAft>
                <a:spcPts val="0"/>
              </a:spcAft>
            </a:pPr>
            <a:endParaRPr lang="en-US" sz="2000" dirty="0">
              <a:solidFill>
                <a:prstClr val="white"/>
              </a:solidFill>
              <a:latin typeface="Trebuchet MS" panose="020B0603020202020204" pitchFamily="34" charset="0"/>
            </a:endParaRPr>
          </a:p>
        </p:txBody>
      </p:sp>
    </p:spTree>
    <p:extLst>
      <p:ext uri="{BB962C8B-B14F-4D97-AF65-F5344CB8AC3E}">
        <p14:creationId xmlns:p14="http://schemas.microsoft.com/office/powerpoint/2010/main" val="218861264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69.xml><?xml version="1.0" encoding="utf-8"?>
<p:sldLayout xmlns:a="http://schemas.openxmlformats.org/drawingml/2006/main" xmlns:r="http://schemas.openxmlformats.org/officeDocument/2006/relationships" xmlns:p="http://schemas.openxmlformats.org/presentationml/2006/main" showMasterSp="0" preserve="1" userDrawn="1">
  <p:cSld name="Agenda Full Width Overvie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71696" name="think-cell Slide" r:id="rId4" imgW="270" imgH="270" progId="TCLayout.ActiveDocument.1">
                  <p:embed/>
                </p:oleObj>
              </mc:Choice>
              <mc:Fallback>
                <p:oleObj name="think-cell Slide" r:id="rId4" imgW="270" imgH="270" progId="TCLayout.ActiveDocument.1">
                  <p:embed/>
                  <p:pic>
                    <p:nvPicPr>
                      <p:cNvPr id="3" name="Object 2"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Trebuchet MS" panose="020B0603020202020204" pitchFamily="34" charset="0"/>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Trebuchet MS" panose="020B0603020202020204" pitchFamily="34" charset="0"/>
              <a:ea typeface="+mn-ea"/>
              <a:cs typeface="+mn-cs"/>
              <a:sym typeface="Trebuchet MS" panose="020B0603020202020204" pitchFamily="34" charset="0"/>
            </a:endParaRPr>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Trebuchet MS" panose="020B0603020202020204" pitchFamily="34" charset="0"/>
                <a:sym typeface="Trebuchet MS" panose="020B0603020202020204" pitchFamily="34" charset="0"/>
              </a:rPr>
              <a:t>Copyright © 2020 by Boston Consulting Group. All rights reserved.</a:t>
            </a:r>
            <a:endParaRPr lang="en-US" sz="700" dirty="0">
              <a:solidFill>
                <a:schemeClr val="bg1"/>
              </a:solidFill>
              <a:latin typeface="Trebuchet MS" panose="020B0603020202020204" pitchFamily="34" charset="0"/>
              <a:sym typeface="Trebuchet MS" panose="020B0603020202020204" pitchFamily="34" charset="0"/>
            </a:endParaRPr>
          </a:p>
        </p:txBody>
      </p:sp>
      <p:sp>
        <p:nvSpPr>
          <p:cNvPr id="10" name="Title 1"/>
          <p:cNvSpPr txBox="1">
            <a:spLocks/>
          </p:cNvSpPr>
          <p:nvPr userDrawn="1"/>
        </p:nvSpPr>
        <p:spPr>
          <a:xfrm>
            <a:off x="630000" y="622800"/>
            <a:ext cx="7189998" cy="470898"/>
          </a:xfrm>
          <a:prstGeom prst="rect">
            <a:avLst/>
          </a:prstGeom>
        </p:spPr>
        <p:txBody>
          <a:bodyPr vert="horz" wrap="square" lIns="0" tIns="0" rIns="0" bIns="0" rtlCol="0" anchor="t" anchorCtr="0">
            <a:spAutoFit/>
          </a:bodyPr>
          <a:lstStyle>
            <a:lvl1pPr marL="0" indent="0" algn="l" defTabSz="914400" rtl="0" eaLnBrk="1" latinLnBrk="0" hangingPunct="1">
              <a:lnSpc>
                <a:spcPct val="90000"/>
              </a:lnSpc>
              <a:spcBef>
                <a:spcPct val="0"/>
              </a:spcBef>
              <a:spcAft>
                <a:spcPts val="0"/>
              </a:spcAft>
              <a:buNone/>
              <a:defRPr sz="3400" b="0" i="0" u="none" kern="1200" spc="0">
                <a:solidFill>
                  <a:schemeClr val="tx2">
                    <a:lumMod val="100000"/>
                  </a:schemeClr>
                </a:solidFill>
                <a:latin typeface="Trebuchet MS" panose="020B0603020202020204" pitchFamily="34" charset="0"/>
                <a:ea typeface="+mj-ea"/>
                <a:cs typeface="+mj-cs"/>
                <a:sym typeface="Trebuchet MS" panose="020B0603020202020204" pitchFamily="34" charset="0"/>
              </a:defRPr>
            </a:lvl1pPr>
          </a:lstStyle>
          <a:p>
            <a:r>
              <a:rPr lang="en-US" dirty="0">
                <a:solidFill>
                  <a:schemeClr val="bg1"/>
                </a:solidFill>
              </a:rPr>
              <a:t>Agenda</a:t>
            </a:r>
          </a:p>
        </p:txBody>
      </p:sp>
      <p:cxnSp>
        <p:nvCxnSpPr>
          <p:cNvPr id="13" name="Straight Connector 12"/>
          <p:cNvCxnSpPr/>
          <p:nvPr userDrawn="1"/>
        </p:nvCxnSpPr>
        <p:spPr bwMode="white">
          <a:xfrm>
            <a:off x="618898" y="1206000"/>
            <a:ext cx="11576304" cy="0"/>
          </a:xfrm>
          <a:prstGeom prst="line">
            <a:avLst/>
          </a:prstGeom>
          <a:ln w="9525" cmpd="sng">
            <a:solidFill>
              <a:schemeClr val="bg1"/>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2741835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type="blank" preserve="1">
  <p:cSld name="En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735369323"/>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5136" name="think-cell Slide" r:id="rId6" imgW="384" imgH="384" progId="TCLayout.ActiveDocument.1">
                  <p:embed/>
                </p:oleObj>
              </mc:Choice>
              <mc:Fallback>
                <p:oleObj name="think-cell Slide" r:id="rId6" imgW="384" imgH="384" progId="TCLayout.ActiveDocument.1">
                  <p:embed/>
                  <p:pic>
                    <p:nvPicPr>
                      <p:cNvPr id="0" name=""/>
                      <p:cNvPicPr/>
                      <p:nvPr/>
                    </p:nvPicPr>
                    <p:blipFill>
                      <a:blip r:embed="rId7"/>
                      <a:stretch>
                        <a:fillRect/>
                      </a:stretch>
                    </p:blipFill>
                    <p:spPr>
                      <a:xfrm>
                        <a:off x="1588" y="1588"/>
                        <a:ext cx="1587" cy="1587"/>
                      </a:xfrm>
                      <a:prstGeom prst="rect">
                        <a:avLst/>
                      </a:prstGeom>
                    </p:spPr>
                  </p:pic>
                </p:oleObj>
              </mc:Fallback>
            </mc:AlternateContent>
          </a:graphicData>
        </a:graphic>
      </p:graphicFrame>
      <p:pic>
        <p:nvPicPr>
          <p:cNvPr id="9" name="TitleAndEndImages"/>
          <p:cNvPicPr>
            <a:picLocks noChangeAspect="1"/>
          </p:cNvPicPr>
          <p:nvPr userDrawn="1">
            <p:custDataLst>
              <p:tags r:id="rId3"/>
            </p:custDataLst>
          </p:nvPr>
        </p:nvPicPr>
        <p:blipFill>
          <a:blip r:embed="rId8">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8" name="Rectangle 7"/>
          <p:cNvSpPr/>
          <p:nvPr userDrawn="1"/>
        </p:nvSpPr>
        <p:spPr bwMode="black">
          <a:xfrm>
            <a:off x="630936" y="626200"/>
            <a:ext cx="8125200" cy="5529600"/>
          </a:xfrm>
          <a:prstGeom prst="rect">
            <a:avLst/>
          </a:prstGeom>
          <a:gradFill flip="none" rotWithShape="1">
            <a:gsLst>
              <a:gs pos="0">
                <a:schemeClr val="accent1">
                  <a:alpha val="90000"/>
                </a:schemeClr>
              </a:gs>
              <a:gs pos="100000">
                <a:schemeClr val="tx2">
                  <a:alpha val="90000"/>
                </a:scheme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15" name="TextBox 14"/>
          <p:cNvSpPr txBox="1"/>
          <p:nvPr/>
        </p:nvSpPr>
        <p:spPr bwMode="white">
          <a:xfrm>
            <a:off x="924979" y="5715178"/>
            <a:ext cx="840801" cy="170110"/>
          </a:xfrm>
          <a:prstGeom prst="rect">
            <a:avLst/>
          </a:prstGeom>
          <a:noFill/>
        </p:spPr>
        <p:txBody>
          <a:bodyPr wrap="none" lIns="0" tIns="0" rIns="0" bIns="0" rtlCol="0" anchor="b">
            <a:noAutofit/>
          </a:bodyPr>
          <a:lstStyle/>
          <a:p>
            <a:pPr>
              <a:lnSpc>
                <a:spcPct val="90000"/>
              </a:lnSpc>
              <a:spcAft>
                <a:spcPts val="600"/>
              </a:spcAft>
            </a:pPr>
            <a:r>
              <a:rPr lang="en-US" sz="1200" dirty="0">
                <a:solidFill>
                  <a:schemeClr val="bg1"/>
                </a:solidFill>
                <a:latin typeface="+mn-lt"/>
                <a:sym typeface="Trebuchet MS" panose="020B0603020202020204" pitchFamily="34" charset="0"/>
              </a:rPr>
              <a:t>bcg.com</a:t>
            </a:r>
          </a:p>
        </p:txBody>
      </p:sp>
      <p:sp>
        <p:nvSpPr>
          <p:cNvPr id="7" name="Freeform 6"/>
          <p:cNvSpPr>
            <a:spLocks noChangeAspect="1"/>
          </p:cNvSpPr>
          <p:nvPr userDrawn="1">
            <p:custDataLst>
              <p:tags r:id="rId4"/>
            </p:custDataLst>
          </p:nvPr>
        </p:nvSpPr>
        <p:spPr bwMode="auto">
          <a:xfrm>
            <a:off x="2676858" y="2969513"/>
            <a:ext cx="4033357" cy="842974"/>
          </a:xfrm>
          <a:custGeom>
            <a:avLst/>
            <a:gdLst>
              <a:gd name="connsiteX0" fmla="*/ 8982072 w 11499847"/>
              <a:gd name="connsiteY0" fmla="*/ 1919288 h 2403475"/>
              <a:gd name="connsiteX1" fmla="*/ 8982072 w 11499847"/>
              <a:gd name="connsiteY1" fmla="*/ 2105026 h 2403475"/>
              <a:gd name="connsiteX2" fmla="*/ 9098233 w 11499847"/>
              <a:gd name="connsiteY2" fmla="*/ 2105026 h 2403475"/>
              <a:gd name="connsiteX3" fmla="*/ 9164880 w 11499847"/>
              <a:gd name="connsiteY3" fmla="*/ 2080233 h 2403475"/>
              <a:gd name="connsiteX4" fmla="*/ 9191622 w 11499847"/>
              <a:gd name="connsiteY4" fmla="*/ 2011737 h 2403475"/>
              <a:gd name="connsiteX5" fmla="*/ 9164880 w 11499847"/>
              <a:gd name="connsiteY5" fmla="*/ 1944501 h 2403475"/>
              <a:gd name="connsiteX6" fmla="*/ 9098233 w 11499847"/>
              <a:gd name="connsiteY6" fmla="*/ 1919288 h 2403475"/>
              <a:gd name="connsiteX7" fmla="*/ 8982072 w 11499847"/>
              <a:gd name="connsiteY7" fmla="*/ 1919288 h 2403475"/>
              <a:gd name="connsiteX8" fmla="*/ 7280272 w 11499847"/>
              <a:gd name="connsiteY8" fmla="*/ 1919288 h 2403475"/>
              <a:gd name="connsiteX9" fmla="*/ 7280272 w 11499847"/>
              <a:gd name="connsiteY9" fmla="*/ 2097088 h 2403475"/>
              <a:gd name="connsiteX10" fmla="*/ 7404503 w 11499847"/>
              <a:gd name="connsiteY10" fmla="*/ 2097088 h 2403475"/>
              <a:gd name="connsiteX11" fmla="*/ 7469027 w 11499847"/>
              <a:gd name="connsiteY11" fmla="*/ 2073423 h 2403475"/>
              <a:gd name="connsiteX12" fmla="*/ 7494585 w 11499847"/>
              <a:gd name="connsiteY12" fmla="*/ 2008502 h 2403475"/>
              <a:gd name="connsiteX13" fmla="*/ 7469027 w 11499847"/>
              <a:gd name="connsiteY13" fmla="*/ 1943581 h 2403475"/>
              <a:gd name="connsiteX14" fmla="*/ 7404503 w 11499847"/>
              <a:gd name="connsiteY14" fmla="*/ 1919288 h 2403475"/>
              <a:gd name="connsiteX15" fmla="*/ 7280272 w 11499847"/>
              <a:gd name="connsiteY15" fmla="*/ 1919288 h 2403475"/>
              <a:gd name="connsiteX16" fmla="*/ 7945015 w 11499847"/>
              <a:gd name="connsiteY16" fmla="*/ 1909763 h 2403475"/>
              <a:gd name="connsiteX17" fmla="*/ 7813574 w 11499847"/>
              <a:gd name="connsiteY17" fmla="*/ 1965330 h 2403475"/>
              <a:gd name="connsiteX18" fmla="*/ 7759697 w 11499847"/>
              <a:gd name="connsiteY18" fmla="*/ 2100368 h 2403475"/>
              <a:gd name="connsiteX19" fmla="*/ 7813574 w 11499847"/>
              <a:gd name="connsiteY19" fmla="*/ 2235406 h 2403475"/>
              <a:gd name="connsiteX20" fmla="*/ 7945015 w 11499847"/>
              <a:gd name="connsiteY20" fmla="*/ 2290763 h 2403475"/>
              <a:gd name="connsiteX21" fmla="*/ 8077086 w 11499847"/>
              <a:gd name="connsiteY21" fmla="*/ 2235825 h 2403475"/>
              <a:gd name="connsiteX22" fmla="*/ 8131172 w 11499847"/>
              <a:gd name="connsiteY22" fmla="*/ 2100368 h 2403475"/>
              <a:gd name="connsiteX23" fmla="*/ 8076876 w 11499847"/>
              <a:gd name="connsiteY23" fmla="*/ 1965330 h 2403475"/>
              <a:gd name="connsiteX24" fmla="*/ 7945015 w 11499847"/>
              <a:gd name="connsiteY24" fmla="*/ 1909763 h 2403475"/>
              <a:gd name="connsiteX25" fmla="*/ 8899522 w 11499847"/>
              <a:gd name="connsiteY25" fmla="*/ 1844675 h 2403475"/>
              <a:gd name="connsiteX26" fmla="*/ 9098598 w 11499847"/>
              <a:gd name="connsiteY26" fmla="*/ 1844675 h 2403475"/>
              <a:gd name="connsiteX27" fmla="*/ 9228521 w 11499847"/>
              <a:gd name="connsiteY27" fmla="*/ 1892741 h 2403475"/>
              <a:gd name="connsiteX28" fmla="*/ 9277347 w 11499847"/>
              <a:gd name="connsiteY28" fmla="*/ 2011236 h 2403475"/>
              <a:gd name="connsiteX29" fmla="*/ 9228521 w 11499847"/>
              <a:gd name="connsiteY29" fmla="*/ 2129521 h 2403475"/>
              <a:gd name="connsiteX30" fmla="*/ 9098598 w 11499847"/>
              <a:gd name="connsiteY30" fmla="*/ 2177796 h 2403475"/>
              <a:gd name="connsiteX31" fmla="*/ 8982086 w 11499847"/>
              <a:gd name="connsiteY31" fmla="*/ 2177796 h 2403475"/>
              <a:gd name="connsiteX32" fmla="*/ 8982086 w 11499847"/>
              <a:gd name="connsiteY32" fmla="*/ 2355850 h 2403475"/>
              <a:gd name="connsiteX33" fmla="*/ 8899522 w 11499847"/>
              <a:gd name="connsiteY33" fmla="*/ 2355850 h 2403475"/>
              <a:gd name="connsiteX34" fmla="*/ 8899522 w 11499847"/>
              <a:gd name="connsiteY34" fmla="*/ 1844675 h 2403475"/>
              <a:gd name="connsiteX35" fmla="*/ 8324847 w 11499847"/>
              <a:gd name="connsiteY35" fmla="*/ 1844675 h 2403475"/>
              <a:gd name="connsiteX36" fmla="*/ 8407608 w 11499847"/>
              <a:gd name="connsiteY36" fmla="*/ 1844675 h 2403475"/>
              <a:gd name="connsiteX37" fmla="*/ 8407608 w 11499847"/>
              <a:gd name="connsiteY37" fmla="*/ 2158090 h 2403475"/>
              <a:gd name="connsiteX38" fmla="*/ 8443017 w 11499847"/>
              <a:gd name="connsiteY38" fmla="*/ 2252595 h 2403475"/>
              <a:gd name="connsiteX39" fmla="*/ 8537931 w 11499847"/>
              <a:gd name="connsiteY39" fmla="*/ 2291066 h 2403475"/>
              <a:gd name="connsiteX40" fmla="*/ 8631797 w 11499847"/>
              <a:gd name="connsiteY40" fmla="*/ 2252595 h 2403475"/>
              <a:gd name="connsiteX41" fmla="*/ 8667415 w 11499847"/>
              <a:gd name="connsiteY41" fmla="*/ 2158090 h 2403475"/>
              <a:gd name="connsiteX42" fmla="*/ 8667415 w 11499847"/>
              <a:gd name="connsiteY42" fmla="*/ 1844675 h 2403475"/>
              <a:gd name="connsiteX43" fmla="*/ 8748710 w 11499847"/>
              <a:gd name="connsiteY43" fmla="*/ 1844675 h 2403475"/>
              <a:gd name="connsiteX44" fmla="*/ 8748710 w 11499847"/>
              <a:gd name="connsiteY44" fmla="*/ 2158717 h 2403475"/>
              <a:gd name="connsiteX45" fmla="*/ 8688577 w 11499847"/>
              <a:gd name="connsiteY45" fmla="*/ 2307793 h 2403475"/>
              <a:gd name="connsiteX46" fmla="*/ 8537093 w 11499847"/>
              <a:gd name="connsiteY46" fmla="*/ 2366963 h 2403475"/>
              <a:gd name="connsiteX47" fmla="*/ 8385399 w 11499847"/>
              <a:gd name="connsiteY47" fmla="*/ 2307793 h 2403475"/>
              <a:gd name="connsiteX48" fmla="*/ 8324847 w 11499847"/>
              <a:gd name="connsiteY48" fmla="*/ 2158717 h 2403475"/>
              <a:gd name="connsiteX49" fmla="*/ 8324847 w 11499847"/>
              <a:gd name="connsiteY49" fmla="*/ 1844675 h 2403475"/>
              <a:gd name="connsiteX50" fmla="*/ 7197722 w 11499847"/>
              <a:gd name="connsiteY50" fmla="*/ 1844675 h 2403475"/>
              <a:gd name="connsiteX51" fmla="*/ 7404196 w 11499847"/>
              <a:gd name="connsiteY51" fmla="*/ 1844675 h 2403475"/>
              <a:gd name="connsiteX52" fmla="*/ 7531336 w 11499847"/>
              <a:gd name="connsiteY52" fmla="*/ 1891906 h 2403475"/>
              <a:gd name="connsiteX53" fmla="*/ 7578727 w 11499847"/>
              <a:gd name="connsiteY53" fmla="*/ 2008937 h 2403475"/>
              <a:gd name="connsiteX54" fmla="*/ 7548455 w 11499847"/>
              <a:gd name="connsiteY54" fmla="*/ 2106950 h 2403475"/>
              <a:gd name="connsiteX55" fmla="*/ 7464947 w 11499847"/>
              <a:gd name="connsiteY55" fmla="*/ 2161495 h 2403475"/>
              <a:gd name="connsiteX56" fmla="*/ 7525699 w 11499847"/>
              <a:gd name="connsiteY56" fmla="*/ 2258673 h 2403475"/>
              <a:gd name="connsiteX57" fmla="*/ 7586660 w 11499847"/>
              <a:gd name="connsiteY57" fmla="*/ 2355850 h 2403475"/>
              <a:gd name="connsiteX58" fmla="*/ 7491044 w 11499847"/>
              <a:gd name="connsiteY58" fmla="*/ 2355850 h 2403475"/>
              <a:gd name="connsiteX59" fmla="*/ 7434676 w 11499847"/>
              <a:gd name="connsiteY59" fmla="*/ 2263479 h 2403475"/>
              <a:gd name="connsiteX60" fmla="*/ 7378099 w 11499847"/>
              <a:gd name="connsiteY60" fmla="*/ 2171108 h 2403475"/>
              <a:gd name="connsiteX61" fmla="*/ 7280395 w 11499847"/>
              <a:gd name="connsiteY61" fmla="*/ 2171108 h 2403475"/>
              <a:gd name="connsiteX62" fmla="*/ 7280395 w 11499847"/>
              <a:gd name="connsiteY62" fmla="*/ 2355850 h 2403475"/>
              <a:gd name="connsiteX63" fmla="*/ 7197722 w 11499847"/>
              <a:gd name="connsiteY63" fmla="*/ 2355850 h 2403475"/>
              <a:gd name="connsiteX64" fmla="*/ 7197722 w 11499847"/>
              <a:gd name="connsiteY64" fmla="*/ 1844675 h 2403475"/>
              <a:gd name="connsiteX65" fmla="*/ 7945016 w 11499847"/>
              <a:gd name="connsiteY65" fmla="*/ 1833563 h 2403475"/>
              <a:gd name="connsiteX66" fmla="*/ 8136527 w 11499847"/>
              <a:gd name="connsiteY66" fmla="*/ 1911974 h 2403475"/>
              <a:gd name="connsiteX67" fmla="*/ 8215310 w 11499847"/>
              <a:gd name="connsiteY67" fmla="*/ 2100368 h 2403475"/>
              <a:gd name="connsiteX68" fmla="*/ 8136527 w 11499847"/>
              <a:gd name="connsiteY68" fmla="*/ 2288762 h 2403475"/>
              <a:gd name="connsiteX69" fmla="*/ 7945016 w 11499847"/>
              <a:gd name="connsiteY69" fmla="*/ 2366963 h 2403475"/>
              <a:gd name="connsiteX70" fmla="*/ 7754134 w 11499847"/>
              <a:gd name="connsiteY70" fmla="*/ 2288762 h 2403475"/>
              <a:gd name="connsiteX71" fmla="*/ 7675560 w 11499847"/>
              <a:gd name="connsiteY71" fmla="*/ 2100368 h 2403475"/>
              <a:gd name="connsiteX72" fmla="*/ 7754134 w 11499847"/>
              <a:gd name="connsiteY72" fmla="*/ 1911974 h 2403475"/>
              <a:gd name="connsiteX73" fmla="*/ 7945016 w 11499847"/>
              <a:gd name="connsiteY73" fmla="*/ 1833563 h 2403475"/>
              <a:gd name="connsiteX74" fmla="*/ 6834872 w 11499847"/>
              <a:gd name="connsiteY74" fmla="*/ 1833563 h 2403475"/>
              <a:gd name="connsiteX75" fmla="*/ 6921875 w 11499847"/>
              <a:gd name="connsiteY75" fmla="*/ 1845482 h 2403475"/>
              <a:gd name="connsiteX76" fmla="*/ 6996090 w 11499847"/>
              <a:gd name="connsiteY76" fmla="*/ 1881028 h 2403475"/>
              <a:gd name="connsiteX77" fmla="*/ 6974496 w 11499847"/>
              <a:gd name="connsiteY77" fmla="*/ 1914692 h 2403475"/>
              <a:gd name="connsiteX78" fmla="*/ 6952903 w 11499847"/>
              <a:gd name="connsiteY78" fmla="*/ 1948356 h 2403475"/>
              <a:gd name="connsiteX79" fmla="*/ 6897556 w 11499847"/>
              <a:gd name="connsiteY79" fmla="*/ 1919501 h 2403475"/>
              <a:gd name="connsiteX80" fmla="*/ 6834243 w 11499847"/>
              <a:gd name="connsiteY80" fmla="*/ 1910301 h 2403475"/>
              <a:gd name="connsiteX81" fmla="*/ 6703424 w 11499847"/>
              <a:gd name="connsiteY81" fmla="*/ 1965084 h 2403475"/>
              <a:gd name="connsiteX82" fmla="*/ 6650384 w 11499847"/>
              <a:gd name="connsiteY82" fmla="*/ 2100368 h 2403475"/>
              <a:gd name="connsiteX83" fmla="*/ 6701957 w 11499847"/>
              <a:gd name="connsiteY83" fmla="*/ 2236070 h 2403475"/>
              <a:gd name="connsiteX84" fmla="*/ 6831308 w 11499847"/>
              <a:gd name="connsiteY84" fmla="*/ 2291062 h 2403475"/>
              <a:gd name="connsiteX85" fmla="*/ 6945984 w 11499847"/>
              <a:gd name="connsiteY85" fmla="*/ 2250498 h 2403475"/>
              <a:gd name="connsiteX86" fmla="*/ 6999863 w 11499847"/>
              <a:gd name="connsiteY86" fmla="*/ 2148460 h 2403475"/>
              <a:gd name="connsiteX87" fmla="*/ 6825438 w 11499847"/>
              <a:gd name="connsiteY87" fmla="*/ 2148460 h 2403475"/>
              <a:gd name="connsiteX88" fmla="*/ 6849128 w 11499847"/>
              <a:gd name="connsiteY88" fmla="*/ 2111241 h 2403475"/>
              <a:gd name="connsiteX89" fmla="*/ 6873028 w 11499847"/>
              <a:gd name="connsiteY89" fmla="*/ 2074022 h 2403475"/>
              <a:gd name="connsiteX90" fmla="*/ 7078061 w 11499847"/>
              <a:gd name="connsiteY90" fmla="*/ 2074022 h 2403475"/>
              <a:gd name="connsiteX91" fmla="*/ 7080787 w 11499847"/>
              <a:gd name="connsiteY91" fmla="*/ 2090540 h 2403475"/>
              <a:gd name="connsiteX92" fmla="*/ 7081835 w 11499847"/>
              <a:gd name="connsiteY92" fmla="*/ 2110613 h 2403475"/>
              <a:gd name="connsiteX93" fmla="*/ 7011813 w 11499847"/>
              <a:gd name="connsiteY93" fmla="*/ 2293362 h 2403475"/>
              <a:gd name="connsiteX94" fmla="*/ 6830470 w 11499847"/>
              <a:gd name="connsiteY94" fmla="*/ 2366963 h 2403475"/>
              <a:gd name="connsiteX95" fmla="*/ 6642417 w 11499847"/>
              <a:gd name="connsiteY95" fmla="*/ 2289389 h 2403475"/>
              <a:gd name="connsiteX96" fmla="*/ 6565897 w 11499847"/>
              <a:gd name="connsiteY96" fmla="*/ 2100368 h 2403475"/>
              <a:gd name="connsiteX97" fmla="*/ 6644514 w 11499847"/>
              <a:gd name="connsiteY97" fmla="*/ 1911346 h 2403475"/>
              <a:gd name="connsiteX98" fmla="*/ 6834872 w 11499847"/>
              <a:gd name="connsiteY98" fmla="*/ 1833563 h 2403475"/>
              <a:gd name="connsiteX99" fmla="*/ 501650 w 11499847"/>
              <a:gd name="connsiteY99" fmla="*/ 1403350 h 2403475"/>
              <a:gd name="connsiteX100" fmla="*/ 501650 w 11499847"/>
              <a:gd name="connsiteY100" fmla="*/ 1925638 h 2403475"/>
              <a:gd name="connsiteX101" fmla="*/ 842112 w 11499847"/>
              <a:gd name="connsiteY101" fmla="*/ 1925638 h 2403475"/>
              <a:gd name="connsiteX102" fmla="*/ 1182574 w 11499847"/>
              <a:gd name="connsiteY102" fmla="*/ 1925638 h 2403475"/>
              <a:gd name="connsiteX103" fmla="*/ 1375900 w 11499847"/>
              <a:gd name="connsiteY103" fmla="*/ 1849684 h 2403475"/>
              <a:gd name="connsiteX104" fmla="*/ 1455738 w 11499847"/>
              <a:gd name="connsiteY104" fmla="*/ 1662720 h 2403475"/>
              <a:gd name="connsiteX105" fmla="*/ 1375900 w 11499847"/>
              <a:gd name="connsiteY105" fmla="*/ 1477635 h 2403475"/>
              <a:gd name="connsiteX106" fmla="*/ 1182574 w 11499847"/>
              <a:gd name="connsiteY106" fmla="*/ 1403350 h 2403475"/>
              <a:gd name="connsiteX107" fmla="*/ 501650 w 11499847"/>
              <a:gd name="connsiteY107" fmla="*/ 1403350 h 2403475"/>
              <a:gd name="connsiteX108" fmla="*/ 7349808 w 11499847"/>
              <a:gd name="connsiteY108" fmla="*/ 1012825 h 2403475"/>
              <a:gd name="connsiteX109" fmla="*/ 7218292 w 11499847"/>
              <a:gd name="connsiteY109" fmla="*/ 1067952 h 2403475"/>
              <a:gd name="connsiteX110" fmla="*/ 7164385 w 11499847"/>
              <a:gd name="connsiteY110" fmla="*/ 1202427 h 2403475"/>
              <a:gd name="connsiteX111" fmla="*/ 7218292 w 11499847"/>
              <a:gd name="connsiteY111" fmla="*/ 1336903 h 2403475"/>
              <a:gd name="connsiteX112" fmla="*/ 7349808 w 11499847"/>
              <a:gd name="connsiteY112" fmla="*/ 1392238 h 2403475"/>
              <a:gd name="connsiteX113" fmla="*/ 7481953 w 11499847"/>
              <a:gd name="connsiteY113" fmla="*/ 1337320 h 2403475"/>
              <a:gd name="connsiteX114" fmla="*/ 7535860 w 11499847"/>
              <a:gd name="connsiteY114" fmla="*/ 1202427 h 2403475"/>
              <a:gd name="connsiteX115" fmla="*/ 7481534 w 11499847"/>
              <a:gd name="connsiteY115" fmla="*/ 1067952 h 2403475"/>
              <a:gd name="connsiteX116" fmla="*/ 7349808 w 11499847"/>
              <a:gd name="connsiteY116" fmla="*/ 1012825 h 2403475"/>
              <a:gd name="connsiteX117" fmla="*/ 10448922 w 11499847"/>
              <a:gd name="connsiteY117" fmla="*/ 946150 h 2403475"/>
              <a:gd name="connsiteX118" fmla="*/ 10552110 w 11499847"/>
              <a:gd name="connsiteY118" fmla="*/ 946150 h 2403475"/>
              <a:gd name="connsiteX119" fmla="*/ 10671172 w 11499847"/>
              <a:gd name="connsiteY119" fmla="*/ 1139825 h 2403475"/>
              <a:gd name="connsiteX120" fmla="*/ 10790235 w 11499847"/>
              <a:gd name="connsiteY120" fmla="*/ 1333501 h 2403475"/>
              <a:gd name="connsiteX121" fmla="*/ 10790235 w 11499847"/>
              <a:gd name="connsiteY121" fmla="*/ 946150 h 2403475"/>
              <a:gd name="connsiteX122" fmla="*/ 10869610 w 11499847"/>
              <a:gd name="connsiteY122" fmla="*/ 946150 h 2403475"/>
              <a:gd name="connsiteX123" fmla="*/ 10869610 w 11499847"/>
              <a:gd name="connsiteY123" fmla="*/ 1458913 h 2403475"/>
              <a:gd name="connsiteX124" fmla="*/ 10772772 w 11499847"/>
              <a:gd name="connsiteY124" fmla="*/ 1458913 h 2403475"/>
              <a:gd name="connsiteX125" fmla="*/ 10650535 w 11499847"/>
              <a:gd name="connsiteY125" fmla="*/ 1260475 h 2403475"/>
              <a:gd name="connsiteX126" fmla="*/ 10528297 w 11499847"/>
              <a:gd name="connsiteY126" fmla="*/ 1062038 h 2403475"/>
              <a:gd name="connsiteX127" fmla="*/ 10528297 w 11499847"/>
              <a:gd name="connsiteY127" fmla="*/ 1458913 h 2403475"/>
              <a:gd name="connsiteX128" fmla="*/ 10448922 w 11499847"/>
              <a:gd name="connsiteY128" fmla="*/ 1458913 h 2403475"/>
              <a:gd name="connsiteX129" fmla="*/ 10185397 w 11499847"/>
              <a:gd name="connsiteY129" fmla="*/ 946150 h 2403475"/>
              <a:gd name="connsiteX130" fmla="*/ 10267947 w 11499847"/>
              <a:gd name="connsiteY130" fmla="*/ 946150 h 2403475"/>
              <a:gd name="connsiteX131" fmla="*/ 10267947 w 11499847"/>
              <a:gd name="connsiteY131" fmla="*/ 1458913 h 2403475"/>
              <a:gd name="connsiteX132" fmla="*/ 10185397 w 11499847"/>
              <a:gd name="connsiteY132" fmla="*/ 1458913 h 2403475"/>
              <a:gd name="connsiteX133" fmla="*/ 9656760 w 11499847"/>
              <a:gd name="connsiteY133" fmla="*/ 946150 h 2403475"/>
              <a:gd name="connsiteX134" fmla="*/ 10059985 w 11499847"/>
              <a:gd name="connsiteY134" fmla="*/ 946150 h 2403475"/>
              <a:gd name="connsiteX135" fmla="*/ 10059985 w 11499847"/>
              <a:gd name="connsiteY135" fmla="*/ 1022350 h 2403475"/>
              <a:gd name="connsiteX136" fmla="*/ 9899648 w 11499847"/>
              <a:gd name="connsiteY136" fmla="*/ 1022350 h 2403475"/>
              <a:gd name="connsiteX137" fmla="*/ 9899648 w 11499847"/>
              <a:gd name="connsiteY137" fmla="*/ 1458913 h 2403475"/>
              <a:gd name="connsiteX138" fmla="*/ 9817098 w 11499847"/>
              <a:gd name="connsiteY138" fmla="*/ 1458913 h 2403475"/>
              <a:gd name="connsiteX139" fmla="*/ 9817098 w 11499847"/>
              <a:gd name="connsiteY139" fmla="*/ 1022350 h 2403475"/>
              <a:gd name="connsiteX140" fmla="*/ 9656760 w 11499847"/>
              <a:gd name="connsiteY140" fmla="*/ 1022350 h 2403475"/>
              <a:gd name="connsiteX141" fmla="*/ 9336085 w 11499847"/>
              <a:gd name="connsiteY141" fmla="*/ 946150 h 2403475"/>
              <a:gd name="connsiteX142" fmla="*/ 9418635 w 11499847"/>
              <a:gd name="connsiteY142" fmla="*/ 946150 h 2403475"/>
              <a:gd name="connsiteX143" fmla="*/ 9418635 w 11499847"/>
              <a:gd name="connsiteY143" fmla="*/ 1382713 h 2403475"/>
              <a:gd name="connsiteX144" fmla="*/ 9671048 w 11499847"/>
              <a:gd name="connsiteY144" fmla="*/ 1382713 h 2403475"/>
              <a:gd name="connsiteX145" fmla="*/ 9671048 w 11499847"/>
              <a:gd name="connsiteY145" fmla="*/ 1458913 h 2403475"/>
              <a:gd name="connsiteX146" fmla="*/ 9336085 w 11499847"/>
              <a:gd name="connsiteY146" fmla="*/ 1458913 h 2403475"/>
              <a:gd name="connsiteX147" fmla="*/ 8766172 w 11499847"/>
              <a:gd name="connsiteY147" fmla="*/ 946150 h 2403475"/>
              <a:gd name="connsiteX148" fmla="*/ 8848414 w 11499847"/>
              <a:gd name="connsiteY148" fmla="*/ 946150 h 2403475"/>
              <a:gd name="connsiteX149" fmla="*/ 8848414 w 11499847"/>
              <a:gd name="connsiteY149" fmla="*/ 1260391 h 2403475"/>
              <a:gd name="connsiteX150" fmla="*/ 8883900 w 11499847"/>
              <a:gd name="connsiteY150" fmla="*/ 1355146 h 2403475"/>
              <a:gd name="connsiteX151" fmla="*/ 8978249 w 11499847"/>
              <a:gd name="connsiteY151" fmla="*/ 1393718 h 2403475"/>
              <a:gd name="connsiteX152" fmla="*/ 9071972 w 11499847"/>
              <a:gd name="connsiteY152" fmla="*/ 1355146 h 2403475"/>
              <a:gd name="connsiteX153" fmla="*/ 9107457 w 11499847"/>
              <a:gd name="connsiteY153" fmla="*/ 1260391 h 2403475"/>
              <a:gd name="connsiteX154" fmla="*/ 9107457 w 11499847"/>
              <a:gd name="connsiteY154" fmla="*/ 946150 h 2403475"/>
              <a:gd name="connsiteX155" fmla="*/ 9188447 w 11499847"/>
              <a:gd name="connsiteY155" fmla="*/ 946150 h 2403475"/>
              <a:gd name="connsiteX156" fmla="*/ 9188447 w 11499847"/>
              <a:gd name="connsiteY156" fmla="*/ 1261230 h 2403475"/>
              <a:gd name="connsiteX157" fmla="*/ 9128539 w 11499847"/>
              <a:gd name="connsiteY157" fmla="*/ 1410489 h 2403475"/>
              <a:gd name="connsiteX158" fmla="*/ 8977623 w 11499847"/>
              <a:gd name="connsiteY158" fmla="*/ 1470025 h 2403475"/>
              <a:gd name="connsiteX159" fmla="*/ 8826497 w 11499847"/>
              <a:gd name="connsiteY159" fmla="*/ 1410489 h 2403475"/>
              <a:gd name="connsiteX160" fmla="*/ 8766172 w 11499847"/>
              <a:gd name="connsiteY160" fmla="*/ 1261230 h 2403475"/>
              <a:gd name="connsiteX161" fmla="*/ 8766172 w 11499847"/>
              <a:gd name="connsiteY161" fmla="*/ 946150 h 2403475"/>
              <a:gd name="connsiteX162" fmla="*/ 7737472 w 11499847"/>
              <a:gd name="connsiteY162" fmla="*/ 946150 h 2403475"/>
              <a:gd name="connsiteX163" fmla="*/ 7839072 w 11499847"/>
              <a:gd name="connsiteY163" fmla="*/ 946150 h 2403475"/>
              <a:gd name="connsiteX164" fmla="*/ 7958134 w 11499847"/>
              <a:gd name="connsiteY164" fmla="*/ 1139825 h 2403475"/>
              <a:gd name="connsiteX165" fmla="*/ 8077197 w 11499847"/>
              <a:gd name="connsiteY165" fmla="*/ 1333501 h 2403475"/>
              <a:gd name="connsiteX166" fmla="*/ 8077197 w 11499847"/>
              <a:gd name="connsiteY166" fmla="*/ 946150 h 2403475"/>
              <a:gd name="connsiteX167" fmla="*/ 8156572 w 11499847"/>
              <a:gd name="connsiteY167" fmla="*/ 946150 h 2403475"/>
              <a:gd name="connsiteX168" fmla="*/ 8156572 w 11499847"/>
              <a:gd name="connsiteY168" fmla="*/ 1458913 h 2403475"/>
              <a:gd name="connsiteX169" fmla="*/ 8061322 w 11499847"/>
              <a:gd name="connsiteY169" fmla="*/ 1458913 h 2403475"/>
              <a:gd name="connsiteX170" fmla="*/ 7939084 w 11499847"/>
              <a:gd name="connsiteY170" fmla="*/ 1260475 h 2403475"/>
              <a:gd name="connsiteX171" fmla="*/ 7815259 w 11499847"/>
              <a:gd name="connsiteY171" fmla="*/ 1062038 h 2403475"/>
              <a:gd name="connsiteX172" fmla="*/ 7815259 w 11499847"/>
              <a:gd name="connsiteY172" fmla="*/ 1458913 h 2403475"/>
              <a:gd name="connsiteX173" fmla="*/ 7737472 w 11499847"/>
              <a:gd name="connsiteY173" fmla="*/ 1458913 h 2403475"/>
              <a:gd name="connsiteX174" fmla="*/ 11253544 w 11499847"/>
              <a:gd name="connsiteY174" fmla="*/ 936625 h 2403475"/>
              <a:gd name="connsiteX175" fmla="*/ 11340315 w 11499847"/>
              <a:gd name="connsiteY175" fmla="*/ 948334 h 2403475"/>
              <a:gd name="connsiteX176" fmla="*/ 11414331 w 11499847"/>
              <a:gd name="connsiteY176" fmla="*/ 984090 h 2403475"/>
              <a:gd name="connsiteX177" fmla="*/ 11392795 w 11499847"/>
              <a:gd name="connsiteY177" fmla="*/ 1017545 h 2403475"/>
              <a:gd name="connsiteX178" fmla="*/ 11371260 w 11499847"/>
              <a:gd name="connsiteY178" fmla="*/ 1051209 h 2403475"/>
              <a:gd name="connsiteX179" fmla="*/ 11316270 w 11499847"/>
              <a:gd name="connsiteY179" fmla="*/ 1022354 h 2403475"/>
              <a:gd name="connsiteX180" fmla="*/ 11252917 w 11499847"/>
              <a:gd name="connsiteY180" fmla="*/ 1013363 h 2403475"/>
              <a:gd name="connsiteX181" fmla="*/ 11122657 w 11499847"/>
              <a:gd name="connsiteY181" fmla="*/ 1067936 h 2403475"/>
              <a:gd name="connsiteX182" fmla="*/ 11069549 w 11499847"/>
              <a:gd name="connsiteY182" fmla="*/ 1203221 h 2403475"/>
              <a:gd name="connsiteX183" fmla="*/ 11120984 w 11499847"/>
              <a:gd name="connsiteY183" fmla="*/ 1338923 h 2403475"/>
              <a:gd name="connsiteX184" fmla="*/ 11249990 w 11499847"/>
              <a:gd name="connsiteY184" fmla="*/ 1394124 h 2403475"/>
              <a:gd name="connsiteX185" fmla="*/ 11364360 w 11499847"/>
              <a:gd name="connsiteY185" fmla="*/ 1353350 h 2403475"/>
              <a:gd name="connsiteX186" fmla="*/ 11418095 w 11499847"/>
              <a:gd name="connsiteY186" fmla="*/ 1251521 h 2403475"/>
              <a:gd name="connsiteX187" fmla="*/ 11244136 w 11499847"/>
              <a:gd name="connsiteY187" fmla="*/ 1251521 h 2403475"/>
              <a:gd name="connsiteX188" fmla="*/ 11267971 w 11499847"/>
              <a:gd name="connsiteY188" fmla="*/ 1214303 h 2403475"/>
              <a:gd name="connsiteX189" fmla="*/ 11291598 w 11499847"/>
              <a:gd name="connsiteY189" fmla="*/ 1177084 h 2403475"/>
              <a:gd name="connsiteX190" fmla="*/ 11496083 w 11499847"/>
              <a:gd name="connsiteY190" fmla="*/ 1177084 h 2403475"/>
              <a:gd name="connsiteX191" fmla="*/ 11498802 w 11499847"/>
              <a:gd name="connsiteY191" fmla="*/ 1193393 h 2403475"/>
              <a:gd name="connsiteX192" fmla="*/ 11499847 w 11499847"/>
              <a:gd name="connsiteY192" fmla="*/ 1213466 h 2403475"/>
              <a:gd name="connsiteX193" fmla="*/ 11430222 w 11499847"/>
              <a:gd name="connsiteY193" fmla="*/ 1396215 h 2403475"/>
              <a:gd name="connsiteX194" fmla="*/ 11249154 w 11499847"/>
              <a:gd name="connsiteY194" fmla="*/ 1470025 h 2403475"/>
              <a:gd name="connsiteX195" fmla="*/ 11061813 w 11499847"/>
              <a:gd name="connsiteY195" fmla="*/ 1392242 h 2403475"/>
              <a:gd name="connsiteX196" fmla="*/ 10985497 w 11499847"/>
              <a:gd name="connsiteY196" fmla="*/ 1203221 h 2403475"/>
              <a:gd name="connsiteX197" fmla="*/ 11063695 w 11499847"/>
              <a:gd name="connsiteY197" fmla="*/ 1014408 h 2403475"/>
              <a:gd name="connsiteX198" fmla="*/ 11253544 w 11499847"/>
              <a:gd name="connsiteY198" fmla="*/ 936625 h 2403475"/>
              <a:gd name="connsiteX199" fmla="*/ 8471697 w 11499847"/>
              <a:gd name="connsiteY199" fmla="*/ 936625 h 2403475"/>
              <a:gd name="connsiteX200" fmla="*/ 8556850 w 11499847"/>
              <a:gd name="connsiteY200" fmla="*/ 949798 h 2403475"/>
              <a:gd name="connsiteX201" fmla="*/ 8626729 w 11499847"/>
              <a:gd name="connsiteY201" fmla="*/ 984717 h 2403475"/>
              <a:gd name="connsiteX202" fmla="*/ 8606225 w 11499847"/>
              <a:gd name="connsiteY202" fmla="*/ 1017336 h 2403475"/>
              <a:gd name="connsiteX203" fmla="*/ 8585722 w 11499847"/>
              <a:gd name="connsiteY203" fmla="*/ 1049745 h 2403475"/>
              <a:gd name="connsiteX204" fmla="*/ 8528605 w 11499847"/>
              <a:gd name="connsiteY204" fmla="*/ 1021099 h 2403475"/>
              <a:gd name="connsiteX205" fmla="*/ 8471070 w 11499847"/>
              <a:gd name="connsiteY205" fmla="*/ 1011063 h 2403475"/>
              <a:gd name="connsiteX206" fmla="*/ 8404328 w 11499847"/>
              <a:gd name="connsiteY206" fmla="*/ 1032181 h 2403475"/>
              <a:gd name="connsiteX207" fmla="*/ 8382570 w 11499847"/>
              <a:gd name="connsiteY207" fmla="*/ 1084246 h 2403475"/>
              <a:gd name="connsiteX208" fmla="*/ 8412697 w 11499847"/>
              <a:gd name="connsiteY208" fmla="*/ 1135474 h 2403475"/>
              <a:gd name="connsiteX209" fmla="*/ 8493038 w 11499847"/>
              <a:gd name="connsiteY209" fmla="*/ 1165165 h 2403475"/>
              <a:gd name="connsiteX210" fmla="*/ 8600786 w 11499847"/>
              <a:gd name="connsiteY210" fmla="*/ 1212421 h 2403475"/>
              <a:gd name="connsiteX211" fmla="*/ 8648697 w 11499847"/>
              <a:gd name="connsiteY211" fmla="*/ 1314250 h 2403475"/>
              <a:gd name="connsiteX212" fmla="*/ 8601413 w 11499847"/>
              <a:gd name="connsiteY212" fmla="*/ 1425906 h 2403475"/>
              <a:gd name="connsiteX213" fmla="*/ 8468140 w 11499847"/>
              <a:gd name="connsiteY213" fmla="*/ 1470025 h 2403475"/>
              <a:gd name="connsiteX214" fmla="*/ 8363531 w 11499847"/>
              <a:gd name="connsiteY214" fmla="*/ 1452461 h 2403475"/>
              <a:gd name="connsiteX215" fmla="*/ 8286747 w 11499847"/>
              <a:gd name="connsiteY215" fmla="*/ 1411479 h 2403475"/>
              <a:gd name="connsiteX216" fmla="*/ 8307251 w 11499847"/>
              <a:gd name="connsiteY216" fmla="*/ 1379069 h 2403475"/>
              <a:gd name="connsiteX217" fmla="*/ 8327754 w 11499847"/>
              <a:gd name="connsiteY217" fmla="*/ 1346450 h 2403475"/>
              <a:gd name="connsiteX218" fmla="*/ 8395541 w 11499847"/>
              <a:gd name="connsiteY218" fmla="*/ 1381578 h 2403475"/>
              <a:gd name="connsiteX219" fmla="*/ 8468768 w 11499847"/>
              <a:gd name="connsiteY219" fmla="*/ 1395378 h 2403475"/>
              <a:gd name="connsiteX220" fmla="*/ 8541367 w 11499847"/>
              <a:gd name="connsiteY220" fmla="*/ 1373633 h 2403475"/>
              <a:gd name="connsiteX221" fmla="*/ 8566055 w 11499847"/>
              <a:gd name="connsiteY221" fmla="*/ 1319477 h 2403475"/>
              <a:gd name="connsiteX222" fmla="*/ 8535509 w 11499847"/>
              <a:gd name="connsiteY222" fmla="*/ 1268458 h 2403475"/>
              <a:gd name="connsiteX223" fmla="*/ 8455587 w 11499847"/>
              <a:gd name="connsiteY223" fmla="*/ 1238348 h 2403475"/>
              <a:gd name="connsiteX224" fmla="*/ 8347630 w 11499847"/>
              <a:gd name="connsiteY224" fmla="*/ 1191511 h 2403475"/>
              <a:gd name="connsiteX225" fmla="*/ 8299928 w 11499847"/>
              <a:gd name="connsiteY225" fmla="*/ 1089264 h 2403475"/>
              <a:gd name="connsiteX226" fmla="*/ 8345329 w 11499847"/>
              <a:gd name="connsiteY226" fmla="*/ 979489 h 2403475"/>
              <a:gd name="connsiteX227" fmla="*/ 8471697 w 11499847"/>
              <a:gd name="connsiteY227" fmla="*/ 936625 h 2403475"/>
              <a:gd name="connsiteX228" fmla="*/ 7349808 w 11499847"/>
              <a:gd name="connsiteY228" fmla="*/ 936625 h 2403475"/>
              <a:gd name="connsiteX229" fmla="*/ 7541183 w 11499847"/>
              <a:gd name="connsiteY229" fmla="*/ 1014826 h 2403475"/>
              <a:gd name="connsiteX230" fmla="*/ 7619997 w 11499847"/>
              <a:gd name="connsiteY230" fmla="*/ 1203221 h 2403475"/>
              <a:gd name="connsiteX231" fmla="*/ 7541183 w 11499847"/>
              <a:gd name="connsiteY231" fmla="*/ 1391615 h 2403475"/>
              <a:gd name="connsiteX232" fmla="*/ 7349808 w 11499847"/>
              <a:gd name="connsiteY232" fmla="*/ 1470025 h 2403475"/>
              <a:gd name="connsiteX233" fmla="*/ 7158642 w 11499847"/>
              <a:gd name="connsiteY233" fmla="*/ 1391615 h 2403475"/>
              <a:gd name="connsiteX234" fmla="*/ 7080247 w 11499847"/>
              <a:gd name="connsiteY234" fmla="*/ 1203221 h 2403475"/>
              <a:gd name="connsiteX235" fmla="*/ 7158642 w 11499847"/>
              <a:gd name="connsiteY235" fmla="*/ 1014826 h 2403475"/>
              <a:gd name="connsiteX236" fmla="*/ 7349808 w 11499847"/>
              <a:gd name="connsiteY236" fmla="*/ 936625 h 2403475"/>
              <a:gd name="connsiteX237" fmla="*/ 6837427 w 11499847"/>
              <a:gd name="connsiteY237" fmla="*/ 936625 h 2403475"/>
              <a:gd name="connsiteX238" fmla="*/ 6932756 w 11499847"/>
              <a:gd name="connsiteY238" fmla="*/ 951680 h 2403475"/>
              <a:gd name="connsiteX239" fmla="*/ 7008810 w 11499847"/>
              <a:gd name="connsiteY239" fmla="*/ 993499 h 2403475"/>
              <a:gd name="connsiteX240" fmla="*/ 6987439 w 11499847"/>
              <a:gd name="connsiteY240" fmla="*/ 1026745 h 2403475"/>
              <a:gd name="connsiteX241" fmla="*/ 6966278 w 11499847"/>
              <a:gd name="connsiteY241" fmla="*/ 1059991 h 2403475"/>
              <a:gd name="connsiteX242" fmla="*/ 6904891 w 11499847"/>
              <a:gd name="connsiteY242" fmla="*/ 1024863 h 2403475"/>
              <a:gd name="connsiteX243" fmla="*/ 6833027 w 11499847"/>
              <a:gd name="connsiteY243" fmla="*/ 1012526 h 2403475"/>
              <a:gd name="connsiteX244" fmla="*/ 6703338 w 11499847"/>
              <a:gd name="connsiteY244" fmla="*/ 1067727 h 2403475"/>
              <a:gd name="connsiteX245" fmla="*/ 6649912 w 11499847"/>
              <a:gd name="connsiteY245" fmla="*/ 1203221 h 2403475"/>
              <a:gd name="connsiteX246" fmla="*/ 6703338 w 11499847"/>
              <a:gd name="connsiteY246" fmla="*/ 1338923 h 2403475"/>
              <a:gd name="connsiteX247" fmla="*/ 6833027 w 11499847"/>
              <a:gd name="connsiteY247" fmla="*/ 1393915 h 2403475"/>
              <a:gd name="connsiteX248" fmla="*/ 6904891 w 11499847"/>
              <a:gd name="connsiteY248" fmla="*/ 1381787 h 2403475"/>
              <a:gd name="connsiteX249" fmla="*/ 6966278 w 11499847"/>
              <a:gd name="connsiteY249" fmla="*/ 1346450 h 2403475"/>
              <a:gd name="connsiteX250" fmla="*/ 6987439 w 11499847"/>
              <a:gd name="connsiteY250" fmla="*/ 1379696 h 2403475"/>
              <a:gd name="connsiteX251" fmla="*/ 7008810 w 11499847"/>
              <a:gd name="connsiteY251" fmla="*/ 1412942 h 2403475"/>
              <a:gd name="connsiteX252" fmla="*/ 6932756 w 11499847"/>
              <a:gd name="connsiteY252" fmla="*/ 1454970 h 2403475"/>
              <a:gd name="connsiteX253" fmla="*/ 6837427 w 11499847"/>
              <a:gd name="connsiteY253" fmla="*/ 1470025 h 2403475"/>
              <a:gd name="connsiteX254" fmla="*/ 6644674 w 11499847"/>
              <a:gd name="connsiteY254" fmla="*/ 1392242 h 2403475"/>
              <a:gd name="connsiteX255" fmla="*/ 6565897 w 11499847"/>
              <a:gd name="connsiteY255" fmla="*/ 1203221 h 2403475"/>
              <a:gd name="connsiteX256" fmla="*/ 6644674 w 11499847"/>
              <a:gd name="connsiteY256" fmla="*/ 1014408 h 2403475"/>
              <a:gd name="connsiteX257" fmla="*/ 6837427 w 11499847"/>
              <a:gd name="connsiteY257" fmla="*/ 936625 h 2403475"/>
              <a:gd name="connsiteX258" fmla="*/ 501650 w 11499847"/>
              <a:gd name="connsiteY258" fmla="*/ 477838 h 2403475"/>
              <a:gd name="connsiteX259" fmla="*/ 501650 w 11499847"/>
              <a:gd name="connsiteY259" fmla="*/ 981076 h 2403475"/>
              <a:gd name="connsiteX260" fmla="*/ 786010 w 11499847"/>
              <a:gd name="connsiteY260" fmla="*/ 981076 h 2403475"/>
              <a:gd name="connsiteX261" fmla="*/ 1070579 w 11499847"/>
              <a:gd name="connsiteY261" fmla="*/ 981076 h 2403475"/>
              <a:gd name="connsiteX262" fmla="*/ 1253188 w 11499847"/>
              <a:gd name="connsiteY262" fmla="*/ 908588 h 2403475"/>
              <a:gd name="connsiteX263" fmla="*/ 1327150 w 11499847"/>
              <a:gd name="connsiteY263" fmla="*/ 727681 h 2403475"/>
              <a:gd name="connsiteX264" fmla="*/ 1253188 w 11499847"/>
              <a:gd name="connsiteY264" fmla="*/ 548446 h 2403475"/>
              <a:gd name="connsiteX265" fmla="*/ 1070579 w 11499847"/>
              <a:gd name="connsiteY265" fmla="*/ 477838 h 2403475"/>
              <a:gd name="connsiteX266" fmla="*/ 501650 w 11499847"/>
              <a:gd name="connsiteY266" fmla="*/ 477838 h 2403475"/>
              <a:gd name="connsiteX267" fmla="*/ 6675435 w 11499847"/>
              <a:gd name="connsiteY267" fmla="*/ 336550 h 2403475"/>
              <a:gd name="connsiteX268" fmla="*/ 6675435 w 11499847"/>
              <a:gd name="connsiteY268" fmla="*/ 487363 h 2403475"/>
              <a:gd name="connsiteX269" fmla="*/ 6808467 w 11499847"/>
              <a:gd name="connsiteY269" fmla="*/ 487363 h 2403475"/>
              <a:gd name="connsiteX270" fmla="*/ 6865570 w 11499847"/>
              <a:gd name="connsiteY270" fmla="*/ 465370 h 2403475"/>
              <a:gd name="connsiteX271" fmla="*/ 6888160 w 11499847"/>
              <a:gd name="connsiteY271" fmla="*/ 411957 h 2403475"/>
              <a:gd name="connsiteX272" fmla="*/ 6865570 w 11499847"/>
              <a:gd name="connsiteY272" fmla="*/ 358334 h 2403475"/>
              <a:gd name="connsiteX273" fmla="*/ 6808467 w 11499847"/>
              <a:gd name="connsiteY273" fmla="*/ 336550 h 2403475"/>
              <a:gd name="connsiteX274" fmla="*/ 6675435 w 11499847"/>
              <a:gd name="connsiteY274" fmla="*/ 336550 h 2403475"/>
              <a:gd name="connsiteX275" fmla="*/ 6675435 w 11499847"/>
              <a:gd name="connsiteY275" fmla="*/ 122238 h 2403475"/>
              <a:gd name="connsiteX276" fmla="*/ 6675435 w 11499847"/>
              <a:gd name="connsiteY276" fmla="*/ 265113 h 2403475"/>
              <a:gd name="connsiteX277" fmla="*/ 6795279 w 11499847"/>
              <a:gd name="connsiteY277" fmla="*/ 265113 h 2403475"/>
              <a:gd name="connsiteX278" fmla="*/ 6848404 w 11499847"/>
              <a:gd name="connsiteY278" fmla="*/ 244673 h 2403475"/>
              <a:gd name="connsiteX279" fmla="*/ 6869110 w 11499847"/>
              <a:gd name="connsiteY279" fmla="*/ 193571 h 2403475"/>
              <a:gd name="connsiteX280" fmla="*/ 6848404 w 11499847"/>
              <a:gd name="connsiteY280" fmla="*/ 142679 h 2403475"/>
              <a:gd name="connsiteX281" fmla="*/ 6795279 w 11499847"/>
              <a:gd name="connsiteY281" fmla="*/ 122238 h 2403475"/>
              <a:gd name="connsiteX282" fmla="*/ 6675435 w 11499847"/>
              <a:gd name="connsiteY282" fmla="*/ 122238 h 2403475"/>
              <a:gd name="connsiteX283" fmla="*/ 8850791 w 11499847"/>
              <a:gd name="connsiteY283" fmla="*/ 114300 h 2403475"/>
              <a:gd name="connsiteX284" fmla="*/ 8719837 w 11499847"/>
              <a:gd name="connsiteY284" fmla="*/ 169657 h 2403475"/>
              <a:gd name="connsiteX285" fmla="*/ 8666160 w 11499847"/>
              <a:gd name="connsiteY285" fmla="*/ 304905 h 2403475"/>
              <a:gd name="connsiteX286" fmla="*/ 8719837 w 11499847"/>
              <a:gd name="connsiteY286" fmla="*/ 439943 h 2403475"/>
              <a:gd name="connsiteX287" fmla="*/ 8850791 w 11499847"/>
              <a:gd name="connsiteY287" fmla="*/ 495300 h 2403475"/>
              <a:gd name="connsiteX288" fmla="*/ 8982163 w 11499847"/>
              <a:gd name="connsiteY288" fmla="*/ 440153 h 2403475"/>
              <a:gd name="connsiteX289" fmla="*/ 9036048 w 11499847"/>
              <a:gd name="connsiteY289" fmla="*/ 304905 h 2403475"/>
              <a:gd name="connsiteX290" fmla="*/ 8981954 w 11499847"/>
              <a:gd name="connsiteY290" fmla="*/ 169657 h 2403475"/>
              <a:gd name="connsiteX291" fmla="*/ 8850791 w 11499847"/>
              <a:gd name="connsiteY291" fmla="*/ 114300 h 2403475"/>
              <a:gd name="connsiteX292" fmla="*/ 7335415 w 11499847"/>
              <a:gd name="connsiteY292" fmla="*/ 114300 h 2403475"/>
              <a:gd name="connsiteX293" fmla="*/ 7203974 w 11499847"/>
              <a:gd name="connsiteY293" fmla="*/ 169657 h 2403475"/>
              <a:gd name="connsiteX294" fmla="*/ 7150097 w 11499847"/>
              <a:gd name="connsiteY294" fmla="*/ 304905 h 2403475"/>
              <a:gd name="connsiteX295" fmla="*/ 7203974 w 11499847"/>
              <a:gd name="connsiteY295" fmla="*/ 439943 h 2403475"/>
              <a:gd name="connsiteX296" fmla="*/ 7335415 w 11499847"/>
              <a:gd name="connsiteY296" fmla="*/ 495300 h 2403475"/>
              <a:gd name="connsiteX297" fmla="*/ 7467486 w 11499847"/>
              <a:gd name="connsiteY297" fmla="*/ 440153 h 2403475"/>
              <a:gd name="connsiteX298" fmla="*/ 7521572 w 11499847"/>
              <a:gd name="connsiteY298" fmla="*/ 304905 h 2403475"/>
              <a:gd name="connsiteX299" fmla="*/ 7467067 w 11499847"/>
              <a:gd name="connsiteY299" fmla="*/ 169657 h 2403475"/>
              <a:gd name="connsiteX300" fmla="*/ 7335415 w 11499847"/>
              <a:gd name="connsiteY300" fmla="*/ 114300 h 2403475"/>
              <a:gd name="connsiteX301" fmla="*/ 9237660 w 11499847"/>
              <a:gd name="connsiteY301" fmla="*/ 49213 h 2403475"/>
              <a:gd name="connsiteX302" fmla="*/ 9339260 w 11499847"/>
              <a:gd name="connsiteY302" fmla="*/ 49213 h 2403475"/>
              <a:gd name="connsiteX303" fmla="*/ 9458322 w 11499847"/>
              <a:gd name="connsiteY303" fmla="*/ 242888 h 2403475"/>
              <a:gd name="connsiteX304" fmla="*/ 9578972 w 11499847"/>
              <a:gd name="connsiteY304" fmla="*/ 436563 h 2403475"/>
              <a:gd name="connsiteX305" fmla="*/ 9578972 w 11499847"/>
              <a:gd name="connsiteY305" fmla="*/ 49213 h 2403475"/>
              <a:gd name="connsiteX306" fmla="*/ 9656760 w 11499847"/>
              <a:gd name="connsiteY306" fmla="*/ 49213 h 2403475"/>
              <a:gd name="connsiteX307" fmla="*/ 9656760 w 11499847"/>
              <a:gd name="connsiteY307" fmla="*/ 560388 h 2403475"/>
              <a:gd name="connsiteX308" fmla="*/ 9561510 w 11499847"/>
              <a:gd name="connsiteY308" fmla="*/ 560388 h 2403475"/>
              <a:gd name="connsiteX309" fmla="*/ 9439272 w 11499847"/>
              <a:gd name="connsiteY309" fmla="*/ 363538 h 2403475"/>
              <a:gd name="connsiteX310" fmla="*/ 9317035 w 11499847"/>
              <a:gd name="connsiteY310" fmla="*/ 165101 h 2403475"/>
              <a:gd name="connsiteX311" fmla="*/ 9317035 w 11499847"/>
              <a:gd name="connsiteY311" fmla="*/ 560388 h 2403475"/>
              <a:gd name="connsiteX312" fmla="*/ 9237660 w 11499847"/>
              <a:gd name="connsiteY312" fmla="*/ 560388 h 2403475"/>
              <a:gd name="connsiteX313" fmla="*/ 8126410 w 11499847"/>
              <a:gd name="connsiteY313" fmla="*/ 49213 h 2403475"/>
              <a:gd name="connsiteX314" fmla="*/ 8529635 w 11499847"/>
              <a:gd name="connsiteY314" fmla="*/ 49213 h 2403475"/>
              <a:gd name="connsiteX315" fmla="*/ 8529635 w 11499847"/>
              <a:gd name="connsiteY315" fmla="*/ 125413 h 2403475"/>
              <a:gd name="connsiteX316" fmla="*/ 8369298 w 11499847"/>
              <a:gd name="connsiteY316" fmla="*/ 125413 h 2403475"/>
              <a:gd name="connsiteX317" fmla="*/ 8369298 w 11499847"/>
              <a:gd name="connsiteY317" fmla="*/ 560388 h 2403475"/>
              <a:gd name="connsiteX318" fmla="*/ 8285160 w 11499847"/>
              <a:gd name="connsiteY318" fmla="*/ 560388 h 2403475"/>
              <a:gd name="connsiteX319" fmla="*/ 8285160 w 11499847"/>
              <a:gd name="connsiteY319" fmla="*/ 125413 h 2403475"/>
              <a:gd name="connsiteX320" fmla="*/ 8126410 w 11499847"/>
              <a:gd name="connsiteY320" fmla="*/ 125413 h 2403475"/>
              <a:gd name="connsiteX321" fmla="*/ 6592885 w 11499847"/>
              <a:gd name="connsiteY321" fmla="*/ 49213 h 2403475"/>
              <a:gd name="connsiteX322" fmla="*/ 6795851 w 11499847"/>
              <a:gd name="connsiteY322" fmla="*/ 49213 h 2403475"/>
              <a:gd name="connsiteX323" fmla="*/ 6907775 w 11499847"/>
              <a:gd name="connsiteY323" fmla="*/ 87875 h 2403475"/>
              <a:gd name="connsiteX324" fmla="*/ 6952670 w 11499847"/>
              <a:gd name="connsiteY324" fmla="*/ 185680 h 2403475"/>
              <a:gd name="connsiteX325" fmla="*/ 6936382 w 11499847"/>
              <a:gd name="connsiteY325" fmla="*/ 245658 h 2403475"/>
              <a:gd name="connsiteX326" fmla="*/ 6892114 w 11499847"/>
              <a:gd name="connsiteY326" fmla="*/ 288709 h 2403475"/>
              <a:gd name="connsiteX327" fmla="*/ 6950791 w 11499847"/>
              <a:gd name="connsiteY327" fmla="*/ 339492 h 2403475"/>
              <a:gd name="connsiteX328" fmla="*/ 6972298 w 11499847"/>
              <a:gd name="connsiteY328" fmla="*/ 412845 h 2403475"/>
              <a:gd name="connsiteX329" fmla="*/ 6926359 w 11499847"/>
              <a:gd name="connsiteY329" fmla="*/ 517546 h 2403475"/>
              <a:gd name="connsiteX330" fmla="*/ 6808798 w 11499847"/>
              <a:gd name="connsiteY330" fmla="*/ 560388 h 2403475"/>
              <a:gd name="connsiteX331" fmla="*/ 6592885 w 11499847"/>
              <a:gd name="connsiteY331" fmla="*/ 560388 h 2403475"/>
              <a:gd name="connsiteX332" fmla="*/ 6592885 w 11499847"/>
              <a:gd name="connsiteY332" fmla="*/ 49213 h 2403475"/>
              <a:gd name="connsiteX333" fmla="*/ 8850790 w 11499847"/>
              <a:gd name="connsiteY333" fmla="*/ 38100 h 2403475"/>
              <a:gd name="connsiteX334" fmla="*/ 9041603 w 11499847"/>
              <a:gd name="connsiteY334" fmla="*/ 116301 h 2403475"/>
              <a:gd name="connsiteX335" fmla="*/ 9120185 w 11499847"/>
              <a:gd name="connsiteY335" fmla="*/ 304905 h 2403475"/>
              <a:gd name="connsiteX336" fmla="*/ 9041603 w 11499847"/>
              <a:gd name="connsiteY336" fmla="*/ 493090 h 2403475"/>
              <a:gd name="connsiteX337" fmla="*/ 8850790 w 11499847"/>
              <a:gd name="connsiteY337" fmla="*/ 571500 h 2403475"/>
              <a:gd name="connsiteX338" fmla="*/ 8660186 w 11499847"/>
              <a:gd name="connsiteY338" fmla="*/ 493090 h 2403475"/>
              <a:gd name="connsiteX339" fmla="*/ 8582022 w 11499847"/>
              <a:gd name="connsiteY339" fmla="*/ 304905 h 2403475"/>
              <a:gd name="connsiteX340" fmla="*/ 8660186 w 11499847"/>
              <a:gd name="connsiteY340" fmla="*/ 116301 h 2403475"/>
              <a:gd name="connsiteX341" fmla="*/ 8850790 w 11499847"/>
              <a:gd name="connsiteY341" fmla="*/ 38100 h 2403475"/>
              <a:gd name="connsiteX342" fmla="*/ 7870035 w 11499847"/>
              <a:gd name="connsiteY342" fmla="*/ 38100 h 2403475"/>
              <a:gd name="connsiteX343" fmla="*/ 7871499 w 11499847"/>
              <a:gd name="connsiteY343" fmla="*/ 38100 h 2403475"/>
              <a:gd name="connsiteX344" fmla="*/ 7955187 w 11499847"/>
              <a:gd name="connsiteY344" fmla="*/ 51273 h 2403475"/>
              <a:gd name="connsiteX345" fmla="*/ 8025067 w 11499847"/>
              <a:gd name="connsiteY345" fmla="*/ 86401 h 2403475"/>
              <a:gd name="connsiteX346" fmla="*/ 8004563 w 11499847"/>
              <a:gd name="connsiteY346" fmla="*/ 118811 h 2403475"/>
              <a:gd name="connsiteX347" fmla="*/ 7984060 w 11499847"/>
              <a:gd name="connsiteY347" fmla="*/ 151429 h 2403475"/>
              <a:gd name="connsiteX348" fmla="*/ 7926943 w 11499847"/>
              <a:gd name="connsiteY348" fmla="*/ 122574 h 2403475"/>
              <a:gd name="connsiteX349" fmla="*/ 7869198 w 11499847"/>
              <a:gd name="connsiteY349" fmla="*/ 112538 h 2403475"/>
              <a:gd name="connsiteX350" fmla="*/ 7802666 w 11499847"/>
              <a:gd name="connsiteY350" fmla="*/ 133865 h 2403475"/>
              <a:gd name="connsiteX351" fmla="*/ 7780907 w 11499847"/>
              <a:gd name="connsiteY351" fmla="*/ 185721 h 2403475"/>
              <a:gd name="connsiteX352" fmla="*/ 7811035 w 11499847"/>
              <a:gd name="connsiteY352" fmla="*/ 236949 h 2403475"/>
              <a:gd name="connsiteX353" fmla="*/ 7891166 w 11499847"/>
              <a:gd name="connsiteY353" fmla="*/ 266849 h 2403475"/>
              <a:gd name="connsiteX354" fmla="*/ 7998914 w 11499847"/>
              <a:gd name="connsiteY354" fmla="*/ 313896 h 2403475"/>
              <a:gd name="connsiteX355" fmla="*/ 8047035 w 11499847"/>
              <a:gd name="connsiteY355" fmla="*/ 415934 h 2403475"/>
              <a:gd name="connsiteX356" fmla="*/ 7999751 w 11499847"/>
              <a:gd name="connsiteY356" fmla="*/ 527381 h 2403475"/>
              <a:gd name="connsiteX357" fmla="*/ 7866478 w 11499847"/>
              <a:gd name="connsiteY357" fmla="*/ 571500 h 2403475"/>
              <a:gd name="connsiteX358" fmla="*/ 7761659 w 11499847"/>
              <a:gd name="connsiteY358" fmla="*/ 554145 h 2403475"/>
              <a:gd name="connsiteX359" fmla="*/ 7685085 w 11499847"/>
              <a:gd name="connsiteY359" fmla="*/ 512954 h 2403475"/>
              <a:gd name="connsiteX360" fmla="*/ 7725883 w 11499847"/>
              <a:gd name="connsiteY360" fmla="*/ 447925 h 2403475"/>
              <a:gd name="connsiteX361" fmla="*/ 7793879 w 11499847"/>
              <a:gd name="connsiteY361" fmla="*/ 483053 h 2403475"/>
              <a:gd name="connsiteX362" fmla="*/ 7867106 w 11499847"/>
              <a:gd name="connsiteY362" fmla="*/ 497063 h 2403475"/>
              <a:gd name="connsiteX363" fmla="*/ 7939496 w 11499847"/>
              <a:gd name="connsiteY363" fmla="*/ 475108 h 2403475"/>
              <a:gd name="connsiteX364" fmla="*/ 7964393 w 11499847"/>
              <a:gd name="connsiteY364" fmla="*/ 420952 h 2403475"/>
              <a:gd name="connsiteX365" fmla="*/ 7933847 w 11499847"/>
              <a:gd name="connsiteY365" fmla="*/ 369933 h 2403475"/>
              <a:gd name="connsiteX366" fmla="*/ 7853925 w 11499847"/>
              <a:gd name="connsiteY366" fmla="*/ 339823 h 2403475"/>
              <a:gd name="connsiteX367" fmla="*/ 7745968 w 11499847"/>
              <a:gd name="connsiteY367" fmla="*/ 292986 h 2403475"/>
              <a:gd name="connsiteX368" fmla="*/ 7698266 w 11499847"/>
              <a:gd name="connsiteY368" fmla="*/ 190739 h 2403475"/>
              <a:gd name="connsiteX369" fmla="*/ 7743666 w 11499847"/>
              <a:gd name="connsiteY369" fmla="*/ 80964 h 2403475"/>
              <a:gd name="connsiteX370" fmla="*/ 7870035 w 11499847"/>
              <a:gd name="connsiteY370" fmla="*/ 38100 h 2403475"/>
              <a:gd name="connsiteX371" fmla="*/ 7334624 w 11499847"/>
              <a:gd name="connsiteY371" fmla="*/ 38100 h 2403475"/>
              <a:gd name="connsiteX372" fmla="*/ 7525363 w 11499847"/>
              <a:gd name="connsiteY372" fmla="*/ 116301 h 2403475"/>
              <a:gd name="connsiteX373" fmla="*/ 7604123 w 11499847"/>
              <a:gd name="connsiteY373" fmla="*/ 304905 h 2403475"/>
              <a:gd name="connsiteX374" fmla="*/ 7525363 w 11499847"/>
              <a:gd name="connsiteY374" fmla="*/ 493090 h 2403475"/>
              <a:gd name="connsiteX375" fmla="*/ 7334624 w 11499847"/>
              <a:gd name="connsiteY375" fmla="*/ 571500 h 2403475"/>
              <a:gd name="connsiteX376" fmla="*/ 7144094 w 11499847"/>
              <a:gd name="connsiteY376" fmla="*/ 493090 h 2403475"/>
              <a:gd name="connsiteX377" fmla="*/ 7065960 w 11499847"/>
              <a:gd name="connsiteY377" fmla="*/ 304905 h 2403475"/>
              <a:gd name="connsiteX378" fmla="*/ 7144094 w 11499847"/>
              <a:gd name="connsiteY378" fmla="*/ 116301 h 2403475"/>
              <a:gd name="connsiteX379" fmla="*/ 7334624 w 11499847"/>
              <a:gd name="connsiteY379" fmla="*/ 38100 h 2403475"/>
              <a:gd name="connsiteX380" fmla="*/ 2766077 w 11499847"/>
              <a:gd name="connsiteY380" fmla="*/ 0 h 2403475"/>
              <a:gd name="connsiteX381" fmla="*/ 3146531 w 11499847"/>
              <a:gd name="connsiteY381" fmla="*/ 51449 h 2403475"/>
              <a:gd name="connsiteX382" fmla="*/ 3467375 w 11499847"/>
              <a:gd name="connsiteY382" fmla="*/ 204124 h 2403475"/>
              <a:gd name="connsiteX383" fmla="*/ 3340627 w 11499847"/>
              <a:gd name="connsiteY383" fmla="*/ 403228 h 2403475"/>
              <a:gd name="connsiteX384" fmla="*/ 3213880 w 11499847"/>
              <a:gd name="connsiteY384" fmla="*/ 602542 h 2403475"/>
              <a:gd name="connsiteX385" fmla="*/ 3009743 w 11499847"/>
              <a:gd name="connsiteY385" fmla="*/ 496716 h 2403475"/>
              <a:gd name="connsiteX386" fmla="*/ 2766077 w 11499847"/>
              <a:gd name="connsiteY386" fmla="*/ 457606 h 2403475"/>
              <a:gd name="connsiteX387" fmla="*/ 2232314 w 11499847"/>
              <a:gd name="connsiteY387" fmla="*/ 681180 h 2403475"/>
              <a:gd name="connsiteX388" fmla="*/ 2012073 w 11499847"/>
              <a:gd name="connsiteY388" fmla="*/ 1198391 h 2403475"/>
              <a:gd name="connsiteX389" fmla="*/ 2232314 w 11499847"/>
              <a:gd name="connsiteY389" fmla="*/ 1721250 h 2403475"/>
              <a:gd name="connsiteX390" fmla="*/ 2766077 w 11499847"/>
              <a:gd name="connsiteY390" fmla="*/ 1942732 h 2403475"/>
              <a:gd name="connsiteX391" fmla="*/ 3050111 w 11499847"/>
              <a:gd name="connsiteY391" fmla="*/ 1886682 h 2403475"/>
              <a:gd name="connsiteX392" fmla="*/ 3289594 w 11499847"/>
              <a:gd name="connsiteY392" fmla="*/ 1722086 h 2403475"/>
              <a:gd name="connsiteX393" fmla="*/ 3543925 w 11499847"/>
              <a:gd name="connsiteY393" fmla="*/ 1095493 h 2403475"/>
              <a:gd name="connsiteX394" fmla="*/ 3921866 w 11499847"/>
              <a:gd name="connsiteY394" fmla="*/ 345714 h 2403475"/>
              <a:gd name="connsiteX395" fmla="*/ 4300646 w 11499847"/>
              <a:gd name="connsiteY395" fmla="*/ 92441 h 2403475"/>
              <a:gd name="connsiteX396" fmla="*/ 4787977 w 11499847"/>
              <a:gd name="connsiteY396" fmla="*/ 0 h 2403475"/>
              <a:gd name="connsiteX397" fmla="*/ 5168221 w 11499847"/>
              <a:gd name="connsiteY397" fmla="*/ 54796 h 2403475"/>
              <a:gd name="connsiteX398" fmla="*/ 5489275 w 11499847"/>
              <a:gd name="connsiteY398" fmla="*/ 210607 h 2403475"/>
              <a:gd name="connsiteX399" fmla="*/ 5364200 w 11499847"/>
              <a:gd name="connsiteY399" fmla="*/ 409921 h 2403475"/>
              <a:gd name="connsiteX400" fmla="*/ 5239125 w 11499847"/>
              <a:gd name="connsiteY400" fmla="*/ 609025 h 2403475"/>
              <a:gd name="connsiteX401" fmla="*/ 5031643 w 11499847"/>
              <a:gd name="connsiteY401" fmla="*/ 500480 h 2403475"/>
              <a:gd name="connsiteX402" fmla="*/ 4784631 w 11499847"/>
              <a:gd name="connsiteY402" fmla="*/ 460952 h 2403475"/>
              <a:gd name="connsiteX403" fmla="*/ 4264462 w 11499847"/>
              <a:gd name="connsiteY403" fmla="*/ 679089 h 2403475"/>
              <a:gd name="connsiteX404" fmla="*/ 4050287 w 11499847"/>
              <a:gd name="connsiteY404" fmla="*/ 1198391 h 2403475"/>
              <a:gd name="connsiteX405" fmla="*/ 4262370 w 11499847"/>
              <a:gd name="connsiteY405" fmla="*/ 1725223 h 2403475"/>
              <a:gd name="connsiteX406" fmla="*/ 4778147 w 11499847"/>
              <a:gd name="connsiteY406" fmla="*/ 1945870 h 2403475"/>
              <a:gd name="connsiteX407" fmla="*/ 5191438 w 11499847"/>
              <a:gd name="connsiteY407" fmla="*/ 1804280 h 2403475"/>
              <a:gd name="connsiteX408" fmla="*/ 5426737 w 11499847"/>
              <a:gd name="connsiteY408" fmla="*/ 1445390 h 2403475"/>
              <a:gd name="connsiteX409" fmla="*/ 4708917 w 11499847"/>
              <a:gd name="connsiteY409" fmla="*/ 1445390 h 2403475"/>
              <a:gd name="connsiteX410" fmla="*/ 4850515 w 11499847"/>
              <a:gd name="connsiteY410" fmla="*/ 1223279 h 2403475"/>
              <a:gd name="connsiteX411" fmla="*/ 4992113 w 11499847"/>
              <a:gd name="connsiteY411" fmla="*/ 1000960 h 2403475"/>
              <a:gd name="connsiteX412" fmla="*/ 5457901 w 11499847"/>
              <a:gd name="connsiteY412" fmla="*/ 1000960 h 2403475"/>
              <a:gd name="connsiteX413" fmla="*/ 5924108 w 11499847"/>
              <a:gd name="connsiteY413" fmla="*/ 1000960 h 2403475"/>
              <a:gd name="connsiteX414" fmla="*/ 5936030 w 11499847"/>
              <a:gd name="connsiteY414" fmla="*/ 1100094 h 2403475"/>
              <a:gd name="connsiteX415" fmla="*/ 5940422 w 11499847"/>
              <a:gd name="connsiteY415" fmla="*/ 1201738 h 2403475"/>
              <a:gd name="connsiteX416" fmla="*/ 5600963 w 11499847"/>
              <a:gd name="connsiteY416" fmla="*/ 2050860 h 2403475"/>
              <a:gd name="connsiteX417" fmla="*/ 4764970 w 11499847"/>
              <a:gd name="connsiteY417" fmla="*/ 2403475 h 2403475"/>
              <a:gd name="connsiteX418" fmla="*/ 4178290 w 11499847"/>
              <a:gd name="connsiteY418" fmla="*/ 2262513 h 2403475"/>
              <a:gd name="connsiteX419" fmla="*/ 3757265 w 11499847"/>
              <a:gd name="connsiteY419" fmla="*/ 1886682 h 2403475"/>
              <a:gd name="connsiteX420" fmla="*/ 3332469 w 11499847"/>
              <a:gd name="connsiteY420" fmla="*/ 2263558 h 2403475"/>
              <a:gd name="connsiteX421" fmla="*/ 2749555 w 11499847"/>
              <a:gd name="connsiteY421" fmla="*/ 2403475 h 2403475"/>
              <a:gd name="connsiteX422" fmla="*/ 2242563 w 11499847"/>
              <a:gd name="connsiteY422" fmla="*/ 2295766 h 2403475"/>
              <a:gd name="connsiteX423" fmla="*/ 1844121 w 11499847"/>
              <a:gd name="connsiteY423" fmla="*/ 2005266 h 2403475"/>
              <a:gd name="connsiteX424" fmla="*/ 1583096 w 11499847"/>
              <a:gd name="connsiteY424" fmla="*/ 2257493 h 2403475"/>
              <a:gd name="connsiteX425" fmla="*/ 1188838 w 11499847"/>
              <a:gd name="connsiteY425" fmla="*/ 2354117 h 2403475"/>
              <a:gd name="connsiteX426" fmla="*/ 0 w 11499847"/>
              <a:gd name="connsiteY426" fmla="*/ 2354117 h 2403475"/>
              <a:gd name="connsiteX427" fmla="*/ 0 w 11499847"/>
              <a:gd name="connsiteY427" fmla="*/ 1201738 h 2403475"/>
              <a:gd name="connsiteX428" fmla="*/ 0 w 11499847"/>
              <a:gd name="connsiteY428" fmla="*/ 49358 h 2403475"/>
              <a:gd name="connsiteX429" fmla="*/ 538575 w 11499847"/>
              <a:gd name="connsiteY429" fmla="*/ 49358 h 2403475"/>
              <a:gd name="connsiteX430" fmla="*/ 1076940 w 11499847"/>
              <a:gd name="connsiteY430" fmla="*/ 49358 h 2403475"/>
              <a:gd name="connsiteX431" fmla="*/ 1523487 w 11499847"/>
              <a:gd name="connsiteY431" fmla="*/ 176099 h 2403475"/>
              <a:gd name="connsiteX432" fmla="*/ 1774892 w 11499847"/>
              <a:gd name="connsiteY432" fmla="*/ 500480 h 2403475"/>
              <a:gd name="connsiteX433" fmla="*/ 2196549 w 11499847"/>
              <a:gd name="connsiteY433" fmla="*/ 137826 h 2403475"/>
              <a:gd name="connsiteX434" fmla="*/ 2766077 w 11499847"/>
              <a:gd name="connsiteY434" fmla="*/ 0 h 240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Lst>
            <a:rect l="l" t="t" r="r" b="b"/>
            <a:pathLst>
              <a:path w="11499847" h="2403475">
                <a:moveTo>
                  <a:pt x="8982072" y="1919288"/>
                </a:moveTo>
                <a:cubicBezTo>
                  <a:pt x="8982072" y="2105026"/>
                  <a:pt x="8982072" y="2105026"/>
                  <a:pt x="8982072" y="2105026"/>
                </a:cubicBezTo>
                <a:cubicBezTo>
                  <a:pt x="9098233" y="2105026"/>
                  <a:pt x="9098233" y="2105026"/>
                  <a:pt x="9098233" y="2105026"/>
                </a:cubicBezTo>
                <a:cubicBezTo>
                  <a:pt x="9124975" y="2105026"/>
                  <a:pt x="9148166" y="2096202"/>
                  <a:pt x="9164880" y="2080233"/>
                </a:cubicBezTo>
                <a:cubicBezTo>
                  <a:pt x="9181594" y="2064055"/>
                  <a:pt x="9191622" y="2040732"/>
                  <a:pt x="9191622" y="2011737"/>
                </a:cubicBezTo>
                <a:cubicBezTo>
                  <a:pt x="9191622" y="1983792"/>
                  <a:pt x="9181594" y="1960680"/>
                  <a:pt x="9164880" y="1944501"/>
                </a:cubicBezTo>
                <a:cubicBezTo>
                  <a:pt x="9148166" y="1928323"/>
                  <a:pt x="9124975" y="1919288"/>
                  <a:pt x="9098233" y="1919288"/>
                </a:cubicBezTo>
                <a:cubicBezTo>
                  <a:pt x="8982072" y="1919288"/>
                  <a:pt x="8982072" y="1919288"/>
                  <a:pt x="8982072" y="1919288"/>
                </a:cubicBezTo>
                <a:close/>
                <a:moveTo>
                  <a:pt x="7280272" y="1919288"/>
                </a:moveTo>
                <a:cubicBezTo>
                  <a:pt x="7280272" y="2097088"/>
                  <a:pt x="7280272" y="2097088"/>
                  <a:pt x="7280272" y="2097088"/>
                </a:cubicBezTo>
                <a:cubicBezTo>
                  <a:pt x="7404503" y="2097088"/>
                  <a:pt x="7404503" y="2097088"/>
                  <a:pt x="7404503" y="2097088"/>
                </a:cubicBezTo>
                <a:cubicBezTo>
                  <a:pt x="7430689" y="2097088"/>
                  <a:pt x="7453105" y="2088711"/>
                  <a:pt x="7469027" y="2073423"/>
                </a:cubicBezTo>
                <a:cubicBezTo>
                  <a:pt x="7485158" y="2058136"/>
                  <a:pt x="7494585" y="2035937"/>
                  <a:pt x="7494585" y="2008502"/>
                </a:cubicBezTo>
                <a:cubicBezTo>
                  <a:pt x="7494585" y="1981487"/>
                  <a:pt x="7485158" y="1959078"/>
                  <a:pt x="7469027" y="1943581"/>
                </a:cubicBezTo>
                <a:cubicBezTo>
                  <a:pt x="7453105" y="1927874"/>
                  <a:pt x="7430689" y="1919288"/>
                  <a:pt x="7404503" y="1919288"/>
                </a:cubicBezTo>
                <a:cubicBezTo>
                  <a:pt x="7280272" y="1919288"/>
                  <a:pt x="7280272" y="1919288"/>
                  <a:pt x="7280272" y="1919288"/>
                </a:cubicBezTo>
                <a:close/>
                <a:moveTo>
                  <a:pt x="7945015" y="1909763"/>
                </a:moveTo>
                <a:cubicBezTo>
                  <a:pt x="7893445" y="1909763"/>
                  <a:pt x="7847115" y="1930941"/>
                  <a:pt x="7813574" y="1965330"/>
                </a:cubicBezTo>
                <a:cubicBezTo>
                  <a:pt x="7780242" y="1999719"/>
                  <a:pt x="7759697" y="2047317"/>
                  <a:pt x="7759697" y="2100368"/>
                </a:cubicBezTo>
                <a:cubicBezTo>
                  <a:pt x="7759697" y="2153419"/>
                  <a:pt x="7780242" y="2201227"/>
                  <a:pt x="7813574" y="2235406"/>
                </a:cubicBezTo>
                <a:cubicBezTo>
                  <a:pt x="7847115" y="2269795"/>
                  <a:pt x="7893445" y="2290763"/>
                  <a:pt x="7945015" y="2290763"/>
                </a:cubicBezTo>
                <a:cubicBezTo>
                  <a:pt x="7997215" y="2290763"/>
                  <a:pt x="8043544" y="2270004"/>
                  <a:pt x="8077086" y="2235825"/>
                </a:cubicBezTo>
                <a:cubicBezTo>
                  <a:pt x="8110628" y="2201437"/>
                  <a:pt x="8131172" y="2153838"/>
                  <a:pt x="8131172" y="2100368"/>
                </a:cubicBezTo>
                <a:cubicBezTo>
                  <a:pt x="8131172" y="2047317"/>
                  <a:pt x="8110418" y="1999719"/>
                  <a:pt x="8076876" y="1965330"/>
                </a:cubicBezTo>
                <a:cubicBezTo>
                  <a:pt x="8043334" y="1930941"/>
                  <a:pt x="7996796" y="1909763"/>
                  <a:pt x="7945015" y="1909763"/>
                </a:cubicBezTo>
                <a:close/>
                <a:moveTo>
                  <a:pt x="8899522" y="1844675"/>
                </a:moveTo>
                <a:cubicBezTo>
                  <a:pt x="9098598" y="1844675"/>
                  <a:pt x="9098598" y="1844675"/>
                  <a:pt x="9098598" y="1844675"/>
                </a:cubicBezTo>
                <a:cubicBezTo>
                  <a:pt x="9152872" y="1844675"/>
                  <a:pt x="9197507" y="1862857"/>
                  <a:pt x="9228521" y="1892741"/>
                </a:cubicBezTo>
                <a:cubicBezTo>
                  <a:pt x="9259744" y="1922835"/>
                  <a:pt x="9277347" y="1964423"/>
                  <a:pt x="9277347" y="2011236"/>
                </a:cubicBezTo>
                <a:cubicBezTo>
                  <a:pt x="9277347" y="2057839"/>
                  <a:pt x="9259744" y="2099427"/>
                  <a:pt x="9228521" y="2129521"/>
                </a:cubicBezTo>
                <a:cubicBezTo>
                  <a:pt x="9197507" y="2159405"/>
                  <a:pt x="9152872" y="2177796"/>
                  <a:pt x="9098598" y="2177796"/>
                </a:cubicBezTo>
                <a:cubicBezTo>
                  <a:pt x="8982086" y="2177796"/>
                  <a:pt x="8982086" y="2177796"/>
                  <a:pt x="8982086" y="2177796"/>
                </a:cubicBezTo>
                <a:cubicBezTo>
                  <a:pt x="8982086" y="2355850"/>
                  <a:pt x="8982086" y="2355850"/>
                  <a:pt x="8982086" y="2355850"/>
                </a:cubicBezTo>
                <a:cubicBezTo>
                  <a:pt x="8899522" y="2355850"/>
                  <a:pt x="8899522" y="2355850"/>
                  <a:pt x="8899522" y="2355850"/>
                </a:cubicBezTo>
                <a:cubicBezTo>
                  <a:pt x="8899522" y="1844675"/>
                  <a:pt x="8899522" y="1844675"/>
                  <a:pt x="8899522" y="1844675"/>
                </a:cubicBezTo>
                <a:close/>
                <a:moveTo>
                  <a:pt x="8324847" y="1844675"/>
                </a:moveTo>
                <a:cubicBezTo>
                  <a:pt x="8407608" y="1844675"/>
                  <a:pt x="8407608" y="1844675"/>
                  <a:pt x="8407608" y="1844675"/>
                </a:cubicBezTo>
                <a:cubicBezTo>
                  <a:pt x="8407608" y="2158090"/>
                  <a:pt x="8407608" y="2158090"/>
                  <a:pt x="8407608" y="2158090"/>
                </a:cubicBezTo>
                <a:cubicBezTo>
                  <a:pt x="8407608" y="2195307"/>
                  <a:pt x="8420389" y="2228551"/>
                  <a:pt x="8443017" y="2252595"/>
                </a:cubicBezTo>
                <a:cubicBezTo>
                  <a:pt x="8465855" y="2276431"/>
                  <a:pt x="8498331" y="2291066"/>
                  <a:pt x="8537931" y="2291066"/>
                </a:cubicBezTo>
                <a:cubicBezTo>
                  <a:pt x="8576692" y="2291066"/>
                  <a:pt x="8609168" y="2276431"/>
                  <a:pt x="8631797" y="2252595"/>
                </a:cubicBezTo>
                <a:cubicBezTo>
                  <a:pt x="8654425" y="2228551"/>
                  <a:pt x="8667415" y="2195307"/>
                  <a:pt x="8667415" y="2158090"/>
                </a:cubicBezTo>
                <a:cubicBezTo>
                  <a:pt x="8667415" y="1844675"/>
                  <a:pt x="8667415" y="1844675"/>
                  <a:pt x="8667415" y="1844675"/>
                </a:cubicBezTo>
                <a:cubicBezTo>
                  <a:pt x="8748710" y="1844675"/>
                  <a:pt x="8748710" y="1844675"/>
                  <a:pt x="8748710" y="1844675"/>
                </a:cubicBezTo>
                <a:cubicBezTo>
                  <a:pt x="8748710" y="2158717"/>
                  <a:pt x="8748710" y="2158717"/>
                  <a:pt x="8748710" y="2158717"/>
                </a:cubicBezTo>
                <a:cubicBezTo>
                  <a:pt x="8748710" y="2218724"/>
                  <a:pt x="8726291" y="2270785"/>
                  <a:pt x="8688577" y="2307793"/>
                </a:cubicBezTo>
                <a:cubicBezTo>
                  <a:pt x="8650863" y="2345010"/>
                  <a:pt x="8597854" y="2366963"/>
                  <a:pt x="8537093" y="2366963"/>
                </a:cubicBezTo>
                <a:cubicBezTo>
                  <a:pt x="8476331" y="2366963"/>
                  <a:pt x="8423322" y="2345010"/>
                  <a:pt x="8385399" y="2307793"/>
                </a:cubicBezTo>
                <a:cubicBezTo>
                  <a:pt x="8347475" y="2270785"/>
                  <a:pt x="8324847" y="2218724"/>
                  <a:pt x="8324847" y="2158717"/>
                </a:cubicBezTo>
                <a:cubicBezTo>
                  <a:pt x="8324847" y="1844675"/>
                  <a:pt x="8324847" y="1844675"/>
                  <a:pt x="8324847" y="1844675"/>
                </a:cubicBezTo>
                <a:close/>
                <a:moveTo>
                  <a:pt x="7197722" y="1844675"/>
                </a:moveTo>
                <a:cubicBezTo>
                  <a:pt x="7404196" y="1844675"/>
                  <a:pt x="7404196" y="1844675"/>
                  <a:pt x="7404196" y="1844675"/>
                </a:cubicBezTo>
                <a:cubicBezTo>
                  <a:pt x="7457641" y="1844675"/>
                  <a:pt x="7501065" y="1862439"/>
                  <a:pt x="7531336" y="1891906"/>
                </a:cubicBezTo>
                <a:cubicBezTo>
                  <a:pt x="7561608" y="1921581"/>
                  <a:pt x="7578727" y="1962542"/>
                  <a:pt x="7578727" y="2008937"/>
                </a:cubicBezTo>
                <a:cubicBezTo>
                  <a:pt x="7578727" y="2047390"/>
                  <a:pt x="7568080" y="2080827"/>
                  <a:pt x="7548455" y="2106950"/>
                </a:cubicBezTo>
                <a:cubicBezTo>
                  <a:pt x="7529040" y="2133073"/>
                  <a:pt x="7500647" y="2152091"/>
                  <a:pt x="7464947" y="2161495"/>
                </a:cubicBezTo>
                <a:cubicBezTo>
                  <a:pt x="7525699" y="2258673"/>
                  <a:pt x="7525699" y="2258673"/>
                  <a:pt x="7525699" y="2258673"/>
                </a:cubicBezTo>
                <a:cubicBezTo>
                  <a:pt x="7586660" y="2355850"/>
                  <a:pt x="7586660" y="2355850"/>
                  <a:pt x="7586660" y="2355850"/>
                </a:cubicBezTo>
                <a:cubicBezTo>
                  <a:pt x="7491044" y="2355850"/>
                  <a:pt x="7491044" y="2355850"/>
                  <a:pt x="7491044" y="2355850"/>
                </a:cubicBezTo>
                <a:cubicBezTo>
                  <a:pt x="7434676" y="2263479"/>
                  <a:pt x="7434676" y="2263479"/>
                  <a:pt x="7434676" y="2263479"/>
                </a:cubicBezTo>
                <a:cubicBezTo>
                  <a:pt x="7378099" y="2171108"/>
                  <a:pt x="7378099" y="2171108"/>
                  <a:pt x="7378099" y="2171108"/>
                </a:cubicBezTo>
                <a:cubicBezTo>
                  <a:pt x="7280395" y="2171108"/>
                  <a:pt x="7280395" y="2171108"/>
                  <a:pt x="7280395" y="2171108"/>
                </a:cubicBezTo>
                <a:cubicBezTo>
                  <a:pt x="7280395" y="2355850"/>
                  <a:pt x="7280395" y="2355850"/>
                  <a:pt x="7280395" y="2355850"/>
                </a:cubicBezTo>
                <a:cubicBezTo>
                  <a:pt x="7197722" y="2355850"/>
                  <a:pt x="7197722" y="2355850"/>
                  <a:pt x="7197722" y="2355850"/>
                </a:cubicBezTo>
                <a:cubicBezTo>
                  <a:pt x="7197722" y="1844675"/>
                  <a:pt x="7197722" y="1844675"/>
                  <a:pt x="7197722" y="1844675"/>
                </a:cubicBezTo>
                <a:close/>
                <a:moveTo>
                  <a:pt x="7945016" y="1833563"/>
                </a:moveTo>
                <a:cubicBezTo>
                  <a:pt x="8020028" y="1833563"/>
                  <a:pt x="8087706" y="1863673"/>
                  <a:pt x="8136527" y="1911974"/>
                </a:cubicBezTo>
                <a:cubicBezTo>
                  <a:pt x="8185138" y="1960274"/>
                  <a:pt x="8215310" y="2026976"/>
                  <a:pt x="8215310" y="2100368"/>
                </a:cubicBezTo>
                <a:cubicBezTo>
                  <a:pt x="8215310" y="2173760"/>
                  <a:pt x="8185138" y="2240461"/>
                  <a:pt x="8136527" y="2288762"/>
                </a:cubicBezTo>
                <a:cubicBezTo>
                  <a:pt x="8087706" y="2337063"/>
                  <a:pt x="8020028" y="2366963"/>
                  <a:pt x="7945016" y="2366963"/>
                </a:cubicBezTo>
                <a:cubicBezTo>
                  <a:pt x="7870004" y="2366963"/>
                  <a:pt x="7802745" y="2337063"/>
                  <a:pt x="7754134" y="2288762"/>
                </a:cubicBezTo>
                <a:cubicBezTo>
                  <a:pt x="7705523" y="2240461"/>
                  <a:pt x="7675560" y="2173760"/>
                  <a:pt x="7675560" y="2100368"/>
                </a:cubicBezTo>
                <a:cubicBezTo>
                  <a:pt x="7675560" y="2026976"/>
                  <a:pt x="7705523" y="1960274"/>
                  <a:pt x="7754134" y="1911974"/>
                </a:cubicBezTo>
                <a:cubicBezTo>
                  <a:pt x="7802745" y="1863673"/>
                  <a:pt x="7870004" y="1833563"/>
                  <a:pt x="7945016" y="1833563"/>
                </a:cubicBezTo>
                <a:close/>
                <a:moveTo>
                  <a:pt x="6834872" y="1833563"/>
                </a:moveTo>
                <a:cubicBezTo>
                  <a:pt x="6865690" y="1833563"/>
                  <a:pt x="6894831" y="1837536"/>
                  <a:pt x="6921875" y="1845482"/>
                </a:cubicBezTo>
                <a:cubicBezTo>
                  <a:pt x="6948919" y="1853218"/>
                  <a:pt x="6973658" y="1865136"/>
                  <a:pt x="6996090" y="1881028"/>
                </a:cubicBezTo>
                <a:cubicBezTo>
                  <a:pt x="6974496" y="1914692"/>
                  <a:pt x="6974496" y="1914692"/>
                  <a:pt x="6974496" y="1914692"/>
                </a:cubicBezTo>
                <a:cubicBezTo>
                  <a:pt x="6952903" y="1948356"/>
                  <a:pt x="6952903" y="1948356"/>
                  <a:pt x="6952903" y="1948356"/>
                </a:cubicBezTo>
                <a:cubicBezTo>
                  <a:pt x="6935712" y="1935183"/>
                  <a:pt x="6917263" y="1925774"/>
                  <a:pt x="6897556" y="1919501"/>
                </a:cubicBezTo>
                <a:cubicBezTo>
                  <a:pt x="6877850" y="1913228"/>
                  <a:pt x="6856885" y="1910301"/>
                  <a:pt x="6834243" y="1910301"/>
                </a:cubicBezTo>
                <a:cubicBezTo>
                  <a:pt x="6782461" y="1910301"/>
                  <a:pt x="6736548" y="1931001"/>
                  <a:pt x="6703424" y="1965084"/>
                </a:cubicBezTo>
                <a:cubicBezTo>
                  <a:pt x="6670510" y="1999166"/>
                  <a:pt x="6650384" y="2046631"/>
                  <a:pt x="6650384" y="2100368"/>
                </a:cubicBezTo>
                <a:cubicBezTo>
                  <a:pt x="6650384" y="2154105"/>
                  <a:pt x="6669671" y="2201779"/>
                  <a:pt x="6701957" y="2236070"/>
                </a:cubicBezTo>
                <a:cubicBezTo>
                  <a:pt x="6734242" y="2270152"/>
                  <a:pt x="6779526" y="2291062"/>
                  <a:pt x="6831308" y="2291062"/>
                </a:cubicBezTo>
                <a:cubicBezTo>
                  <a:pt x="6878898" y="2291062"/>
                  <a:pt x="6917473" y="2275798"/>
                  <a:pt x="6945984" y="2250498"/>
                </a:cubicBezTo>
                <a:cubicBezTo>
                  <a:pt x="6974496" y="2225197"/>
                  <a:pt x="6992735" y="2189442"/>
                  <a:pt x="6999863" y="2148460"/>
                </a:cubicBezTo>
                <a:cubicBezTo>
                  <a:pt x="6825438" y="2148460"/>
                  <a:pt x="6825438" y="2148460"/>
                  <a:pt x="6825438" y="2148460"/>
                </a:cubicBezTo>
                <a:cubicBezTo>
                  <a:pt x="6849128" y="2111241"/>
                  <a:pt x="6849128" y="2111241"/>
                  <a:pt x="6849128" y="2111241"/>
                </a:cubicBezTo>
                <a:cubicBezTo>
                  <a:pt x="6873028" y="2074022"/>
                  <a:pt x="6873028" y="2074022"/>
                  <a:pt x="6873028" y="2074022"/>
                </a:cubicBezTo>
                <a:cubicBezTo>
                  <a:pt x="7078061" y="2074022"/>
                  <a:pt x="7078061" y="2074022"/>
                  <a:pt x="7078061" y="2074022"/>
                </a:cubicBezTo>
                <a:cubicBezTo>
                  <a:pt x="7079319" y="2078204"/>
                  <a:pt x="7080158" y="2083849"/>
                  <a:pt x="7080787" y="2090540"/>
                </a:cubicBezTo>
                <a:cubicBezTo>
                  <a:pt x="7081415" y="2096813"/>
                  <a:pt x="7081835" y="2103922"/>
                  <a:pt x="7081835" y="2110613"/>
                </a:cubicBezTo>
                <a:cubicBezTo>
                  <a:pt x="7081835" y="2183378"/>
                  <a:pt x="7056258" y="2247361"/>
                  <a:pt x="7011813" y="2293362"/>
                </a:cubicBezTo>
                <a:cubicBezTo>
                  <a:pt x="6967788" y="2339363"/>
                  <a:pt x="6904894" y="2366963"/>
                  <a:pt x="6830470" y="2366963"/>
                </a:cubicBezTo>
                <a:cubicBezTo>
                  <a:pt x="6756255" y="2366963"/>
                  <a:pt x="6690007" y="2337481"/>
                  <a:pt x="6642417" y="2289389"/>
                </a:cubicBezTo>
                <a:cubicBezTo>
                  <a:pt x="6595037" y="2241088"/>
                  <a:pt x="6565897" y="2174387"/>
                  <a:pt x="6565897" y="2100368"/>
                </a:cubicBezTo>
                <a:cubicBezTo>
                  <a:pt x="6565897" y="2026139"/>
                  <a:pt x="6595876" y="1959438"/>
                  <a:pt x="6644514" y="1911346"/>
                </a:cubicBezTo>
                <a:cubicBezTo>
                  <a:pt x="6692942" y="1863255"/>
                  <a:pt x="6760238" y="1833563"/>
                  <a:pt x="6834872" y="1833563"/>
                </a:cubicBezTo>
                <a:close/>
                <a:moveTo>
                  <a:pt x="501650" y="1403350"/>
                </a:moveTo>
                <a:cubicBezTo>
                  <a:pt x="501650" y="1403350"/>
                  <a:pt x="501650" y="1403350"/>
                  <a:pt x="501650" y="1925638"/>
                </a:cubicBezTo>
                <a:cubicBezTo>
                  <a:pt x="501650" y="1925638"/>
                  <a:pt x="501650" y="1925638"/>
                  <a:pt x="842112" y="1925638"/>
                </a:cubicBezTo>
                <a:cubicBezTo>
                  <a:pt x="842112" y="1925638"/>
                  <a:pt x="842112" y="1925638"/>
                  <a:pt x="1182574" y="1925638"/>
                </a:cubicBezTo>
                <a:cubicBezTo>
                  <a:pt x="1258233" y="1925638"/>
                  <a:pt x="1326576" y="1896842"/>
                  <a:pt x="1375900" y="1849684"/>
                </a:cubicBezTo>
                <a:cubicBezTo>
                  <a:pt x="1425224" y="1802317"/>
                  <a:pt x="1455738" y="1736796"/>
                  <a:pt x="1455738" y="1662720"/>
                </a:cubicBezTo>
                <a:cubicBezTo>
                  <a:pt x="1455738" y="1588853"/>
                  <a:pt x="1425224" y="1523958"/>
                  <a:pt x="1375900" y="1477635"/>
                </a:cubicBezTo>
                <a:cubicBezTo>
                  <a:pt x="1326576" y="1431103"/>
                  <a:pt x="1258233" y="1403350"/>
                  <a:pt x="1182574" y="1403350"/>
                </a:cubicBezTo>
                <a:cubicBezTo>
                  <a:pt x="1182574" y="1403350"/>
                  <a:pt x="1182574" y="1403350"/>
                  <a:pt x="501650" y="1403350"/>
                </a:cubicBezTo>
                <a:close/>
                <a:moveTo>
                  <a:pt x="7349808" y="1012825"/>
                </a:moveTo>
                <a:cubicBezTo>
                  <a:pt x="7297999" y="1012825"/>
                  <a:pt x="7251643" y="1033706"/>
                  <a:pt x="7218292" y="1067952"/>
                </a:cubicBezTo>
                <a:cubicBezTo>
                  <a:pt x="7184731" y="1102197"/>
                  <a:pt x="7164385" y="1149598"/>
                  <a:pt x="7164385" y="1202427"/>
                </a:cubicBezTo>
                <a:cubicBezTo>
                  <a:pt x="7164385" y="1255466"/>
                  <a:pt x="7184731" y="1302866"/>
                  <a:pt x="7218292" y="1336903"/>
                </a:cubicBezTo>
                <a:cubicBezTo>
                  <a:pt x="7251643" y="1371148"/>
                  <a:pt x="7297999" y="1392238"/>
                  <a:pt x="7349808" y="1392238"/>
                </a:cubicBezTo>
                <a:cubicBezTo>
                  <a:pt x="7401827" y="1392238"/>
                  <a:pt x="7448393" y="1371357"/>
                  <a:pt x="7481953" y="1337320"/>
                </a:cubicBezTo>
                <a:cubicBezTo>
                  <a:pt x="7515304" y="1303075"/>
                  <a:pt x="7535860" y="1255675"/>
                  <a:pt x="7535860" y="1202427"/>
                </a:cubicBezTo>
                <a:cubicBezTo>
                  <a:pt x="7535860" y="1149598"/>
                  <a:pt x="7515304" y="1102197"/>
                  <a:pt x="7481534" y="1067952"/>
                </a:cubicBezTo>
                <a:cubicBezTo>
                  <a:pt x="7447973" y="1033706"/>
                  <a:pt x="7401408" y="1012825"/>
                  <a:pt x="7349808" y="1012825"/>
                </a:cubicBezTo>
                <a:close/>
                <a:moveTo>
                  <a:pt x="10448922" y="946150"/>
                </a:moveTo>
                <a:lnTo>
                  <a:pt x="10552110" y="946150"/>
                </a:lnTo>
                <a:lnTo>
                  <a:pt x="10671172" y="1139825"/>
                </a:lnTo>
                <a:lnTo>
                  <a:pt x="10790235" y="1333501"/>
                </a:lnTo>
                <a:lnTo>
                  <a:pt x="10790235" y="946150"/>
                </a:lnTo>
                <a:lnTo>
                  <a:pt x="10869610" y="946150"/>
                </a:lnTo>
                <a:lnTo>
                  <a:pt x="10869610" y="1458913"/>
                </a:lnTo>
                <a:lnTo>
                  <a:pt x="10772772" y="1458913"/>
                </a:lnTo>
                <a:lnTo>
                  <a:pt x="10650535" y="1260475"/>
                </a:lnTo>
                <a:lnTo>
                  <a:pt x="10528297" y="1062038"/>
                </a:lnTo>
                <a:lnTo>
                  <a:pt x="10528297" y="1458913"/>
                </a:lnTo>
                <a:lnTo>
                  <a:pt x="10448922" y="1458913"/>
                </a:lnTo>
                <a:close/>
                <a:moveTo>
                  <a:pt x="10185397" y="946150"/>
                </a:moveTo>
                <a:lnTo>
                  <a:pt x="10267947" y="946150"/>
                </a:lnTo>
                <a:lnTo>
                  <a:pt x="10267947" y="1458913"/>
                </a:lnTo>
                <a:lnTo>
                  <a:pt x="10185397" y="1458913"/>
                </a:lnTo>
                <a:close/>
                <a:moveTo>
                  <a:pt x="9656760" y="946150"/>
                </a:moveTo>
                <a:lnTo>
                  <a:pt x="10059985" y="946150"/>
                </a:lnTo>
                <a:lnTo>
                  <a:pt x="10059985" y="1022350"/>
                </a:lnTo>
                <a:lnTo>
                  <a:pt x="9899648" y="1022350"/>
                </a:lnTo>
                <a:lnTo>
                  <a:pt x="9899648" y="1458913"/>
                </a:lnTo>
                <a:lnTo>
                  <a:pt x="9817098" y="1458913"/>
                </a:lnTo>
                <a:lnTo>
                  <a:pt x="9817098" y="1022350"/>
                </a:lnTo>
                <a:lnTo>
                  <a:pt x="9656760" y="1022350"/>
                </a:lnTo>
                <a:close/>
                <a:moveTo>
                  <a:pt x="9336085" y="946150"/>
                </a:moveTo>
                <a:lnTo>
                  <a:pt x="9418635" y="946150"/>
                </a:lnTo>
                <a:lnTo>
                  <a:pt x="9418635" y="1382713"/>
                </a:lnTo>
                <a:lnTo>
                  <a:pt x="9671048" y="1382713"/>
                </a:lnTo>
                <a:lnTo>
                  <a:pt x="9671048" y="1458913"/>
                </a:lnTo>
                <a:lnTo>
                  <a:pt x="9336085" y="1458913"/>
                </a:lnTo>
                <a:close/>
                <a:moveTo>
                  <a:pt x="8766172" y="946150"/>
                </a:moveTo>
                <a:cubicBezTo>
                  <a:pt x="8848414" y="946150"/>
                  <a:pt x="8848414" y="946150"/>
                  <a:pt x="8848414" y="946150"/>
                </a:cubicBezTo>
                <a:cubicBezTo>
                  <a:pt x="8848414" y="1260391"/>
                  <a:pt x="8848414" y="1260391"/>
                  <a:pt x="8848414" y="1260391"/>
                </a:cubicBezTo>
                <a:cubicBezTo>
                  <a:pt x="8848414" y="1297706"/>
                  <a:pt x="8861356" y="1331038"/>
                  <a:pt x="8883900" y="1355146"/>
                </a:cubicBezTo>
                <a:cubicBezTo>
                  <a:pt x="8906443" y="1379044"/>
                  <a:pt x="8939006" y="1393718"/>
                  <a:pt x="8978249" y="1393718"/>
                </a:cubicBezTo>
                <a:cubicBezTo>
                  <a:pt x="9017074" y="1393718"/>
                  <a:pt x="9049219" y="1379044"/>
                  <a:pt x="9071972" y="1355146"/>
                </a:cubicBezTo>
                <a:cubicBezTo>
                  <a:pt x="9094515" y="1331038"/>
                  <a:pt x="9107457" y="1297706"/>
                  <a:pt x="9107457" y="1260391"/>
                </a:cubicBezTo>
                <a:cubicBezTo>
                  <a:pt x="9107457" y="946150"/>
                  <a:pt x="9107457" y="946150"/>
                  <a:pt x="9107457" y="946150"/>
                </a:cubicBezTo>
                <a:cubicBezTo>
                  <a:pt x="9188447" y="946150"/>
                  <a:pt x="9188447" y="946150"/>
                  <a:pt x="9188447" y="946150"/>
                </a:cubicBezTo>
                <a:cubicBezTo>
                  <a:pt x="9188447" y="1261230"/>
                  <a:pt x="9188447" y="1261230"/>
                  <a:pt x="9188447" y="1261230"/>
                </a:cubicBezTo>
                <a:cubicBezTo>
                  <a:pt x="9188447" y="1321185"/>
                  <a:pt x="9166112" y="1373384"/>
                  <a:pt x="9128539" y="1410489"/>
                </a:cubicBezTo>
                <a:cubicBezTo>
                  <a:pt x="9090758" y="1447804"/>
                  <a:pt x="9038156" y="1470025"/>
                  <a:pt x="8977623" y="1470025"/>
                </a:cubicBezTo>
                <a:cubicBezTo>
                  <a:pt x="8917089" y="1470025"/>
                  <a:pt x="8864278" y="1447804"/>
                  <a:pt x="8826497" y="1410489"/>
                </a:cubicBezTo>
                <a:cubicBezTo>
                  <a:pt x="8788716" y="1373384"/>
                  <a:pt x="8766172" y="1321185"/>
                  <a:pt x="8766172" y="1261230"/>
                </a:cubicBezTo>
                <a:cubicBezTo>
                  <a:pt x="8766172" y="946150"/>
                  <a:pt x="8766172" y="946150"/>
                  <a:pt x="8766172" y="946150"/>
                </a:cubicBezTo>
                <a:close/>
                <a:moveTo>
                  <a:pt x="7737472" y="946150"/>
                </a:moveTo>
                <a:lnTo>
                  <a:pt x="7839072" y="946150"/>
                </a:lnTo>
                <a:lnTo>
                  <a:pt x="7958134" y="1139825"/>
                </a:lnTo>
                <a:lnTo>
                  <a:pt x="8077197" y="1333501"/>
                </a:lnTo>
                <a:lnTo>
                  <a:pt x="8077197" y="946150"/>
                </a:lnTo>
                <a:lnTo>
                  <a:pt x="8156572" y="946150"/>
                </a:lnTo>
                <a:lnTo>
                  <a:pt x="8156572" y="1458913"/>
                </a:lnTo>
                <a:lnTo>
                  <a:pt x="8061322" y="1458913"/>
                </a:lnTo>
                <a:lnTo>
                  <a:pt x="7939084" y="1260475"/>
                </a:lnTo>
                <a:lnTo>
                  <a:pt x="7815259" y="1062038"/>
                </a:lnTo>
                <a:lnTo>
                  <a:pt x="7815259" y="1458913"/>
                </a:lnTo>
                <a:lnTo>
                  <a:pt x="7737472" y="1458913"/>
                </a:lnTo>
                <a:close/>
                <a:moveTo>
                  <a:pt x="11253544" y="936625"/>
                </a:moveTo>
                <a:cubicBezTo>
                  <a:pt x="11284280" y="936625"/>
                  <a:pt x="11313343" y="940389"/>
                  <a:pt x="11340315" y="948334"/>
                </a:cubicBezTo>
                <a:cubicBezTo>
                  <a:pt x="11367287" y="956071"/>
                  <a:pt x="11391959" y="967989"/>
                  <a:pt x="11414331" y="984090"/>
                </a:cubicBezTo>
                <a:cubicBezTo>
                  <a:pt x="11392795" y="1017545"/>
                  <a:pt x="11392795" y="1017545"/>
                  <a:pt x="11392795" y="1017545"/>
                </a:cubicBezTo>
                <a:cubicBezTo>
                  <a:pt x="11371260" y="1051209"/>
                  <a:pt x="11371260" y="1051209"/>
                  <a:pt x="11371260" y="1051209"/>
                </a:cubicBezTo>
                <a:cubicBezTo>
                  <a:pt x="11354114" y="1038036"/>
                  <a:pt x="11335715" y="1028627"/>
                  <a:pt x="11316270" y="1022354"/>
                </a:cubicBezTo>
                <a:cubicBezTo>
                  <a:pt x="11296616" y="1016290"/>
                  <a:pt x="11275498" y="1013363"/>
                  <a:pt x="11252917" y="1013363"/>
                </a:cubicBezTo>
                <a:cubicBezTo>
                  <a:pt x="11201273" y="1013363"/>
                  <a:pt x="11155483" y="1034063"/>
                  <a:pt x="11122657" y="1067936"/>
                </a:cubicBezTo>
                <a:cubicBezTo>
                  <a:pt x="11089622" y="1102019"/>
                  <a:pt x="11069549" y="1149692"/>
                  <a:pt x="11069549" y="1203221"/>
                </a:cubicBezTo>
                <a:cubicBezTo>
                  <a:pt x="11069549" y="1256958"/>
                  <a:pt x="11088785" y="1304631"/>
                  <a:pt x="11120984" y="1338923"/>
                </a:cubicBezTo>
                <a:cubicBezTo>
                  <a:pt x="11153393" y="1373214"/>
                  <a:pt x="11198346" y="1394124"/>
                  <a:pt x="11249990" y="1394124"/>
                </a:cubicBezTo>
                <a:cubicBezTo>
                  <a:pt x="11297452" y="1394124"/>
                  <a:pt x="11335924" y="1378860"/>
                  <a:pt x="11364360" y="1353350"/>
                </a:cubicBezTo>
                <a:cubicBezTo>
                  <a:pt x="11392795" y="1328050"/>
                  <a:pt x="11410986" y="1292295"/>
                  <a:pt x="11418095" y="1251521"/>
                </a:cubicBezTo>
                <a:cubicBezTo>
                  <a:pt x="11244136" y="1251521"/>
                  <a:pt x="11244136" y="1251521"/>
                  <a:pt x="11244136" y="1251521"/>
                </a:cubicBezTo>
                <a:cubicBezTo>
                  <a:pt x="11267971" y="1214303"/>
                  <a:pt x="11267971" y="1214303"/>
                  <a:pt x="11267971" y="1214303"/>
                </a:cubicBezTo>
                <a:cubicBezTo>
                  <a:pt x="11291598" y="1177084"/>
                  <a:pt x="11291598" y="1177084"/>
                  <a:pt x="11291598" y="1177084"/>
                </a:cubicBezTo>
                <a:cubicBezTo>
                  <a:pt x="11496083" y="1177084"/>
                  <a:pt x="11496083" y="1177084"/>
                  <a:pt x="11496083" y="1177084"/>
                </a:cubicBezTo>
                <a:cubicBezTo>
                  <a:pt x="11497338" y="1181057"/>
                  <a:pt x="11498174" y="1186911"/>
                  <a:pt x="11498802" y="1193393"/>
                </a:cubicBezTo>
                <a:cubicBezTo>
                  <a:pt x="11499429" y="1199875"/>
                  <a:pt x="11499847" y="1206984"/>
                  <a:pt x="11499847" y="1213466"/>
                </a:cubicBezTo>
                <a:cubicBezTo>
                  <a:pt x="11499847" y="1286231"/>
                  <a:pt x="11474339" y="1350214"/>
                  <a:pt x="11430222" y="1396215"/>
                </a:cubicBezTo>
                <a:cubicBezTo>
                  <a:pt x="11386105" y="1442216"/>
                  <a:pt x="11323379" y="1470025"/>
                  <a:pt x="11249154" y="1470025"/>
                </a:cubicBezTo>
                <a:cubicBezTo>
                  <a:pt x="11175137" y="1470025"/>
                  <a:pt x="11109066" y="1440334"/>
                  <a:pt x="11061813" y="1392242"/>
                </a:cubicBezTo>
                <a:cubicBezTo>
                  <a:pt x="11014351" y="1344150"/>
                  <a:pt x="10985497" y="1277449"/>
                  <a:pt x="10985497" y="1203221"/>
                </a:cubicBezTo>
                <a:cubicBezTo>
                  <a:pt x="10985497" y="1129201"/>
                  <a:pt x="11015187" y="1062500"/>
                  <a:pt x="11063695" y="1014408"/>
                </a:cubicBezTo>
                <a:cubicBezTo>
                  <a:pt x="11111994" y="966317"/>
                  <a:pt x="11179110" y="936625"/>
                  <a:pt x="11253544" y="936625"/>
                </a:cubicBezTo>
                <a:close/>
                <a:moveTo>
                  <a:pt x="8471697" y="936625"/>
                </a:moveTo>
                <a:cubicBezTo>
                  <a:pt x="8502452" y="936625"/>
                  <a:pt x="8530906" y="941434"/>
                  <a:pt x="8556850" y="949798"/>
                </a:cubicBezTo>
                <a:cubicBezTo>
                  <a:pt x="8582793" y="958162"/>
                  <a:pt x="8606225" y="970080"/>
                  <a:pt x="8626729" y="984717"/>
                </a:cubicBezTo>
                <a:cubicBezTo>
                  <a:pt x="8626729" y="984717"/>
                  <a:pt x="8626729" y="984717"/>
                  <a:pt x="8606225" y="1017336"/>
                </a:cubicBezTo>
                <a:cubicBezTo>
                  <a:pt x="8606225" y="1017336"/>
                  <a:pt x="8606225" y="1017336"/>
                  <a:pt x="8585722" y="1049745"/>
                </a:cubicBezTo>
                <a:cubicBezTo>
                  <a:pt x="8566474" y="1037409"/>
                  <a:pt x="8547644" y="1027581"/>
                  <a:pt x="8528605" y="1021099"/>
                </a:cubicBezTo>
                <a:cubicBezTo>
                  <a:pt x="8509775" y="1014617"/>
                  <a:pt x="8490736" y="1011063"/>
                  <a:pt x="8471070" y="1011063"/>
                </a:cubicBezTo>
                <a:cubicBezTo>
                  <a:pt x="8441151" y="1011063"/>
                  <a:pt x="8418974" y="1019217"/>
                  <a:pt x="8404328" y="1032181"/>
                </a:cubicBezTo>
                <a:cubicBezTo>
                  <a:pt x="8389683" y="1045354"/>
                  <a:pt x="8382570" y="1063755"/>
                  <a:pt x="8382570" y="1084246"/>
                </a:cubicBezTo>
                <a:cubicBezTo>
                  <a:pt x="8382570" y="1108292"/>
                  <a:pt x="8393449" y="1123556"/>
                  <a:pt x="8412697" y="1135474"/>
                </a:cubicBezTo>
                <a:cubicBezTo>
                  <a:pt x="8432155" y="1147183"/>
                  <a:pt x="8459772" y="1155338"/>
                  <a:pt x="8493038" y="1165165"/>
                </a:cubicBezTo>
                <a:cubicBezTo>
                  <a:pt x="8532789" y="1177293"/>
                  <a:pt x="8571704" y="1190257"/>
                  <a:pt x="8600786" y="1212421"/>
                </a:cubicBezTo>
                <a:cubicBezTo>
                  <a:pt x="8629658" y="1234585"/>
                  <a:pt x="8648697" y="1265740"/>
                  <a:pt x="8648697" y="1314250"/>
                </a:cubicBezTo>
                <a:cubicBezTo>
                  <a:pt x="8648697" y="1359205"/>
                  <a:pt x="8632169" y="1398097"/>
                  <a:pt x="8601413" y="1425906"/>
                </a:cubicBezTo>
                <a:cubicBezTo>
                  <a:pt x="8570658" y="1453507"/>
                  <a:pt x="8525467" y="1470025"/>
                  <a:pt x="8468140" y="1470025"/>
                </a:cubicBezTo>
                <a:cubicBezTo>
                  <a:pt x="8427552" y="1470025"/>
                  <a:pt x="8393031" y="1463125"/>
                  <a:pt x="8363531" y="1452461"/>
                </a:cubicBezTo>
                <a:cubicBezTo>
                  <a:pt x="8333821" y="1441797"/>
                  <a:pt x="8308715" y="1427161"/>
                  <a:pt x="8286747" y="1411479"/>
                </a:cubicBezTo>
                <a:cubicBezTo>
                  <a:pt x="8286747" y="1411479"/>
                  <a:pt x="8286747" y="1411479"/>
                  <a:pt x="8307251" y="1379069"/>
                </a:cubicBezTo>
                <a:cubicBezTo>
                  <a:pt x="8307251" y="1379069"/>
                  <a:pt x="8307251" y="1379069"/>
                  <a:pt x="8327754" y="1346450"/>
                </a:cubicBezTo>
                <a:cubicBezTo>
                  <a:pt x="8349931" y="1360669"/>
                  <a:pt x="8372318" y="1373005"/>
                  <a:pt x="8395541" y="1381578"/>
                </a:cubicBezTo>
                <a:cubicBezTo>
                  <a:pt x="8418765" y="1390360"/>
                  <a:pt x="8442825" y="1395378"/>
                  <a:pt x="8468768" y="1395378"/>
                </a:cubicBezTo>
                <a:cubicBezTo>
                  <a:pt x="8500569" y="1395378"/>
                  <a:pt x="8525048" y="1387224"/>
                  <a:pt x="8541367" y="1373633"/>
                </a:cubicBezTo>
                <a:cubicBezTo>
                  <a:pt x="8557686" y="1360041"/>
                  <a:pt x="8566055" y="1341014"/>
                  <a:pt x="8566055" y="1319477"/>
                </a:cubicBezTo>
                <a:cubicBezTo>
                  <a:pt x="8566055" y="1295640"/>
                  <a:pt x="8554967" y="1280376"/>
                  <a:pt x="8535509" y="1268458"/>
                </a:cubicBezTo>
                <a:cubicBezTo>
                  <a:pt x="8516261" y="1256540"/>
                  <a:pt x="8488644" y="1248176"/>
                  <a:pt x="8455587" y="1238348"/>
                </a:cubicBezTo>
                <a:cubicBezTo>
                  <a:pt x="8415417" y="1226221"/>
                  <a:pt x="8376502" y="1213466"/>
                  <a:pt x="8347630" y="1191511"/>
                </a:cubicBezTo>
                <a:cubicBezTo>
                  <a:pt x="8318758" y="1169556"/>
                  <a:pt x="8299928" y="1138192"/>
                  <a:pt x="8299928" y="1089264"/>
                </a:cubicBezTo>
                <a:cubicBezTo>
                  <a:pt x="8299928" y="1044727"/>
                  <a:pt x="8315829" y="1006463"/>
                  <a:pt x="8345329" y="979489"/>
                </a:cubicBezTo>
                <a:cubicBezTo>
                  <a:pt x="8374828" y="952516"/>
                  <a:pt x="8417718" y="936625"/>
                  <a:pt x="8471697" y="936625"/>
                </a:cubicBezTo>
                <a:close/>
                <a:moveTo>
                  <a:pt x="7349808" y="936625"/>
                </a:moveTo>
                <a:cubicBezTo>
                  <a:pt x="7424849" y="936625"/>
                  <a:pt x="7492344" y="966526"/>
                  <a:pt x="7541183" y="1014826"/>
                </a:cubicBezTo>
                <a:cubicBezTo>
                  <a:pt x="7590023" y="1063127"/>
                  <a:pt x="7619997" y="1129828"/>
                  <a:pt x="7619997" y="1203221"/>
                </a:cubicBezTo>
                <a:cubicBezTo>
                  <a:pt x="7619997" y="1276613"/>
                  <a:pt x="7590023" y="1343314"/>
                  <a:pt x="7541183" y="1391615"/>
                </a:cubicBezTo>
                <a:cubicBezTo>
                  <a:pt x="7492344" y="1440125"/>
                  <a:pt x="7424849" y="1470025"/>
                  <a:pt x="7349808" y="1470025"/>
                </a:cubicBezTo>
                <a:cubicBezTo>
                  <a:pt x="7274767" y="1470025"/>
                  <a:pt x="7207272" y="1440125"/>
                  <a:pt x="7158642" y="1391615"/>
                </a:cubicBezTo>
                <a:cubicBezTo>
                  <a:pt x="7110012" y="1343314"/>
                  <a:pt x="7080247" y="1276613"/>
                  <a:pt x="7080247" y="1203221"/>
                </a:cubicBezTo>
                <a:cubicBezTo>
                  <a:pt x="7080247" y="1129828"/>
                  <a:pt x="7110012" y="1063127"/>
                  <a:pt x="7158642" y="1014826"/>
                </a:cubicBezTo>
                <a:cubicBezTo>
                  <a:pt x="7207272" y="966526"/>
                  <a:pt x="7274767" y="936625"/>
                  <a:pt x="7349808" y="936625"/>
                </a:cubicBezTo>
                <a:close/>
                <a:moveTo>
                  <a:pt x="6837427" y="936625"/>
                </a:moveTo>
                <a:cubicBezTo>
                  <a:pt x="6874092" y="936625"/>
                  <a:pt x="6904891" y="941852"/>
                  <a:pt x="6932756" y="951680"/>
                </a:cubicBezTo>
                <a:cubicBezTo>
                  <a:pt x="6960412" y="961507"/>
                  <a:pt x="6984925" y="975726"/>
                  <a:pt x="7008810" y="993499"/>
                </a:cubicBezTo>
                <a:cubicBezTo>
                  <a:pt x="7008810" y="993499"/>
                  <a:pt x="7008810" y="993499"/>
                  <a:pt x="6987439" y="1026745"/>
                </a:cubicBezTo>
                <a:cubicBezTo>
                  <a:pt x="6987439" y="1026745"/>
                  <a:pt x="6987439" y="1026745"/>
                  <a:pt x="6966278" y="1059991"/>
                </a:cubicBezTo>
                <a:cubicBezTo>
                  <a:pt x="6946584" y="1044727"/>
                  <a:pt x="6926680" y="1032809"/>
                  <a:pt x="6904891" y="1024863"/>
                </a:cubicBezTo>
                <a:cubicBezTo>
                  <a:pt x="6883101" y="1016708"/>
                  <a:pt x="6859845" y="1012526"/>
                  <a:pt x="6833027" y="1012526"/>
                </a:cubicBezTo>
                <a:cubicBezTo>
                  <a:pt x="6782115" y="1012526"/>
                  <a:pt x="6736441" y="1033436"/>
                  <a:pt x="6703338" y="1067727"/>
                </a:cubicBezTo>
                <a:cubicBezTo>
                  <a:pt x="6670444" y="1102019"/>
                  <a:pt x="6649912" y="1149483"/>
                  <a:pt x="6649912" y="1203221"/>
                </a:cubicBezTo>
                <a:cubicBezTo>
                  <a:pt x="6649912" y="1256958"/>
                  <a:pt x="6670444" y="1304631"/>
                  <a:pt x="6703338" y="1338923"/>
                </a:cubicBezTo>
                <a:cubicBezTo>
                  <a:pt x="6736441" y="1373214"/>
                  <a:pt x="6782115" y="1393915"/>
                  <a:pt x="6833027" y="1393915"/>
                </a:cubicBezTo>
                <a:cubicBezTo>
                  <a:pt x="6859845" y="1393915"/>
                  <a:pt x="6883101" y="1389733"/>
                  <a:pt x="6904891" y="1381787"/>
                </a:cubicBezTo>
                <a:cubicBezTo>
                  <a:pt x="6926680" y="1373633"/>
                  <a:pt x="6946584" y="1361923"/>
                  <a:pt x="6966278" y="1346450"/>
                </a:cubicBezTo>
                <a:cubicBezTo>
                  <a:pt x="6966278" y="1346450"/>
                  <a:pt x="6966278" y="1346450"/>
                  <a:pt x="6987439" y="1379696"/>
                </a:cubicBezTo>
                <a:cubicBezTo>
                  <a:pt x="6987439" y="1379696"/>
                  <a:pt x="6987439" y="1379696"/>
                  <a:pt x="7008810" y="1412942"/>
                </a:cubicBezTo>
                <a:cubicBezTo>
                  <a:pt x="6984925" y="1430924"/>
                  <a:pt x="6960412" y="1445143"/>
                  <a:pt x="6932756" y="1454970"/>
                </a:cubicBezTo>
                <a:cubicBezTo>
                  <a:pt x="6904891" y="1464589"/>
                  <a:pt x="6874092" y="1470025"/>
                  <a:pt x="6837427" y="1470025"/>
                </a:cubicBezTo>
                <a:cubicBezTo>
                  <a:pt x="6761373" y="1470025"/>
                  <a:pt x="6693491" y="1440334"/>
                  <a:pt x="6644674" y="1392242"/>
                </a:cubicBezTo>
                <a:cubicBezTo>
                  <a:pt x="6595648" y="1344150"/>
                  <a:pt x="6565897" y="1277449"/>
                  <a:pt x="6565897" y="1203221"/>
                </a:cubicBezTo>
                <a:cubicBezTo>
                  <a:pt x="6565897" y="1129201"/>
                  <a:pt x="6595648" y="1062500"/>
                  <a:pt x="6644674" y="1014408"/>
                </a:cubicBezTo>
                <a:cubicBezTo>
                  <a:pt x="6693491" y="966107"/>
                  <a:pt x="6761373" y="936625"/>
                  <a:pt x="6837427" y="936625"/>
                </a:cubicBezTo>
                <a:close/>
                <a:moveTo>
                  <a:pt x="501650" y="477838"/>
                </a:moveTo>
                <a:cubicBezTo>
                  <a:pt x="501650" y="477838"/>
                  <a:pt x="501650" y="477838"/>
                  <a:pt x="501650" y="981076"/>
                </a:cubicBezTo>
                <a:cubicBezTo>
                  <a:pt x="501650" y="981076"/>
                  <a:pt x="501650" y="981076"/>
                  <a:pt x="786010" y="981076"/>
                </a:cubicBezTo>
                <a:cubicBezTo>
                  <a:pt x="786010" y="981076"/>
                  <a:pt x="786010" y="981076"/>
                  <a:pt x="1070579" y="981076"/>
                </a:cubicBezTo>
                <a:cubicBezTo>
                  <a:pt x="1142870" y="981076"/>
                  <a:pt x="1207013" y="953710"/>
                  <a:pt x="1253188" y="908588"/>
                </a:cubicBezTo>
                <a:cubicBezTo>
                  <a:pt x="1299153" y="863466"/>
                  <a:pt x="1327150" y="800169"/>
                  <a:pt x="1327150" y="727681"/>
                </a:cubicBezTo>
                <a:cubicBezTo>
                  <a:pt x="1327150" y="655402"/>
                  <a:pt x="1299153" y="592942"/>
                  <a:pt x="1253188" y="548446"/>
                </a:cubicBezTo>
                <a:cubicBezTo>
                  <a:pt x="1207013" y="503951"/>
                  <a:pt x="1142870" y="477838"/>
                  <a:pt x="1070579" y="477838"/>
                </a:cubicBezTo>
                <a:cubicBezTo>
                  <a:pt x="1070579" y="477838"/>
                  <a:pt x="1070579" y="477838"/>
                  <a:pt x="501650" y="477838"/>
                </a:cubicBezTo>
                <a:close/>
                <a:moveTo>
                  <a:pt x="6675435" y="336550"/>
                </a:moveTo>
                <a:cubicBezTo>
                  <a:pt x="6675435" y="487363"/>
                  <a:pt x="6675435" y="487363"/>
                  <a:pt x="6675435" y="487363"/>
                </a:cubicBezTo>
                <a:cubicBezTo>
                  <a:pt x="6808467" y="487363"/>
                  <a:pt x="6808467" y="487363"/>
                  <a:pt x="6808467" y="487363"/>
                </a:cubicBezTo>
                <a:cubicBezTo>
                  <a:pt x="6831475" y="487363"/>
                  <a:pt x="6851346" y="478985"/>
                  <a:pt x="6865570" y="465370"/>
                </a:cubicBezTo>
                <a:cubicBezTo>
                  <a:pt x="6879793" y="451755"/>
                  <a:pt x="6888160" y="432903"/>
                  <a:pt x="6888160" y="411957"/>
                </a:cubicBezTo>
                <a:cubicBezTo>
                  <a:pt x="6888160" y="390801"/>
                  <a:pt x="6879793" y="371949"/>
                  <a:pt x="6865570" y="358334"/>
                </a:cubicBezTo>
                <a:cubicBezTo>
                  <a:pt x="6851346" y="344719"/>
                  <a:pt x="6831475" y="336550"/>
                  <a:pt x="6808467" y="336550"/>
                </a:cubicBezTo>
                <a:cubicBezTo>
                  <a:pt x="6675435" y="336550"/>
                  <a:pt x="6675435" y="336550"/>
                  <a:pt x="6675435" y="336550"/>
                </a:cubicBezTo>
                <a:close/>
                <a:moveTo>
                  <a:pt x="6675435" y="122238"/>
                </a:moveTo>
                <a:cubicBezTo>
                  <a:pt x="6675435" y="265113"/>
                  <a:pt x="6675435" y="265113"/>
                  <a:pt x="6675435" y="265113"/>
                </a:cubicBezTo>
                <a:cubicBezTo>
                  <a:pt x="6795279" y="265113"/>
                  <a:pt x="6795279" y="265113"/>
                  <a:pt x="6795279" y="265113"/>
                </a:cubicBezTo>
                <a:cubicBezTo>
                  <a:pt x="6816822" y="265113"/>
                  <a:pt x="6835228" y="257396"/>
                  <a:pt x="6848404" y="244673"/>
                </a:cubicBezTo>
                <a:cubicBezTo>
                  <a:pt x="6861372" y="231949"/>
                  <a:pt x="6869110" y="214012"/>
                  <a:pt x="6869110" y="193571"/>
                </a:cubicBezTo>
                <a:cubicBezTo>
                  <a:pt x="6869110" y="173131"/>
                  <a:pt x="6861372" y="155402"/>
                  <a:pt x="6848404" y="142679"/>
                </a:cubicBezTo>
                <a:cubicBezTo>
                  <a:pt x="6835228" y="129747"/>
                  <a:pt x="6816822" y="122238"/>
                  <a:pt x="6795279" y="122238"/>
                </a:cubicBezTo>
                <a:cubicBezTo>
                  <a:pt x="6675435" y="122238"/>
                  <a:pt x="6675435" y="122238"/>
                  <a:pt x="6675435" y="122238"/>
                </a:cubicBezTo>
                <a:close/>
                <a:moveTo>
                  <a:pt x="8850791" y="114300"/>
                </a:moveTo>
                <a:cubicBezTo>
                  <a:pt x="8799203" y="114300"/>
                  <a:pt x="8753045" y="135269"/>
                  <a:pt x="8719837" y="169657"/>
                </a:cubicBezTo>
                <a:cubicBezTo>
                  <a:pt x="8686419" y="204046"/>
                  <a:pt x="8666160" y="251645"/>
                  <a:pt x="8666160" y="304905"/>
                </a:cubicBezTo>
                <a:cubicBezTo>
                  <a:pt x="8666160" y="357956"/>
                  <a:pt x="8686419" y="405554"/>
                  <a:pt x="8719837" y="439943"/>
                </a:cubicBezTo>
                <a:cubicBezTo>
                  <a:pt x="8753045" y="474332"/>
                  <a:pt x="8799203" y="495300"/>
                  <a:pt x="8850791" y="495300"/>
                </a:cubicBezTo>
                <a:cubicBezTo>
                  <a:pt x="8902588" y="495300"/>
                  <a:pt x="8948954" y="474541"/>
                  <a:pt x="8982163" y="440153"/>
                </a:cubicBezTo>
                <a:cubicBezTo>
                  <a:pt x="9015580" y="405974"/>
                  <a:pt x="9036048" y="358375"/>
                  <a:pt x="9036048" y="304905"/>
                </a:cubicBezTo>
                <a:cubicBezTo>
                  <a:pt x="9036048" y="251645"/>
                  <a:pt x="9015371" y="204046"/>
                  <a:pt x="8981954" y="169657"/>
                </a:cubicBezTo>
                <a:cubicBezTo>
                  <a:pt x="8948536" y="135269"/>
                  <a:pt x="8902170" y="114300"/>
                  <a:pt x="8850791" y="114300"/>
                </a:cubicBezTo>
                <a:close/>
                <a:moveTo>
                  <a:pt x="7335415" y="114300"/>
                </a:moveTo>
                <a:cubicBezTo>
                  <a:pt x="7283845" y="114300"/>
                  <a:pt x="7237515" y="135269"/>
                  <a:pt x="7203974" y="169657"/>
                </a:cubicBezTo>
                <a:cubicBezTo>
                  <a:pt x="7170642" y="204046"/>
                  <a:pt x="7150097" y="251645"/>
                  <a:pt x="7150097" y="304905"/>
                </a:cubicBezTo>
                <a:cubicBezTo>
                  <a:pt x="7150097" y="357956"/>
                  <a:pt x="7170642" y="405554"/>
                  <a:pt x="7203974" y="439943"/>
                </a:cubicBezTo>
                <a:cubicBezTo>
                  <a:pt x="7237515" y="474332"/>
                  <a:pt x="7283845" y="495300"/>
                  <a:pt x="7335415" y="495300"/>
                </a:cubicBezTo>
                <a:cubicBezTo>
                  <a:pt x="7387405" y="495300"/>
                  <a:pt x="7433944" y="474541"/>
                  <a:pt x="7467486" y="440153"/>
                </a:cubicBezTo>
                <a:cubicBezTo>
                  <a:pt x="7501028" y="405974"/>
                  <a:pt x="7521572" y="358375"/>
                  <a:pt x="7521572" y="304905"/>
                </a:cubicBezTo>
                <a:cubicBezTo>
                  <a:pt x="7521572" y="251645"/>
                  <a:pt x="7500818" y="204046"/>
                  <a:pt x="7467067" y="169657"/>
                </a:cubicBezTo>
                <a:cubicBezTo>
                  <a:pt x="7433525" y="135269"/>
                  <a:pt x="7386986" y="114300"/>
                  <a:pt x="7335415" y="114300"/>
                </a:cubicBezTo>
                <a:close/>
                <a:moveTo>
                  <a:pt x="9237660" y="49213"/>
                </a:moveTo>
                <a:lnTo>
                  <a:pt x="9339260" y="49213"/>
                </a:lnTo>
                <a:lnTo>
                  <a:pt x="9458322" y="242888"/>
                </a:lnTo>
                <a:lnTo>
                  <a:pt x="9578972" y="436563"/>
                </a:lnTo>
                <a:lnTo>
                  <a:pt x="9578972" y="49213"/>
                </a:lnTo>
                <a:lnTo>
                  <a:pt x="9656760" y="49213"/>
                </a:lnTo>
                <a:lnTo>
                  <a:pt x="9656760" y="560388"/>
                </a:lnTo>
                <a:lnTo>
                  <a:pt x="9561510" y="560388"/>
                </a:lnTo>
                <a:lnTo>
                  <a:pt x="9439272" y="363538"/>
                </a:lnTo>
                <a:lnTo>
                  <a:pt x="9317035" y="165101"/>
                </a:lnTo>
                <a:lnTo>
                  <a:pt x="9317035" y="560388"/>
                </a:lnTo>
                <a:lnTo>
                  <a:pt x="9237660" y="560388"/>
                </a:lnTo>
                <a:close/>
                <a:moveTo>
                  <a:pt x="8126410" y="49213"/>
                </a:moveTo>
                <a:lnTo>
                  <a:pt x="8529635" y="49213"/>
                </a:lnTo>
                <a:lnTo>
                  <a:pt x="8529635" y="125413"/>
                </a:lnTo>
                <a:lnTo>
                  <a:pt x="8369298" y="125413"/>
                </a:lnTo>
                <a:lnTo>
                  <a:pt x="8369298" y="560388"/>
                </a:lnTo>
                <a:lnTo>
                  <a:pt x="8285160" y="560388"/>
                </a:lnTo>
                <a:lnTo>
                  <a:pt x="8285160" y="125413"/>
                </a:lnTo>
                <a:lnTo>
                  <a:pt x="8126410" y="125413"/>
                </a:lnTo>
                <a:close/>
                <a:moveTo>
                  <a:pt x="6592885" y="49213"/>
                </a:moveTo>
                <a:cubicBezTo>
                  <a:pt x="6795851" y="49213"/>
                  <a:pt x="6795851" y="49213"/>
                  <a:pt x="6795851" y="49213"/>
                </a:cubicBezTo>
                <a:cubicBezTo>
                  <a:pt x="6840537" y="49213"/>
                  <a:pt x="6879794" y="63633"/>
                  <a:pt x="6907775" y="87875"/>
                </a:cubicBezTo>
                <a:cubicBezTo>
                  <a:pt x="6935756" y="112117"/>
                  <a:pt x="6952670" y="146182"/>
                  <a:pt x="6952670" y="185680"/>
                </a:cubicBezTo>
                <a:cubicBezTo>
                  <a:pt x="6952670" y="208041"/>
                  <a:pt x="6946823" y="228103"/>
                  <a:pt x="6936382" y="245658"/>
                </a:cubicBezTo>
                <a:cubicBezTo>
                  <a:pt x="6925733" y="263004"/>
                  <a:pt x="6910698" y="277633"/>
                  <a:pt x="6892114" y="288709"/>
                </a:cubicBezTo>
                <a:cubicBezTo>
                  <a:pt x="6916963" y="300621"/>
                  <a:pt x="6937009" y="318176"/>
                  <a:pt x="6950791" y="339492"/>
                </a:cubicBezTo>
                <a:cubicBezTo>
                  <a:pt x="6964572" y="360808"/>
                  <a:pt x="6972298" y="385677"/>
                  <a:pt x="6972298" y="412845"/>
                </a:cubicBezTo>
                <a:cubicBezTo>
                  <a:pt x="6972298" y="454015"/>
                  <a:pt x="6955384" y="491005"/>
                  <a:pt x="6926359" y="517546"/>
                </a:cubicBezTo>
                <a:cubicBezTo>
                  <a:pt x="6897543" y="544087"/>
                  <a:pt x="6856616" y="560388"/>
                  <a:pt x="6808798" y="560388"/>
                </a:cubicBezTo>
                <a:cubicBezTo>
                  <a:pt x="6592885" y="560388"/>
                  <a:pt x="6592885" y="560388"/>
                  <a:pt x="6592885" y="560388"/>
                </a:cubicBezTo>
                <a:cubicBezTo>
                  <a:pt x="6592885" y="49213"/>
                  <a:pt x="6592885" y="49213"/>
                  <a:pt x="6592885" y="49213"/>
                </a:cubicBezTo>
                <a:close/>
                <a:moveTo>
                  <a:pt x="8850790" y="38100"/>
                </a:moveTo>
                <a:cubicBezTo>
                  <a:pt x="8925610" y="38100"/>
                  <a:pt x="8992907" y="68001"/>
                  <a:pt x="9041603" y="116301"/>
                </a:cubicBezTo>
                <a:cubicBezTo>
                  <a:pt x="9090299" y="164602"/>
                  <a:pt x="9120185" y="231303"/>
                  <a:pt x="9120185" y="304905"/>
                </a:cubicBezTo>
                <a:cubicBezTo>
                  <a:pt x="9120185" y="378297"/>
                  <a:pt x="9090299" y="444998"/>
                  <a:pt x="9041603" y="493090"/>
                </a:cubicBezTo>
                <a:cubicBezTo>
                  <a:pt x="8992907" y="541600"/>
                  <a:pt x="8925610" y="571500"/>
                  <a:pt x="8850790" y="571500"/>
                </a:cubicBezTo>
                <a:cubicBezTo>
                  <a:pt x="8775761" y="571500"/>
                  <a:pt x="8708673" y="541600"/>
                  <a:pt x="8660186" y="493090"/>
                </a:cubicBezTo>
                <a:cubicBezTo>
                  <a:pt x="8611699" y="444998"/>
                  <a:pt x="8582022" y="378297"/>
                  <a:pt x="8582022" y="304905"/>
                </a:cubicBezTo>
                <a:cubicBezTo>
                  <a:pt x="8582022" y="231303"/>
                  <a:pt x="8611699" y="164602"/>
                  <a:pt x="8660186" y="116301"/>
                </a:cubicBezTo>
                <a:cubicBezTo>
                  <a:pt x="8708673" y="68001"/>
                  <a:pt x="8775761" y="38100"/>
                  <a:pt x="8850790" y="38100"/>
                </a:cubicBezTo>
                <a:close/>
                <a:moveTo>
                  <a:pt x="7870035" y="38100"/>
                </a:moveTo>
                <a:cubicBezTo>
                  <a:pt x="7871499" y="38100"/>
                  <a:pt x="7871499" y="38100"/>
                  <a:pt x="7871499" y="38100"/>
                </a:cubicBezTo>
                <a:cubicBezTo>
                  <a:pt x="7901627" y="38309"/>
                  <a:pt x="7929663" y="42909"/>
                  <a:pt x="7955187" y="51273"/>
                </a:cubicBezTo>
                <a:cubicBezTo>
                  <a:pt x="7981131" y="59637"/>
                  <a:pt x="8004563" y="71764"/>
                  <a:pt x="8025067" y="86401"/>
                </a:cubicBezTo>
                <a:cubicBezTo>
                  <a:pt x="8004563" y="118811"/>
                  <a:pt x="8004563" y="118811"/>
                  <a:pt x="8004563" y="118811"/>
                </a:cubicBezTo>
                <a:cubicBezTo>
                  <a:pt x="7984060" y="151429"/>
                  <a:pt x="7984060" y="151429"/>
                  <a:pt x="7984060" y="151429"/>
                </a:cubicBezTo>
                <a:cubicBezTo>
                  <a:pt x="7964811" y="138884"/>
                  <a:pt x="7945982" y="129265"/>
                  <a:pt x="7926943" y="122574"/>
                </a:cubicBezTo>
                <a:cubicBezTo>
                  <a:pt x="7908113" y="116092"/>
                  <a:pt x="7889074" y="112538"/>
                  <a:pt x="7869198" y="112538"/>
                </a:cubicBezTo>
                <a:cubicBezTo>
                  <a:pt x="7839280" y="112538"/>
                  <a:pt x="7817312" y="120692"/>
                  <a:pt x="7802666" y="133865"/>
                </a:cubicBezTo>
                <a:cubicBezTo>
                  <a:pt x="7788021" y="147038"/>
                  <a:pt x="7780907" y="165230"/>
                  <a:pt x="7780907" y="185721"/>
                </a:cubicBezTo>
                <a:cubicBezTo>
                  <a:pt x="7780907" y="209767"/>
                  <a:pt x="7791787" y="225031"/>
                  <a:pt x="7811035" y="236949"/>
                </a:cubicBezTo>
                <a:cubicBezTo>
                  <a:pt x="7830283" y="248658"/>
                  <a:pt x="7857900" y="257022"/>
                  <a:pt x="7891166" y="266849"/>
                </a:cubicBezTo>
                <a:cubicBezTo>
                  <a:pt x="7931127" y="278977"/>
                  <a:pt x="7970042" y="291941"/>
                  <a:pt x="7998914" y="313896"/>
                </a:cubicBezTo>
                <a:cubicBezTo>
                  <a:pt x="8027996" y="336060"/>
                  <a:pt x="8047035" y="367424"/>
                  <a:pt x="8047035" y="415934"/>
                </a:cubicBezTo>
                <a:cubicBezTo>
                  <a:pt x="8047035" y="460889"/>
                  <a:pt x="8030506" y="499781"/>
                  <a:pt x="7999751" y="527381"/>
                </a:cubicBezTo>
                <a:cubicBezTo>
                  <a:pt x="7968787" y="554982"/>
                  <a:pt x="7923804" y="571500"/>
                  <a:pt x="7866478" y="571500"/>
                </a:cubicBezTo>
                <a:cubicBezTo>
                  <a:pt x="7825890" y="571500"/>
                  <a:pt x="7791368" y="564809"/>
                  <a:pt x="7761659" y="554145"/>
                </a:cubicBezTo>
                <a:cubicBezTo>
                  <a:pt x="7731950" y="543272"/>
                  <a:pt x="7707053" y="528845"/>
                  <a:pt x="7685085" y="512954"/>
                </a:cubicBezTo>
                <a:cubicBezTo>
                  <a:pt x="7725883" y="447925"/>
                  <a:pt x="7725883" y="447925"/>
                  <a:pt x="7725883" y="447925"/>
                </a:cubicBezTo>
                <a:cubicBezTo>
                  <a:pt x="7748269" y="462353"/>
                  <a:pt x="7770656" y="474480"/>
                  <a:pt x="7793879" y="483053"/>
                </a:cubicBezTo>
                <a:cubicBezTo>
                  <a:pt x="7816893" y="491835"/>
                  <a:pt x="7841163" y="497063"/>
                  <a:pt x="7867106" y="497063"/>
                </a:cubicBezTo>
                <a:cubicBezTo>
                  <a:pt x="7898907" y="497063"/>
                  <a:pt x="7923177" y="488699"/>
                  <a:pt x="7939496" y="475108"/>
                </a:cubicBezTo>
                <a:cubicBezTo>
                  <a:pt x="7956024" y="461516"/>
                  <a:pt x="7964393" y="442489"/>
                  <a:pt x="7964393" y="420952"/>
                </a:cubicBezTo>
                <a:cubicBezTo>
                  <a:pt x="7964393" y="397324"/>
                  <a:pt x="7953095" y="381851"/>
                  <a:pt x="7933847" y="369933"/>
                </a:cubicBezTo>
                <a:cubicBezTo>
                  <a:pt x="7914389" y="358224"/>
                  <a:pt x="7886982" y="349860"/>
                  <a:pt x="7853925" y="339823"/>
                </a:cubicBezTo>
                <a:cubicBezTo>
                  <a:pt x="7813755" y="327696"/>
                  <a:pt x="7774840" y="314941"/>
                  <a:pt x="7745968" y="292986"/>
                </a:cubicBezTo>
                <a:cubicBezTo>
                  <a:pt x="7717095" y="271031"/>
                  <a:pt x="7698266" y="239667"/>
                  <a:pt x="7698266" y="190739"/>
                </a:cubicBezTo>
                <a:cubicBezTo>
                  <a:pt x="7698266" y="146202"/>
                  <a:pt x="7714166" y="107938"/>
                  <a:pt x="7743666" y="80964"/>
                </a:cubicBezTo>
                <a:cubicBezTo>
                  <a:pt x="7772957" y="53991"/>
                  <a:pt x="7815847" y="38100"/>
                  <a:pt x="7870035" y="38100"/>
                </a:cubicBezTo>
                <a:close/>
                <a:moveTo>
                  <a:pt x="7334624" y="38100"/>
                </a:moveTo>
                <a:cubicBezTo>
                  <a:pt x="7409415" y="38100"/>
                  <a:pt x="7476894" y="68001"/>
                  <a:pt x="7525363" y="116301"/>
                </a:cubicBezTo>
                <a:cubicBezTo>
                  <a:pt x="7574040" y="164602"/>
                  <a:pt x="7604123" y="231303"/>
                  <a:pt x="7604123" y="304905"/>
                </a:cubicBezTo>
                <a:cubicBezTo>
                  <a:pt x="7604123" y="378297"/>
                  <a:pt x="7574040" y="444998"/>
                  <a:pt x="7525363" y="493090"/>
                </a:cubicBezTo>
                <a:cubicBezTo>
                  <a:pt x="7476894" y="541600"/>
                  <a:pt x="7409415" y="571500"/>
                  <a:pt x="7334624" y="571500"/>
                </a:cubicBezTo>
                <a:cubicBezTo>
                  <a:pt x="7259833" y="571500"/>
                  <a:pt x="7192562" y="541600"/>
                  <a:pt x="7144094" y="493090"/>
                </a:cubicBezTo>
                <a:cubicBezTo>
                  <a:pt x="7095626" y="444998"/>
                  <a:pt x="7065960" y="378297"/>
                  <a:pt x="7065960" y="304905"/>
                </a:cubicBezTo>
                <a:cubicBezTo>
                  <a:pt x="7065960" y="231303"/>
                  <a:pt x="7095626" y="164602"/>
                  <a:pt x="7144094" y="116301"/>
                </a:cubicBezTo>
                <a:cubicBezTo>
                  <a:pt x="7192562" y="68001"/>
                  <a:pt x="7259833" y="38100"/>
                  <a:pt x="7334624" y="38100"/>
                </a:cubicBezTo>
                <a:close/>
                <a:moveTo>
                  <a:pt x="2766077" y="0"/>
                </a:moveTo>
                <a:cubicBezTo>
                  <a:pt x="2901191" y="0"/>
                  <a:pt x="3028777" y="17359"/>
                  <a:pt x="3146531" y="51449"/>
                </a:cubicBezTo>
                <a:cubicBezTo>
                  <a:pt x="3264077" y="85540"/>
                  <a:pt x="3372000" y="136571"/>
                  <a:pt x="3467375" y="204124"/>
                </a:cubicBezTo>
                <a:cubicBezTo>
                  <a:pt x="3467375" y="204124"/>
                  <a:pt x="3467375" y="204124"/>
                  <a:pt x="3340627" y="403228"/>
                </a:cubicBezTo>
                <a:cubicBezTo>
                  <a:pt x="3340627" y="403228"/>
                  <a:pt x="3340627" y="403228"/>
                  <a:pt x="3213880" y="602542"/>
                </a:cubicBezTo>
                <a:cubicBezTo>
                  <a:pt x="3153015" y="556321"/>
                  <a:pt x="3084622" y="520976"/>
                  <a:pt x="3009743" y="496716"/>
                </a:cubicBezTo>
                <a:cubicBezTo>
                  <a:pt x="2934865" y="472455"/>
                  <a:pt x="2853295" y="459279"/>
                  <a:pt x="2766077" y="457606"/>
                </a:cubicBezTo>
                <a:cubicBezTo>
                  <a:pt x="2556923" y="459279"/>
                  <a:pt x="2368473" y="545655"/>
                  <a:pt x="2232314" y="681180"/>
                </a:cubicBezTo>
                <a:cubicBezTo>
                  <a:pt x="2095946" y="816496"/>
                  <a:pt x="2012073" y="1000960"/>
                  <a:pt x="2012073" y="1198391"/>
                </a:cubicBezTo>
                <a:cubicBezTo>
                  <a:pt x="2012073" y="1399378"/>
                  <a:pt x="2095946" y="1585307"/>
                  <a:pt x="2232314" y="1721250"/>
                </a:cubicBezTo>
                <a:cubicBezTo>
                  <a:pt x="2368473" y="1856984"/>
                  <a:pt x="2556923" y="1942732"/>
                  <a:pt x="2766077" y="1942732"/>
                </a:cubicBezTo>
                <a:cubicBezTo>
                  <a:pt x="2868145" y="1942732"/>
                  <a:pt x="2962893" y="1923700"/>
                  <a:pt x="3050111" y="1886682"/>
                </a:cubicBezTo>
                <a:cubicBezTo>
                  <a:pt x="3137328" y="1849664"/>
                  <a:pt x="3217225" y="1794450"/>
                  <a:pt x="3289594" y="1722086"/>
                </a:cubicBezTo>
                <a:cubicBezTo>
                  <a:pt x="3462565" y="1549125"/>
                  <a:pt x="3493101" y="1332661"/>
                  <a:pt x="3543925" y="1095493"/>
                </a:cubicBezTo>
                <a:cubicBezTo>
                  <a:pt x="3595168" y="858533"/>
                  <a:pt x="3666699" y="600869"/>
                  <a:pt x="3921866" y="345714"/>
                </a:cubicBezTo>
                <a:cubicBezTo>
                  <a:pt x="4028953" y="238633"/>
                  <a:pt x="4155701" y="152256"/>
                  <a:pt x="4300646" y="92441"/>
                </a:cubicBezTo>
                <a:cubicBezTo>
                  <a:pt x="4445590" y="32836"/>
                  <a:pt x="4608522" y="0"/>
                  <a:pt x="4787977" y="0"/>
                </a:cubicBezTo>
                <a:cubicBezTo>
                  <a:pt x="4922882" y="0"/>
                  <a:pt x="5050676" y="18823"/>
                  <a:pt x="5168221" y="54796"/>
                </a:cubicBezTo>
                <a:cubicBezTo>
                  <a:pt x="5285976" y="90559"/>
                  <a:pt x="5393900" y="143054"/>
                  <a:pt x="5489275" y="210607"/>
                </a:cubicBezTo>
                <a:cubicBezTo>
                  <a:pt x="5489275" y="210607"/>
                  <a:pt x="5489275" y="210607"/>
                  <a:pt x="5364200" y="409921"/>
                </a:cubicBezTo>
                <a:cubicBezTo>
                  <a:pt x="5364200" y="409921"/>
                  <a:pt x="5364200" y="409921"/>
                  <a:pt x="5239125" y="609025"/>
                </a:cubicBezTo>
                <a:cubicBezTo>
                  <a:pt x="5176588" y="563014"/>
                  <a:pt x="5107357" y="525996"/>
                  <a:pt x="5031643" y="500480"/>
                </a:cubicBezTo>
                <a:cubicBezTo>
                  <a:pt x="4955929" y="474965"/>
                  <a:pt x="4873522" y="460952"/>
                  <a:pt x="4784631" y="460952"/>
                </a:cubicBezTo>
                <a:cubicBezTo>
                  <a:pt x="4580495" y="460952"/>
                  <a:pt x="4396857" y="544818"/>
                  <a:pt x="4264462" y="679089"/>
                </a:cubicBezTo>
                <a:cubicBezTo>
                  <a:pt x="4131857" y="813149"/>
                  <a:pt x="4050287" y="997614"/>
                  <a:pt x="4050287" y="1198391"/>
                </a:cubicBezTo>
                <a:cubicBezTo>
                  <a:pt x="4050287" y="1402724"/>
                  <a:pt x="4131021" y="1589489"/>
                  <a:pt x="4262370" y="1725223"/>
                </a:cubicBezTo>
                <a:cubicBezTo>
                  <a:pt x="4393720" y="1861167"/>
                  <a:pt x="4575477" y="1945870"/>
                  <a:pt x="4778147" y="1945870"/>
                </a:cubicBezTo>
                <a:cubicBezTo>
                  <a:pt x="4939406" y="1945870"/>
                  <a:pt x="5080167" y="1893165"/>
                  <a:pt x="5191438" y="1804280"/>
                </a:cubicBezTo>
                <a:cubicBezTo>
                  <a:pt x="5302499" y="1715394"/>
                  <a:pt x="5384070" y="1590326"/>
                  <a:pt x="5426737" y="1445390"/>
                </a:cubicBezTo>
                <a:cubicBezTo>
                  <a:pt x="5426737" y="1445390"/>
                  <a:pt x="5426737" y="1445390"/>
                  <a:pt x="4708917" y="1445390"/>
                </a:cubicBezTo>
                <a:cubicBezTo>
                  <a:pt x="4708917" y="1445390"/>
                  <a:pt x="4708917" y="1445390"/>
                  <a:pt x="4850515" y="1223279"/>
                </a:cubicBezTo>
                <a:cubicBezTo>
                  <a:pt x="4850515" y="1223279"/>
                  <a:pt x="4850515" y="1223279"/>
                  <a:pt x="4992113" y="1000960"/>
                </a:cubicBezTo>
                <a:cubicBezTo>
                  <a:pt x="4992113" y="1000960"/>
                  <a:pt x="4992113" y="1000960"/>
                  <a:pt x="5457901" y="1000960"/>
                </a:cubicBezTo>
                <a:cubicBezTo>
                  <a:pt x="5457901" y="1000960"/>
                  <a:pt x="5457901" y="1000960"/>
                  <a:pt x="5924108" y="1000960"/>
                </a:cubicBezTo>
                <a:cubicBezTo>
                  <a:pt x="5928919" y="1033796"/>
                  <a:pt x="5933102" y="1066840"/>
                  <a:pt x="5936030" y="1100094"/>
                </a:cubicBezTo>
                <a:cubicBezTo>
                  <a:pt x="5938749" y="1133557"/>
                  <a:pt x="5940422" y="1167229"/>
                  <a:pt x="5940422" y="1201738"/>
                </a:cubicBezTo>
                <a:cubicBezTo>
                  <a:pt x="5940422" y="1532602"/>
                  <a:pt x="5812001" y="1833141"/>
                  <a:pt x="5600963" y="2050860"/>
                </a:cubicBezTo>
                <a:cubicBezTo>
                  <a:pt x="5389717" y="2268578"/>
                  <a:pt x="5095854" y="2403475"/>
                  <a:pt x="4764970" y="2403475"/>
                </a:cubicBezTo>
                <a:cubicBezTo>
                  <a:pt x="4549331" y="2403475"/>
                  <a:pt x="4350006" y="2352653"/>
                  <a:pt x="4178290" y="2262513"/>
                </a:cubicBezTo>
                <a:cubicBezTo>
                  <a:pt x="4006784" y="2172372"/>
                  <a:pt x="3862676" y="2043121"/>
                  <a:pt x="3757265" y="1886682"/>
                </a:cubicBezTo>
                <a:cubicBezTo>
                  <a:pt x="3647040" y="2044794"/>
                  <a:pt x="3502931" y="2173836"/>
                  <a:pt x="3332469" y="2263558"/>
                </a:cubicBezTo>
                <a:cubicBezTo>
                  <a:pt x="3162009" y="2353490"/>
                  <a:pt x="2965403" y="2403475"/>
                  <a:pt x="2749555" y="2403475"/>
                </a:cubicBezTo>
                <a:cubicBezTo>
                  <a:pt x="2566961" y="2403475"/>
                  <a:pt x="2395664" y="2364993"/>
                  <a:pt x="2242563" y="2295766"/>
                </a:cubicBezTo>
                <a:cubicBezTo>
                  <a:pt x="2089461" y="2226540"/>
                  <a:pt x="1954347" y="2126988"/>
                  <a:pt x="1844121" y="2005266"/>
                </a:cubicBezTo>
                <a:cubicBezTo>
                  <a:pt x="1783258" y="2108792"/>
                  <a:pt x="1694366" y="2196214"/>
                  <a:pt x="1583096" y="2257493"/>
                </a:cubicBezTo>
                <a:cubicBezTo>
                  <a:pt x="1472034" y="2318772"/>
                  <a:pt x="1338593" y="2354117"/>
                  <a:pt x="1188838" y="2354117"/>
                </a:cubicBezTo>
                <a:cubicBezTo>
                  <a:pt x="1188838" y="2354117"/>
                  <a:pt x="1188838" y="2354117"/>
                  <a:pt x="0" y="2354117"/>
                </a:cubicBezTo>
                <a:cubicBezTo>
                  <a:pt x="0" y="2354117"/>
                  <a:pt x="0" y="2354117"/>
                  <a:pt x="0" y="1201738"/>
                </a:cubicBezTo>
                <a:cubicBezTo>
                  <a:pt x="0" y="1201738"/>
                  <a:pt x="0" y="1201738"/>
                  <a:pt x="0" y="49358"/>
                </a:cubicBezTo>
                <a:cubicBezTo>
                  <a:pt x="0" y="49358"/>
                  <a:pt x="0" y="49358"/>
                  <a:pt x="538575" y="49358"/>
                </a:cubicBezTo>
                <a:cubicBezTo>
                  <a:pt x="538575" y="49358"/>
                  <a:pt x="538575" y="49358"/>
                  <a:pt x="1076940" y="49358"/>
                </a:cubicBezTo>
                <a:cubicBezTo>
                  <a:pt x="1249702" y="49358"/>
                  <a:pt x="1402804" y="96206"/>
                  <a:pt x="1523487" y="176099"/>
                </a:cubicBezTo>
                <a:cubicBezTo>
                  <a:pt x="1643960" y="255992"/>
                  <a:pt x="1732223" y="368720"/>
                  <a:pt x="1774892" y="500480"/>
                </a:cubicBezTo>
                <a:cubicBezTo>
                  <a:pt x="1883653" y="350524"/>
                  <a:pt x="2027552" y="225457"/>
                  <a:pt x="2196549" y="137826"/>
                </a:cubicBezTo>
                <a:cubicBezTo>
                  <a:pt x="2365129" y="50195"/>
                  <a:pt x="2558596" y="0"/>
                  <a:pt x="276607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366124750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70.xml><?xml version="1.0" encoding="utf-8"?>
<p:sldLayout xmlns:a="http://schemas.openxmlformats.org/drawingml/2006/main" xmlns:r="http://schemas.openxmlformats.org/officeDocument/2006/relationships" xmlns:p="http://schemas.openxmlformats.org/presentationml/2006/main" showMasterSp="0" preserve="1" userDrawn="1">
  <p:cSld name="Agenda Two-Thirds">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72720"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pic>
        <p:nvPicPr>
          <p:cNvPr id="10" name="Picture 9"/>
          <p:cNvPicPr>
            <a:picLocks noChangeAspect="1"/>
          </p:cNvPicPr>
          <p:nvPr userDrawn="1"/>
        </p:nvPicPr>
        <p:blipFill rotWithShape="1">
          <a:blip r:embed="rId6">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13" name="Rectangle 12"/>
          <p:cNvSpPr/>
          <p:nvPr userDrawn="1"/>
        </p:nvSpPr>
        <p:spPr bwMode="white">
          <a:xfrm>
            <a:off x="4080763" y="-1309"/>
            <a:ext cx="8111237" cy="685930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7" name="TextBox 16"/>
          <p:cNvSpPr txBox="1"/>
          <p:nvPr userDrawn="1"/>
        </p:nvSpPr>
        <p:spPr>
          <a:xfrm>
            <a:off x="630000" y="3207715"/>
            <a:ext cx="1547143" cy="443198"/>
          </a:xfrm>
          <a:prstGeom prst="rect">
            <a:avLst/>
          </a:prstGeom>
          <a:noFill/>
        </p:spPr>
        <p:txBody>
          <a:bodyPr wrap="square" lIns="0" tIns="0" rIns="0" bIns="0" rtlCol="0" anchor="t">
            <a:spAutoFit/>
          </a:bodyPr>
          <a:lstStyle/>
          <a:p>
            <a:pPr>
              <a:lnSpc>
                <a:spcPct val="90000"/>
              </a:lnSpc>
              <a:spcAft>
                <a:spcPts val="600"/>
              </a:spcAft>
            </a:pPr>
            <a:r>
              <a:rPr lang="en-US" sz="3200" dirty="0">
                <a:solidFill>
                  <a:schemeClr val="bg1"/>
                </a:solidFill>
              </a:rPr>
              <a:t>Agenda</a:t>
            </a:r>
          </a:p>
        </p:txBody>
      </p:sp>
    </p:spTree>
    <p:extLst>
      <p:ext uri="{BB962C8B-B14F-4D97-AF65-F5344CB8AC3E}">
        <p14:creationId xmlns:p14="http://schemas.microsoft.com/office/powerpoint/2010/main" val="10076093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71.xml><?xml version="1.0" encoding="utf-8"?>
<p:sldLayout xmlns:a="http://schemas.openxmlformats.org/drawingml/2006/main" xmlns:r="http://schemas.openxmlformats.org/officeDocument/2006/relationships" xmlns:p="http://schemas.openxmlformats.org/presentationml/2006/main" preserve="1">
  <p:cSld name="Agenda D. Section Header Overview">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73744" name="think-cell Slide" r:id="rId5" imgW="270" imgH="270" progId="TCLayout.ActiveDocument.1">
                  <p:embed/>
                </p:oleObj>
              </mc:Choice>
              <mc:Fallback>
                <p:oleObj name="think-cell Slide" r:id="rId5" imgW="270" imgH="270" progId="TCLayout.ActiveDocument.1">
                  <p:embed/>
                  <p:pic>
                    <p:nvPicPr>
                      <p:cNvPr id="2" name="Object 1" hidden="1"/>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Trebuchet MS" panose="020B0603020202020204" pitchFamily="34" charset="0"/>
                <a:sym typeface="Trebuchet MS" panose="020B0603020202020204" pitchFamily="34" charset="0"/>
              </a:rPr>
              <a:t>Copyright © 2020 by Boston Consulting Group. All rights reserved.</a:t>
            </a:r>
            <a:endParaRPr lang="en-US" sz="700" dirty="0">
              <a:solidFill>
                <a:schemeClr val="bg1">
                  <a:lumMod val="50000"/>
                </a:schemeClr>
              </a:solidFill>
              <a:latin typeface="Trebuchet MS" panose="020B0603020202020204" pitchFamily="34" charset="0"/>
              <a:sym typeface="Trebuchet MS" panose="020B0603020202020204" pitchFamily="34" charset="0"/>
            </a:endParaRPr>
          </a:p>
        </p:txBody>
      </p:sp>
      <p:sp>
        <p:nvSpPr>
          <p:cNvPr id="8" name="Rectangle 7"/>
          <p:cNvSpPr/>
          <p:nvPr userDrawn="1"/>
        </p:nvSpPr>
        <p:spPr bwMode="invGray">
          <a:xfrm>
            <a:off x="1388145" y="4691187"/>
            <a:ext cx="929337" cy="995874"/>
          </a:xfrm>
          <a:prstGeom prst="rect">
            <a:avLst/>
          </a:prstGeom>
          <a:noFill/>
          <a:ln w="9525">
            <a:solidFill>
              <a:schemeClr val="accent4"/>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lnSpc>
                <a:spcPct val="95000"/>
              </a:lnSpc>
              <a:spcBef>
                <a:spcPts val="0"/>
              </a:spcBef>
              <a:spcAft>
                <a:spcPts val="0"/>
              </a:spcAft>
            </a:pPr>
            <a:endParaRPr lang="en-US" sz="2000" dirty="0">
              <a:solidFill>
                <a:prstClr val="white"/>
              </a:solidFill>
              <a:latin typeface="Trebuchet MS" panose="020B0603020202020204" pitchFamily="34" charset="0"/>
            </a:endParaRPr>
          </a:p>
        </p:txBody>
      </p:sp>
      <p:sp>
        <p:nvSpPr>
          <p:cNvPr id="10" name="Rectangle 9"/>
          <p:cNvSpPr/>
          <p:nvPr userDrawn="1">
            <p:custDataLst>
              <p:tags r:id="rId3"/>
            </p:custDataLst>
          </p:nvPr>
        </p:nvSpPr>
        <p:spPr>
          <a:xfrm>
            <a:off x="2509482" y="4691187"/>
            <a:ext cx="1570152" cy="1468176"/>
          </a:xfrm>
          <a:prstGeom prst="rect">
            <a:avLst/>
          </a:prstGeom>
          <a:noFill/>
          <a:ln w="9525" cmpd="sng">
            <a:solidFill>
              <a:schemeClr val="accent4"/>
            </a:solidFill>
            <a:prstDash val="solid"/>
            <a:miter lim="800000"/>
          </a:ln>
          <a:extLst>
            <a:ext uri="{909E8E84-426E-40DD-AFC4-6F175D3DCCD1}">
              <a14:hiddenFill xmlns:a14="http://schemas.microsoft.com/office/drawing/2010/main">
                <a:solidFill>
                  <a:schemeClr val="tx1">
                    <a:lumMod val="60000"/>
                    <a:lumOff val="40000"/>
                  </a:schemeClr>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180000" rIns="182880" bIns="182880" numCol="1" spcCol="0" rtlCol="0" fromWordArt="0" anchor="t" anchorCtr="0" forceAA="0" compatLnSpc="1">
            <a:prstTxWarp prst="textNoShape">
              <a:avLst/>
            </a:prstTxWarp>
            <a:noAutofit/>
          </a:bodyPr>
          <a:lstStyle/>
          <a:p>
            <a:pPr>
              <a:lnSpc>
                <a:spcPct val="95000"/>
              </a:lnSpc>
            </a:pPr>
            <a:endParaRPr lang="en-US" sz="1200" dirty="0">
              <a:solidFill>
                <a:srgbClr val="FFFFFF"/>
              </a:solidFill>
              <a:latin typeface="Trebuchet MS" panose="020B0603020202020204" pitchFamily="34" charset="0"/>
            </a:endParaRPr>
          </a:p>
        </p:txBody>
      </p:sp>
      <p:sp>
        <p:nvSpPr>
          <p:cNvPr id="11" name="TextBox 10"/>
          <p:cNvSpPr txBox="1"/>
          <p:nvPr userDrawn="1"/>
        </p:nvSpPr>
        <p:spPr>
          <a:xfrm>
            <a:off x="630000" y="907198"/>
            <a:ext cx="3448800" cy="3488400"/>
          </a:xfrm>
          <a:prstGeom prst="rect">
            <a:avLst/>
          </a:prstGeom>
          <a:noFill/>
          <a:ln>
            <a:solidFill>
              <a:schemeClr val="accent4"/>
            </a:solidFill>
          </a:ln>
        </p:spPr>
        <p:txBody>
          <a:bodyPr wrap="square" lIns="612000" tIns="468000" rIns="0" bIns="0" rtlCol="0" anchor="t">
            <a:spAutoFit/>
          </a:bodyPr>
          <a:lstStyle/>
          <a:p>
            <a:pPr>
              <a:lnSpc>
                <a:spcPct val="90000"/>
              </a:lnSpc>
              <a:spcAft>
                <a:spcPts val="600"/>
              </a:spcAft>
            </a:pPr>
            <a:endParaRPr lang="en-US" sz="5400" dirty="0">
              <a:solidFill>
                <a:schemeClr val="accent4"/>
              </a:solidFill>
            </a:endParaRPr>
          </a:p>
        </p:txBody>
      </p:sp>
      <p:sp>
        <p:nvSpPr>
          <p:cNvPr id="9" name="TextBox 1"/>
          <p:cNvSpPr txBox="1"/>
          <p:nvPr userDrawn="1"/>
        </p:nvSpPr>
        <p:spPr>
          <a:xfrm>
            <a:off x="1109949" y="1115416"/>
            <a:ext cx="2488182" cy="896399"/>
          </a:xfrm>
          <a:prstGeom prst="rect">
            <a:avLst/>
          </a:prstGeom>
          <a:noFill/>
        </p:spPr>
        <p:txBody>
          <a:bodyPr wrap="none" rtlCol="0">
            <a:spAutoFit/>
          </a:bodyPr>
          <a:lstStyle>
            <a:defPPr>
              <a:defRPr lang="en-US"/>
            </a:defPPr>
            <a:lvl1pPr algn="ctr" fontAlgn="auto">
              <a:lnSpc>
                <a:spcPct val="95000"/>
              </a:lnSpc>
              <a:spcBef>
                <a:spcPts val="0"/>
              </a:spcBef>
              <a:spcAft>
                <a:spcPts val="0"/>
              </a:spcAft>
              <a:defRPr sz="5400">
                <a:solidFill>
                  <a:schemeClr val="accent4"/>
                </a:solidFill>
                <a:latin typeface="+mj-lt"/>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dirty="0"/>
              <a:t>Agenda</a:t>
            </a:r>
          </a:p>
        </p:txBody>
      </p:sp>
    </p:spTree>
    <p:extLst>
      <p:ext uri="{BB962C8B-B14F-4D97-AF65-F5344CB8AC3E}">
        <p14:creationId xmlns:p14="http://schemas.microsoft.com/office/powerpoint/2010/main" val="140934625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72.xml><?xml version="1.0" encoding="utf-8"?>
<p:sldLayout xmlns:a="http://schemas.openxmlformats.org/drawingml/2006/main" xmlns:r="http://schemas.openxmlformats.org/officeDocument/2006/relationships" xmlns:p="http://schemas.openxmlformats.org/presentationml/2006/main" preserve="1">
  <p:cSld name="Agenda D. Section Header">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463592525"/>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74768"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Trebuchet MS" panose="020B0603020202020204" pitchFamily="34" charset="0"/>
                <a:sym typeface="Trebuchet MS" panose="020B0603020202020204" pitchFamily="34" charset="0"/>
              </a:rPr>
              <a:t>Copyright © 2020 by Boston Consulting Group. All rights reserved.</a:t>
            </a:r>
            <a:endParaRPr lang="en-US" sz="700" dirty="0">
              <a:solidFill>
                <a:schemeClr val="bg1">
                  <a:lumMod val="50000"/>
                </a:schemeClr>
              </a:solidFill>
              <a:latin typeface="Trebuchet MS" panose="020B0603020202020204" pitchFamily="34" charset="0"/>
              <a:sym typeface="Trebuchet MS" panose="020B0603020202020204" pitchFamily="34" charset="0"/>
            </a:endParaRPr>
          </a:p>
        </p:txBody>
      </p:sp>
      <p:sp>
        <p:nvSpPr>
          <p:cNvPr id="8" name="Rectangle 7"/>
          <p:cNvSpPr/>
          <p:nvPr userDrawn="1"/>
        </p:nvSpPr>
        <p:spPr bwMode="white">
          <a:xfrm>
            <a:off x="1284743" y="1428131"/>
            <a:ext cx="947672" cy="947672"/>
          </a:xfrm>
          <a:prstGeom prst="rect">
            <a:avLst/>
          </a:prstGeom>
          <a:noFill/>
          <a:ln w="9525">
            <a:solidFill>
              <a:schemeClr val="accent4"/>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Trebuchet MS" panose="020B0603020202020204" pitchFamily="34" charset="0"/>
              <a:sym typeface="Trebuchet MS" panose="020B0603020202020204" pitchFamily="34" charset="0"/>
            </a:endParaRPr>
          </a:p>
        </p:txBody>
      </p:sp>
      <p:sp>
        <p:nvSpPr>
          <p:cNvPr id="10" name="Rectangle 9"/>
          <p:cNvSpPr/>
          <p:nvPr userDrawn="1"/>
        </p:nvSpPr>
        <p:spPr>
          <a:xfrm>
            <a:off x="1285200" y="2667600"/>
            <a:ext cx="9619200" cy="3200400"/>
          </a:xfrm>
          <a:prstGeom prst="rect">
            <a:avLst/>
          </a:prstGeom>
          <a:noFill/>
          <a:ln w="9525">
            <a:solidFill>
              <a:schemeClr val="accent4"/>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spcBef>
                <a:spcPts val="0"/>
              </a:spcBef>
              <a:spcAft>
                <a:spcPts val="0"/>
              </a:spcAft>
            </a:pPr>
            <a:endParaRPr lang="en-US" sz="2000" dirty="0">
              <a:solidFill>
                <a:prstClr val="white"/>
              </a:solidFill>
              <a:latin typeface="Trebuchet MS" panose="020B0603020202020204" pitchFamily="34" charset="0"/>
            </a:endParaRPr>
          </a:p>
        </p:txBody>
      </p:sp>
    </p:spTree>
    <p:extLst>
      <p:ext uri="{BB962C8B-B14F-4D97-AF65-F5344CB8AC3E}">
        <p14:creationId xmlns:p14="http://schemas.microsoft.com/office/powerpoint/2010/main" val="205615035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73.xml><?xml version="1.0" encoding="utf-8"?>
<p:sldLayout xmlns:a="http://schemas.openxmlformats.org/drawingml/2006/main" xmlns:r="http://schemas.openxmlformats.org/officeDocument/2006/relationships" xmlns:p="http://schemas.openxmlformats.org/presentationml/2006/main" preserve="1">
  <p:cSld name="Agenda D. Full Width Overview">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75792"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Trebuchet MS" panose="020B0603020202020204" pitchFamily="34" charset="0"/>
                <a:sym typeface="Trebuchet MS" panose="020B0603020202020204" pitchFamily="34" charset="0"/>
              </a:rPr>
              <a:t>Copyright © 2020 by Boston Consulting Group. All rights reserved.</a:t>
            </a:r>
            <a:endParaRPr lang="en-US" sz="700" dirty="0">
              <a:solidFill>
                <a:schemeClr val="bg1">
                  <a:lumMod val="50000"/>
                </a:schemeClr>
              </a:solidFill>
              <a:latin typeface="Trebuchet MS" panose="020B0603020202020204" pitchFamily="34" charset="0"/>
              <a:sym typeface="Trebuchet MS" panose="020B0603020202020204" pitchFamily="34" charset="0"/>
            </a:endParaRPr>
          </a:p>
        </p:txBody>
      </p:sp>
      <p:sp>
        <p:nvSpPr>
          <p:cNvPr id="7" name="Title 1"/>
          <p:cNvSpPr txBox="1">
            <a:spLocks/>
          </p:cNvSpPr>
          <p:nvPr userDrawn="1"/>
        </p:nvSpPr>
        <p:spPr>
          <a:xfrm>
            <a:off x="630000" y="622800"/>
            <a:ext cx="7189998" cy="470898"/>
          </a:xfrm>
          <a:prstGeom prst="rect">
            <a:avLst/>
          </a:prstGeom>
        </p:spPr>
        <p:txBody>
          <a:bodyPr vert="horz" wrap="square" lIns="0" tIns="0" rIns="0" bIns="0" rtlCol="0" anchor="t" anchorCtr="0">
            <a:spAutoFit/>
          </a:bodyPr>
          <a:lstStyle>
            <a:lvl1pPr marL="0" indent="0" algn="l" defTabSz="914400" rtl="0" eaLnBrk="1" latinLnBrk="0" hangingPunct="1">
              <a:lnSpc>
                <a:spcPct val="90000"/>
              </a:lnSpc>
              <a:spcBef>
                <a:spcPct val="0"/>
              </a:spcBef>
              <a:spcAft>
                <a:spcPts val="0"/>
              </a:spcAft>
              <a:buNone/>
              <a:defRPr sz="3400" b="0" i="0" u="none" kern="1200" spc="0">
                <a:solidFill>
                  <a:schemeClr val="tx2">
                    <a:lumMod val="100000"/>
                  </a:schemeClr>
                </a:solidFill>
                <a:latin typeface="Trebuchet MS" panose="020B0603020202020204" pitchFamily="34" charset="0"/>
                <a:ea typeface="+mj-ea"/>
                <a:cs typeface="+mj-cs"/>
                <a:sym typeface="Trebuchet MS" panose="020B0603020202020204" pitchFamily="34" charset="0"/>
              </a:defRPr>
            </a:lvl1pPr>
          </a:lstStyle>
          <a:p>
            <a:r>
              <a:rPr lang="en-US" dirty="0">
                <a:solidFill>
                  <a:schemeClr val="accent4"/>
                </a:solidFill>
              </a:rPr>
              <a:t>Agenda</a:t>
            </a:r>
          </a:p>
        </p:txBody>
      </p:sp>
      <p:cxnSp>
        <p:nvCxnSpPr>
          <p:cNvPr id="9" name="Straight Connector 8"/>
          <p:cNvCxnSpPr/>
          <p:nvPr userDrawn="1"/>
        </p:nvCxnSpPr>
        <p:spPr bwMode="white">
          <a:xfrm>
            <a:off x="618898" y="1206000"/>
            <a:ext cx="11576304" cy="0"/>
          </a:xfrm>
          <a:prstGeom prst="line">
            <a:avLst/>
          </a:prstGeom>
          <a:ln w="9525" cmpd="sng">
            <a:solidFill>
              <a:schemeClr val="accent4"/>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5906403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74.xml><?xml version="1.0" encoding="utf-8"?>
<p:sldLayout xmlns:a="http://schemas.openxmlformats.org/drawingml/2006/main" xmlns:r="http://schemas.openxmlformats.org/officeDocument/2006/relationships" xmlns:p="http://schemas.openxmlformats.org/presentationml/2006/main" showMasterSp="0" preserve="1" userDrawn="1">
  <p:cSld name="Agenda D. Two-Thirds">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76816"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pic>
        <p:nvPicPr>
          <p:cNvPr id="23" name="Picture 22"/>
          <p:cNvPicPr>
            <a:picLocks noChangeAspect="1"/>
          </p:cNvPicPr>
          <p:nvPr userDrawn="1"/>
        </p:nvPicPr>
        <p:blipFill rotWithShape="1">
          <a:blip r:embed="rId6">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26" name="Rectangle 25"/>
          <p:cNvSpPr/>
          <p:nvPr userDrawn="1"/>
        </p:nvSpPr>
        <p:spPr bwMode="ltGray">
          <a:xfrm>
            <a:off x="4080763" y="-1309"/>
            <a:ext cx="8111237" cy="68593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2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28" name="TextBox 2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0" name="TextBox 9"/>
          <p:cNvSpPr txBox="1"/>
          <p:nvPr userDrawn="1"/>
        </p:nvSpPr>
        <p:spPr>
          <a:xfrm>
            <a:off x="630000" y="3262145"/>
            <a:ext cx="1161047" cy="332399"/>
          </a:xfrm>
          <a:prstGeom prst="rect">
            <a:avLst/>
          </a:prstGeom>
          <a:noFill/>
        </p:spPr>
        <p:txBody>
          <a:bodyPr wrap="square" lIns="0" tIns="0" rIns="0" bIns="0" rtlCol="0" anchor="t">
            <a:spAutoFit/>
          </a:bodyPr>
          <a:lstStyle/>
          <a:p>
            <a:pPr>
              <a:lnSpc>
                <a:spcPct val="90000"/>
              </a:lnSpc>
              <a:spcAft>
                <a:spcPts val="600"/>
              </a:spcAft>
            </a:pPr>
            <a:r>
              <a:rPr lang="en-US" sz="2400" dirty="0">
                <a:solidFill>
                  <a:schemeClr val="bg1"/>
                </a:solidFill>
              </a:rPr>
              <a:t>Agenda</a:t>
            </a:r>
          </a:p>
        </p:txBody>
      </p:sp>
    </p:spTree>
    <p:extLst>
      <p:ext uri="{BB962C8B-B14F-4D97-AF65-F5344CB8AC3E}">
        <p14:creationId xmlns:p14="http://schemas.microsoft.com/office/powerpoint/2010/main" val="339086789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75.xml><?xml version="1.0" encoding="utf-8"?>
<p:sldLayout xmlns:a="http://schemas.openxmlformats.org/drawingml/2006/main" xmlns:r="http://schemas.openxmlformats.org/officeDocument/2006/relationships" xmlns:p="http://schemas.openxmlformats.org/presentationml/2006/main" showMasterSp="0" preserve="1" userDrawn="1">
  <p:cSld name="Agenda D. Table of Contents">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77840"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13" name="Freeform 12"/>
          <p:cNvSpPr/>
          <p:nvPr/>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Trebuchet MS" panose="020B0603020202020204" pitchFamily="34" charset="0"/>
              <a:sym typeface="Trebuchet MS" panose="020B0603020202020204" pitchFamily="34" charset="0"/>
            </a:endParaRPr>
          </a:p>
        </p:txBody>
      </p:sp>
      <p:sp>
        <p:nvSpPr>
          <p:cNvPr id="17" name="Freeform 12"/>
          <p:cNvSpPr/>
          <p:nvPr userDrawn="1"/>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Trebuchet MS" panose="020B0603020202020204" pitchFamily="34" charset="0"/>
              <a:sym typeface="Trebuchet MS" panose="020B0603020202020204" pitchFamily="34" charset="0"/>
            </a:endParaRPr>
          </a:p>
        </p:txBody>
      </p:sp>
      <p:sp>
        <p:nvSpPr>
          <p:cNvPr id="20" name="TextBox 19"/>
          <p:cNvSpPr txBox="1"/>
          <p:nvPr userDrawn="1"/>
        </p:nvSpPr>
        <p:spPr>
          <a:xfrm>
            <a:off x="630000" y="2577934"/>
            <a:ext cx="2819400" cy="1761764"/>
          </a:xfrm>
          <a:prstGeom prst="rect">
            <a:avLst/>
          </a:prstGeom>
          <a:noFill/>
        </p:spPr>
        <p:txBody>
          <a:bodyPr wrap="square" lIns="0" tIns="0" rIns="0" bIns="0" rtlCol="0" anchor="ctr">
            <a:spAutoFit/>
          </a:bodyPr>
          <a:lstStyle/>
          <a:p>
            <a:pPr marL="0" indent="0">
              <a:lnSpc>
                <a:spcPct val="106000"/>
              </a:lnSpc>
              <a:spcAft>
                <a:spcPts val="700"/>
              </a:spcAft>
              <a:buFontTx/>
              <a:buNone/>
            </a:pPr>
            <a:r>
              <a:rPr lang="en-US" sz="5400" dirty="0">
                <a:solidFill>
                  <a:schemeClr val="tx2"/>
                </a:solidFill>
                <a:latin typeface="Trebuchet MS" panose="020B0603020202020204" pitchFamily="34" charset="0"/>
                <a:sym typeface="Trebuchet MS" panose="020B0603020202020204" pitchFamily="34" charset="0"/>
              </a:rPr>
              <a:t>Table of contents</a:t>
            </a:r>
          </a:p>
        </p:txBody>
      </p:sp>
      <p:sp>
        <p:nvSpPr>
          <p:cNvPr id="24"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Trebuchet MS" panose="020B0603020202020204" pitchFamily="34" charset="0"/>
                <a:sym typeface="Trebuchet MS" panose="020B0603020202020204" pitchFamily="34" charset="0"/>
              </a:rPr>
              <a:t>Copyright © 2020 by Boston Consulting Group. All rights reserved.</a:t>
            </a:r>
            <a:endParaRPr lang="en-US" sz="700" dirty="0">
              <a:solidFill>
                <a:schemeClr val="bg1"/>
              </a:solidFill>
              <a:latin typeface="Trebuchet MS" panose="020B0603020202020204" pitchFamily="34" charset="0"/>
              <a:sym typeface="Trebuchet MS" panose="020B0603020202020204" pitchFamily="34" charset="0"/>
            </a:endParaRPr>
          </a:p>
        </p:txBody>
      </p:sp>
      <p:sp>
        <p:nvSpPr>
          <p:cNvPr id="19" name="TextBox 18"/>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Trebuchet MS" panose="020B0603020202020204" pitchFamily="34" charset="0"/>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Trebuchet MS" panose="020B0603020202020204" pitchFamily="34" charset="0"/>
              <a:ea typeface="+mn-ea"/>
              <a:cs typeface="+mn-cs"/>
              <a:sym typeface="Trebuchet MS" panose="020B0603020202020204" pitchFamily="34" charset="0"/>
            </a:endParaRPr>
          </a:p>
        </p:txBody>
      </p:sp>
      <p:pic>
        <p:nvPicPr>
          <p:cNvPr id="9" name="Picture 8"/>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3108638" y="3586748"/>
            <a:ext cx="1365250" cy="3382962"/>
          </a:xfrm>
          <a:custGeom>
            <a:avLst/>
            <a:gdLst>
              <a:gd name="connsiteX0" fmla="*/ 942801 w 1365250"/>
              <a:gd name="connsiteY0" fmla="*/ 0 h 3382962"/>
              <a:gd name="connsiteX1" fmla="*/ 1365250 w 1365250"/>
              <a:gd name="connsiteY1" fmla="*/ 0 h 3382962"/>
              <a:gd name="connsiteX2" fmla="*/ 1365250 w 1365250"/>
              <a:gd name="connsiteY2" fmla="*/ 3382962 h 3382962"/>
              <a:gd name="connsiteX3" fmla="*/ 128720 w 1365250"/>
              <a:gd name="connsiteY3" fmla="*/ 3382962 h 3382962"/>
              <a:gd name="connsiteX4" fmla="*/ 0 w 1365250"/>
              <a:gd name="connsiteY4" fmla="*/ 0 h 3382962"/>
              <a:gd name="connsiteX5" fmla="*/ 929501 w 1365250"/>
              <a:gd name="connsiteY5" fmla="*/ 0 h 3382962"/>
              <a:gd name="connsiteX6" fmla="*/ 0 w 1365250"/>
              <a:gd name="connsiteY6" fmla="*/ 2860398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5250" h="3382962">
                <a:moveTo>
                  <a:pt x="942801" y="0"/>
                </a:moveTo>
                <a:lnTo>
                  <a:pt x="1365250" y="0"/>
                </a:lnTo>
                <a:lnTo>
                  <a:pt x="1365250" y="3382962"/>
                </a:lnTo>
                <a:lnTo>
                  <a:pt x="128720" y="3382962"/>
                </a:lnTo>
                <a:close/>
                <a:moveTo>
                  <a:pt x="0" y="0"/>
                </a:moveTo>
                <a:lnTo>
                  <a:pt x="929501" y="0"/>
                </a:lnTo>
                <a:lnTo>
                  <a:pt x="0" y="2860398"/>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7813782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76.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a:xfrm>
            <a:off x="630000" y="622800"/>
            <a:ext cx="10933350" cy="535596"/>
          </a:xfrm>
        </p:spPr>
        <p:txBody>
          <a:bodyPr lIns="0" tIns="0" rIns="0" bIns="0"/>
          <a:lstStyle>
            <a:lvl1pPr>
              <a:defRPr sz="3867" b="0" i="0">
                <a:solidFill>
                  <a:srgbClr val="728FF0"/>
                </a:solidFill>
                <a:latin typeface="Tahoma"/>
                <a:cs typeface="Tahoma"/>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9/2/2022</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‹Nº›</a:t>
            </a:fld>
            <a:endParaRPr/>
          </a:p>
        </p:txBody>
      </p:sp>
    </p:spTree>
    <p:extLst>
      <p:ext uri="{BB962C8B-B14F-4D97-AF65-F5344CB8AC3E}">
        <p14:creationId xmlns:p14="http://schemas.microsoft.com/office/powerpoint/2010/main" val="35032699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type="blank" preserve="1">
  <p:cSld name="1_En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916602235"/>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6160" name="think-cell Slide" r:id="rId5" imgW="384" imgH="384" progId="TCLayout.ActiveDocument.1">
                  <p:embed/>
                </p:oleObj>
              </mc:Choice>
              <mc:Fallback>
                <p:oleObj name="think-cell Slide" r:id="rId5" imgW="384" imgH="384" progId="TCLayout.ActiveDocument.1">
                  <p:embed/>
                  <p:pic>
                    <p:nvPicPr>
                      <p:cNvPr id="2" name="Object 1" hidden="1"/>
                      <p:cNvPicPr/>
                      <p:nvPr/>
                    </p:nvPicPr>
                    <p:blipFill>
                      <a:blip r:embed="rId6"/>
                      <a:stretch>
                        <a:fillRect/>
                      </a:stretch>
                    </p:blipFill>
                    <p:spPr>
                      <a:xfrm>
                        <a:off x="1588" y="1588"/>
                        <a:ext cx="1587" cy="1587"/>
                      </a:xfrm>
                      <a:prstGeom prst="rect">
                        <a:avLst/>
                      </a:prstGeom>
                    </p:spPr>
                  </p:pic>
                </p:oleObj>
              </mc:Fallback>
            </mc:AlternateContent>
          </a:graphicData>
        </a:graphic>
      </p:graphicFrame>
      <p:pic>
        <p:nvPicPr>
          <p:cNvPr id="10" name="Picture 9">
            <a:extLst>
              <a:ext uri="{FF2B5EF4-FFF2-40B4-BE49-F238E27FC236}">
                <a16:creationId xmlns:a16="http://schemas.microsoft.com/office/drawing/2014/main" id="{AA5B3B33-0D9D-4D2C-9C8E-4F63FA97697D}"/>
              </a:ext>
            </a:extLst>
          </p:cNvPr>
          <p:cNvPicPr>
            <a:picLocks noChangeAspect="1"/>
          </p:cNvPicPr>
          <p:nvPr userDrawn="1"/>
        </p:nvPicPr>
        <p:blipFill rotWithShape="1">
          <a:blip r:embed="rId7"/>
          <a:srcRect t="7806" b="7806"/>
          <a:stretch/>
        </p:blipFill>
        <p:spPr>
          <a:xfrm flipH="1">
            <a:off x="0" y="0"/>
            <a:ext cx="12192000" cy="6858000"/>
          </a:xfrm>
          <a:prstGeom prst="rect">
            <a:avLst/>
          </a:prstGeom>
        </p:spPr>
      </p:pic>
      <p:sp>
        <p:nvSpPr>
          <p:cNvPr id="8" name="Rectangle 7"/>
          <p:cNvSpPr/>
          <p:nvPr userDrawn="1"/>
        </p:nvSpPr>
        <p:spPr bwMode="black">
          <a:xfrm>
            <a:off x="630936" y="626200"/>
            <a:ext cx="8125200" cy="5529600"/>
          </a:xfrm>
          <a:prstGeom prst="rect">
            <a:avLst/>
          </a:prstGeom>
          <a:solidFill>
            <a:schemeClr val="accent2">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sym typeface="Trebuchet MS" panose="020B0603020202020204" pitchFamily="34" charset="0"/>
            </a:endParaRPr>
          </a:p>
        </p:txBody>
      </p:sp>
      <p:sp>
        <p:nvSpPr>
          <p:cNvPr id="15" name="TextBox 14"/>
          <p:cNvSpPr txBox="1"/>
          <p:nvPr/>
        </p:nvSpPr>
        <p:spPr bwMode="white">
          <a:xfrm>
            <a:off x="924979" y="5715178"/>
            <a:ext cx="840801" cy="170110"/>
          </a:xfrm>
          <a:prstGeom prst="rect">
            <a:avLst/>
          </a:prstGeom>
          <a:noFill/>
        </p:spPr>
        <p:txBody>
          <a:bodyPr wrap="none" lIns="0" tIns="0" rIns="0" bIns="0" rtlCol="0" anchor="b">
            <a:noAutofit/>
          </a:bodyPr>
          <a:lstStyle/>
          <a:p>
            <a:pPr>
              <a:lnSpc>
                <a:spcPct val="90000"/>
              </a:lnSpc>
              <a:spcAft>
                <a:spcPts val="600"/>
              </a:spcAft>
            </a:pPr>
            <a:r>
              <a:rPr lang="en-US" sz="1200" dirty="0">
                <a:solidFill>
                  <a:schemeClr val="bg1"/>
                </a:solidFill>
                <a:latin typeface="+mn-lt"/>
                <a:sym typeface="Trebuchet MS" panose="020B0603020202020204" pitchFamily="34" charset="0"/>
              </a:rPr>
              <a:t>bcg.com</a:t>
            </a:r>
          </a:p>
        </p:txBody>
      </p:sp>
      <p:sp>
        <p:nvSpPr>
          <p:cNvPr id="7" name="Freeform 6"/>
          <p:cNvSpPr>
            <a:spLocks noChangeAspect="1"/>
          </p:cNvSpPr>
          <p:nvPr userDrawn="1">
            <p:custDataLst>
              <p:tags r:id="rId3"/>
            </p:custDataLst>
          </p:nvPr>
        </p:nvSpPr>
        <p:spPr bwMode="auto">
          <a:xfrm>
            <a:off x="2676858" y="2969513"/>
            <a:ext cx="4033357" cy="842974"/>
          </a:xfrm>
          <a:custGeom>
            <a:avLst/>
            <a:gdLst>
              <a:gd name="connsiteX0" fmla="*/ 8982072 w 11499847"/>
              <a:gd name="connsiteY0" fmla="*/ 1919288 h 2403475"/>
              <a:gd name="connsiteX1" fmla="*/ 8982072 w 11499847"/>
              <a:gd name="connsiteY1" fmla="*/ 2105026 h 2403475"/>
              <a:gd name="connsiteX2" fmla="*/ 9098233 w 11499847"/>
              <a:gd name="connsiteY2" fmla="*/ 2105026 h 2403475"/>
              <a:gd name="connsiteX3" fmla="*/ 9164880 w 11499847"/>
              <a:gd name="connsiteY3" fmla="*/ 2080233 h 2403475"/>
              <a:gd name="connsiteX4" fmla="*/ 9191622 w 11499847"/>
              <a:gd name="connsiteY4" fmla="*/ 2011737 h 2403475"/>
              <a:gd name="connsiteX5" fmla="*/ 9164880 w 11499847"/>
              <a:gd name="connsiteY5" fmla="*/ 1944501 h 2403475"/>
              <a:gd name="connsiteX6" fmla="*/ 9098233 w 11499847"/>
              <a:gd name="connsiteY6" fmla="*/ 1919288 h 2403475"/>
              <a:gd name="connsiteX7" fmla="*/ 8982072 w 11499847"/>
              <a:gd name="connsiteY7" fmla="*/ 1919288 h 2403475"/>
              <a:gd name="connsiteX8" fmla="*/ 7280272 w 11499847"/>
              <a:gd name="connsiteY8" fmla="*/ 1919288 h 2403475"/>
              <a:gd name="connsiteX9" fmla="*/ 7280272 w 11499847"/>
              <a:gd name="connsiteY9" fmla="*/ 2097088 h 2403475"/>
              <a:gd name="connsiteX10" fmla="*/ 7404503 w 11499847"/>
              <a:gd name="connsiteY10" fmla="*/ 2097088 h 2403475"/>
              <a:gd name="connsiteX11" fmla="*/ 7469027 w 11499847"/>
              <a:gd name="connsiteY11" fmla="*/ 2073423 h 2403475"/>
              <a:gd name="connsiteX12" fmla="*/ 7494585 w 11499847"/>
              <a:gd name="connsiteY12" fmla="*/ 2008502 h 2403475"/>
              <a:gd name="connsiteX13" fmla="*/ 7469027 w 11499847"/>
              <a:gd name="connsiteY13" fmla="*/ 1943581 h 2403475"/>
              <a:gd name="connsiteX14" fmla="*/ 7404503 w 11499847"/>
              <a:gd name="connsiteY14" fmla="*/ 1919288 h 2403475"/>
              <a:gd name="connsiteX15" fmla="*/ 7280272 w 11499847"/>
              <a:gd name="connsiteY15" fmla="*/ 1919288 h 2403475"/>
              <a:gd name="connsiteX16" fmla="*/ 7945015 w 11499847"/>
              <a:gd name="connsiteY16" fmla="*/ 1909763 h 2403475"/>
              <a:gd name="connsiteX17" fmla="*/ 7813574 w 11499847"/>
              <a:gd name="connsiteY17" fmla="*/ 1965330 h 2403475"/>
              <a:gd name="connsiteX18" fmla="*/ 7759697 w 11499847"/>
              <a:gd name="connsiteY18" fmla="*/ 2100368 h 2403475"/>
              <a:gd name="connsiteX19" fmla="*/ 7813574 w 11499847"/>
              <a:gd name="connsiteY19" fmla="*/ 2235406 h 2403475"/>
              <a:gd name="connsiteX20" fmla="*/ 7945015 w 11499847"/>
              <a:gd name="connsiteY20" fmla="*/ 2290763 h 2403475"/>
              <a:gd name="connsiteX21" fmla="*/ 8077086 w 11499847"/>
              <a:gd name="connsiteY21" fmla="*/ 2235825 h 2403475"/>
              <a:gd name="connsiteX22" fmla="*/ 8131172 w 11499847"/>
              <a:gd name="connsiteY22" fmla="*/ 2100368 h 2403475"/>
              <a:gd name="connsiteX23" fmla="*/ 8076876 w 11499847"/>
              <a:gd name="connsiteY23" fmla="*/ 1965330 h 2403475"/>
              <a:gd name="connsiteX24" fmla="*/ 7945015 w 11499847"/>
              <a:gd name="connsiteY24" fmla="*/ 1909763 h 2403475"/>
              <a:gd name="connsiteX25" fmla="*/ 8899522 w 11499847"/>
              <a:gd name="connsiteY25" fmla="*/ 1844675 h 2403475"/>
              <a:gd name="connsiteX26" fmla="*/ 9098598 w 11499847"/>
              <a:gd name="connsiteY26" fmla="*/ 1844675 h 2403475"/>
              <a:gd name="connsiteX27" fmla="*/ 9228521 w 11499847"/>
              <a:gd name="connsiteY27" fmla="*/ 1892741 h 2403475"/>
              <a:gd name="connsiteX28" fmla="*/ 9277347 w 11499847"/>
              <a:gd name="connsiteY28" fmla="*/ 2011236 h 2403475"/>
              <a:gd name="connsiteX29" fmla="*/ 9228521 w 11499847"/>
              <a:gd name="connsiteY29" fmla="*/ 2129521 h 2403475"/>
              <a:gd name="connsiteX30" fmla="*/ 9098598 w 11499847"/>
              <a:gd name="connsiteY30" fmla="*/ 2177796 h 2403475"/>
              <a:gd name="connsiteX31" fmla="*/ 8982086 w 11499847"/>
              <a:gd name="connsiteY31" fmla="*/ 2177796 h 2403475"/>
              <a:gd name="connsiteX32" fmla="*/ 8982086 w 11499847"/>
              <a:gd name="connsiteY32" fmla="*/ 2355850 h 2403475"/>
              <a:gd name="connsiteX33" fmla="*/ 8899522 w 11499847"/>
              <a:gd name="connsiteY33" fmla="*/ 2355850 h 2403475"/>
              <a:gd name="connsiteX34" fmla="*/ 8899522 w 11499847"/>
              <a:gd name="connsiteY34" fmla="*/ 1844675 h 2403475"/>
              <a:gd name="connsiteX35" fmla="*/ 8324847 w 11499847"/>
              <a:gd name="connsiteY35" fmla="*/ 1844675 h 2403475"/>
              <a:gd name="connsiteX36" fmla="*/ 8407608 w 11499847"/>
              <a:gd name="connsiteY36" fmla="*/ 1844675 h 2403475"/>
              <a:gd name="connsiteX37" fmla="*/ 8407608 w 11499847"/>
              <a:gd name="connsiteY37" fmla="*/ 2158090 h 2403475"/>
              <a:gd name="connsiteX38" fmla="*/ 8443017 w 11499847"/>
              <a:gd name="connsiteY38" fmla="*/ 2252595 h 2403475"/>
              <a:gd name="connsiteX39" fmla="*/ 8537931 w 11499847"/>
              <a:gd name="connsiteY39" fmla="*/ 2291066 h 2403475"/>
              <a:gd name="connsiteX40" fmla="*/ 8631797 w 11499847"/>
              <a:gd name="connsiteY40" fmla="*/ 2252595 h 2403475"/>
              <a:gd name="connsiteX41" fmla="*/ 8667415 w 11499847"/>
              <a:gd name="connsiteY41" fmla="*/ 2158090 h 2403475"/>
              <a:gd name="connsiteX42" fmla="*/ 8667415 w 11499847"/>
              <a:gd name="connsiteY42" fmla="*/ 1844675 h 2403475"/>
              <a:gd name="connsiteX43" fmla="*/ 8748710 w 11499847"/>
              <a:gd name="connsiteY43" fmla="*/ 1844675 h 2403475"/>
              <a:gd name="connsiteX44" fmla="*/ 8748710 w 11499847"/>
              <a:gd name="connsiteY44" fmla="*/ 2158717 h 2403475"/>
              <a:gd name="connsiteX45" fmla="*/ 8688577 w 11499847"/>
              <a:gd name="connsiteY45" fmla="*/ 2307793 h 2403475"/>
              <a:gd name="connsiteX46" fmla="*/ 8537093 w 11499847"/>
              <a:gd name="connsiteY46" fmla="*/ 2366963 h 2403475"/>
              <a:gd name="connsiteX47" fmla="*/ 8385399 w 11499847"/>
              <a:gd name="connsiteY47" fmla="*/ 2307793 h 2403475"/>
              <a:gd name="connsiteX48" fmla="*/ 8324847 w 11499847"/>
              <a:gd name="connsiteY48" fmla="*/ 2158717 h 2403475"/>
              <a:gd name="connsiteX49" fmla="*/ 8324847 w 11499847"/>
              <a:gd name="connsiteY49" fmla="*/ 1844675 h 2403475"/>
              <a:gd name="connsiteX50" fmla="*/ 7197722 w 11499847"/>
              <a:gd name="connsiteY50" fmla="*/ 1844675 h 2403475"/>
              <a:gd name="connsiteX51" fmla="*/ 7404196 w 11499847"/>
              <a:gd name="connsiteY51" fmla="*/ 1844675 h 2403475"/>
              <a:gd name="connsiteX52" fmla="*/ 7531336 w 11499847"/>
              <a:gd name="connsiteY52" fmla="*/ 1891906 h 2403475"/>
              <a:gd name="connsiteX53" fmla="*/ 7578727 w 11499847"/>
              <a:gd name="connsiteY53" fmla="*/ 2008937 h 2403475"/>
              <a:gd name="connsiteX54" fmla="*/ 7548455 w 11499847"/>
              <a:gd name="connsiteY54" fmla="*/ 2106950 h 2403475"/>
              <a:gd name="connsiteX55" fmla="*/ 7464947 w 11499847"/>
              <a:gd name="connsiteY55" fmla="*/ 2161495 h 2403475"/>
              <a:gd name="connsiteX56" fmla="*/ 7525699 w 11499847"/>
              <a:gd name="connsiteY56" fmla="*/ 2258673 h 2403475"/>
              <a:gd name="connsiteX57" fmla="*/ 7586660 w 11499847"/>
              <a:gd name="connsiteY57" fmla="*/ 2355850 h 2403475"/>
              <a:gd name="connsiteX58" fmla="*/ 7491044 w 11499847"/>
              <a:gd name="connsiteY58" fmla="*/ 2355850 h 2403475"/>
              <a:gd name="connsiteX59" fmla="*/ 7434676 w 11499847"/>
              <a:gd name="connsiteY59" fmla="*/ 2263479 h 2403475"/>
              <a:gd name="connsiteX60" fmla="*/ 7378099 w 11499847"/>
              <a:gd name="connsiteY60" fmla="*/ 2171108 h 2403475"/>
              <a:gd name="connsiteX61" fmla="*/ 7280395 w 11499847"/>
              <a:gd name="connsiteY61" fmla="*/ 2171108 h 2403475"/>
              <a:gd name="connsiteX62" fmla="*/ 7280395 w 11499847"/>
              <a:gd name="connsiteY62" fmla="*/ 2355850 h 2403475"/>
              <a:gd name="connsiteX63" fmla="*/ 7197722 w 11499847"/>
              <a:gd name="connsiteY63" fmla="*/ 2355850 h 2403475"/>
              <a:gd name="connsiteX64" fmla="*/ 7197722 w 11499847"/>
              <a:gd name="connsiteY64" fmla="*/ 1844675 h 2403475"/>
              <a:gd name="connsiteX65" fmla="*/ 7945016 w 11499847"/>
              <a:gd name="connsiteY65" fmla="*/ 1833563 h 2403475"/>
              <a:gd name="connsiteX66" fmla="*/ 8136527 w 11499847"/>
              <a:gd name="connsiteY66" fmla="*/ 1911974 h 2403475"/>
              <a:gd name="connsiteX67" fmla="*/ 8215310 w 11499847"/>
              <a:gd name="connsiteY67" fmla="*/ 2100368 h 2403475"/>
              <a:gd name="connsiteX68" fmla="*/ 8136527 w 11499847"/>
              <a:gd name="connsiteY68" fmla="*/ 2288762 h 2403475"/>
              <a:gd name="connsiteX69" fmla="*/ 7945016 w 11499847"/>
              <a:gd name="connsiteY69" fmla="*/ 2366963 h 2403475"/>
              <a:gd name="connsiteX70" fmla="*/ 7754134 w 11499847"/>
              <a:gd name="connsiteY70" fmla="*/ 2288762 h 2403475"/>
              <a:gd name="connsiteX71" fmla="*/ 7675560 w 11499847"/>
              <a:gd name="connsiteY71" fmla="*/ 2100368 h 2403475"/>
              <a:gd name="connsiteX72" fmla="*/ 7754134 w 11499847"/>
              <a:gd name="connsiteY72" fmla="*/ 1911974 h 2403475"/>
              <a:gd name="connsiteX73" fmla="*/ 7945016 w 11499847"/>
              <a:gd name="connsiteY73" fmla="*/ 1833563 h 2403475"/>
              <a:gd name="connsiteX74" fmla="*/ 6834872 w 11499847"/>
              <a:gd name="connsiteY74" fmla="*/ 1833563 h 2403475"/>
              <a:gd name="connsiteX75" fmla="*/ 6921875 w 11499847"/>
              <a:gd name="connsiteY75" fmla="*/ 1845482 h 2403475"/>
              <a:gd name="connsiteX76" fmla="*/ 6996090 w 11499847"/>
              <a:gd name="connsiteY76" fmla="*/ 1881028 h 2403475"/>
              <a:gd name="connsiteX77" fmla="*/ 6974496 w 11499847"/>
              <a:gd name="connsiteY77" fmla="*/ 1914692 h 2403475"/>
              <a:gd name="connsiteX78" fmla="*/ 6952903 w 11499847"/>
              <a:gd name="connsiteY78" fmla="*/ 1948356 h 2403475"/>
              <a:gd name="connsiteX79" fmla="*/ 6897556 w 11499847"/>
              <a:gd name="connsiteY79" fmla="*/ 1919501 h 2403475"/>
              <a:gd name="connsiteX80" fmla="*/ 6834243 w 11499847"/>
              <a:gd name="connsiteY80" fmla="*/ 1910301 h 2403475"/>
              <a:gd name="connsiteX81" fmla="*/ 6703424 w 11499847"/>
              <a:gd name="connsiteY81" fmla="*/ 1965084 h 2403475"/>
              <a:gd name="connsiteX82" fmla="*/ 6650384 w 11499847"/>
              <a:gd name="connsiteY82" fmla="*/ 2100368 h 2403475"/>
              <a:gd name="connsiteX83" fmla="*/ 6701957 w 11499847"/>
              <a:gd name="connsiteY83" fmla="*/ 2236070 h 2403475"/>
              <a:gd name="connsiteX84" fmla="*/ 6831308 w 11499847"/>
              <a:gd name="connsiteY84" fmla="*/ 2291062 h 2403475"/>
              <a:gd name="connsiteX85" fmla="*/ 6945984 w 11499847"/>
              <a:gd name="connsiteY85" fmla="*/ 2250498 h 2403475"/>
              <a:gd name="connsiteX86" fmla="*/ 6999863 w 11499847"/>
              <a:gd name="connsiteY86" fmla="*/ 2148460 h 2403475"/>
              <a:gd name="connsiteX87" fmla="*/ 6825438 w 11499847"/>
              <a:gd name="connsiteY87" fmla="*/ 2148460 h 2403475"/>
              <a:gd name="connsiteX88" fmla="*/ 6849128 w 11499847"/>
              <a:gd name="connsiteY88" fmla="*/ 2111241 h 2403475"/>
              <a:gd name="connsiteX89" fmla="*/ 6873028 w 11499847"/>
              <a:gd name="connsiteY89" fmla="*/ 2074022 h 2403475"/>
              <a:gd name="connsiteX90" fmla="*/ 7078061 w 11499847"/>
              <a:gd name="connsiteY90" fmla="*/ 2074022 h 2403475"/>
              <a:gd name="connsiteX91" fmla="*/ 7080787 w 11499847"/>
              <a:gd name="connsiteY91" fmla="*/ 2090540 h 2403475"/>
              <a:gd name="connsiteX92" fmla="*/ 7081835 w 11499847"/>
              <a:gd name="connsiteY92" fmla="*/ 2110613 h 2403475"/>
              <a:gd name="connsiteX93" fmla="*/ 7011813 w 11499847"/>
              <a:gd name="connsiteY93" fmla="*/ 2293362 h 2403475"/>
              <a:gd name="connsiteX94" fmla="*/ 6830470 w 11499847"/>
              <a:gd name="connsiteY94" fmla="*/ 2366963 h 2403475"/>
              <a:gd name="connsiteX95" fmla="*/ 6642417 w 11499847"/>
              <a:gd name="connsiteY95" fmla="*/ 2289389 h 2403475"/>
              <a:gd name="connsiteX96" fmla="*/ 6565897 w 11499847"/>
              <a:gd name="connsiteY96" fmla="*/ 2100368 h 2403475"/>
              <a:gd name="connsiteX97" fmla="*/ 6644514 w 11499847"/>
              <a:gd name="connsiteY97" fmla="*/ 1911346 h 2403475"/>
              <a:gd name="connsiteX98" fmla="*/ 6834872 w 11499847"/>
              <a:gd name="connsiteY98" fmla="*/ 1833563 h 2403475"/>
              <a:gd name="connsiteX99" fmla="*/ 501650 w 11499847"/>
              <a:gd name="connsiteY99" fmla="*/ 1403350 h 2403475"/>
              <a:gd name="connsiteX100" fmla="*/ 501650 w 11499847"/>
              <a:gd name="connsiteY100" fmla="*/ 1925638 h 2403475"/>
              <a:gd name="connsiteX101" fmla="*/ 842112 w 11499847"/>
              <a:gd name="connsiteY101" fmla="*/ 1925638 h 2403475"/>
              <a:gd name="connsiteX102" fmla="*/ 1182574 w 11499847"/>
              <a:gd name="connsiteY102" fmla="*/ 1925638 h 2403475"/>
              <a:gd name="connsiteX103" fmla="*/ 1375900 w 11499847"/>
              <a:gd name="connsiteY103" fmla="*/ 1849684 h 2403475"/>
              <a:gd name="connsiteX104" fmla="*/ 1455738 w 11499847"/>
              <a:gd name="connsiteY104" fmla="*/ 1662720 h 2403475"/>
              <a:gd name="connsiteX105" fmla="*/ 1375900 w 11499847"/>
              <a:gd name="connsiteY105" fmla="*/ 1477635 h 2403475"/>
              <a:gd name="connsiteX106" fmla="*/ 1182574 w 11499847"/>
              <a:gd name="connsiteY106" fmla="*/ 1403350 h 2403475"/>
              <a:gd name="connsiteX107" fmla="*/ 501650 w 11499847"/>
              <a:gd name="connsiteY107" fmla="*/ 1403350 h 2403475"/>
              <a:gd name="connsiteX108" fmla="*/ 7349808 w 11499847"/>
              <a:gd name="connsiteY108" fmla="*/ 1012825 h 2403475"/>
              <a:gd name="connsiteX109" fmla="*/ 7218292 w 11499847"/>
              <a:gd name="connsiteY109" fmla="*/ 1067952 h 2403475"/>
              <a:gd name="connsiteX110" fmla="*/ 7164385 w 11499847"/>
              <a:gd name="connsiteY110" fmla="*/ 1202427 h 2403475"/>
              <a:gd name="connsiteX111" fmla="*/ 7218292 w 11499847"/>
              <a:gd name="connsiteY111" fmla="*/ 1336903 h 2403475"/>
              <a:gd name="connsiteX112" fmla="*/ 7349808 w 11499847"/>
              <a:gd name="connsiteY112" fmla="*/ 1392238 h 2403475"/>
              <a:gd name="connsiteX113" fmla="*/ 7481953 w 11499847"/>
              <a:gd name="connsiteY113" fmla="*/ 1337320 h 2403475"/>
              <a:gd name="connsiteX114" fmla="*/ 7535860 w 11499847"/>
              <a:gd name="connsiteY114" fmla="*/ 1202427 h 2403475"/>
              <a:gd name="connsiteX115" fmla="*/ 7481534 w 11499847"/>
              <a:gd name="connsiteY115" fmla="*/ 1067952 h 2403475"/>
              <a:gd name="connsiteX116" fmla="*/ 7349808 w 11499847"/>
              <a:gd name="connsiteY116" fmla="*/ 1012825 h 2403475"/>
              <a:gd name="connsiteX117" fmla="*/ 10448922 w 11499847"/>
              <a:gd name="connsiteY117" fmla="*/ 946150 h 2403475"/>
              <a:gd name="connsiteX118" fmla="*/ 10552110 w 11499847"/>
              <a:gd name="connsiteY118" fmla="*/ 946150 h 2403475"/>
              <a:gd name="connsiteX119" fmla="*/ 10671172 w 11499847"/>
              <a:gd name="connsiteY119" fmla="*/ 1139825 h 2403475"/>
              <a:gd name="connsiteX120" fmla="*/ 10790235 w 11499847"/>
              <a:gd name="connsiteY120" fmla="*/ 1333501 h 2403475"/>
              <a:gd name="connsiteX121" fmla="*/ 10790235 w 11499847"/>
              <a:gd name="connsiteY121" fmla="*/ 946150 h 2403475"/>
              <a:gd name="connsiteX122" fmla="*/ 10869610 w 11499847"/>
              <a:gd name="connsiteY122" fmla="*/ 946150 h 2403475"/>
              <a:gd name="connsiteX123" fmla="*/ 10869610 w 11499847"/>
              <a:gd name="connsiteY123" fmla="*/ 1458913 h 2403475"/>
              <a:gd name="connsiteX124" fmla="*/ 10772772 w 11499847"/>
              <a:gd name="connsiteY124" fmla="*/ 1458913 h 2403475"/>
              <a:gd name="connsiteX125" fmla="*/ 10650535 w 11499847"/>
              <a:gd name="connsiteY125" fmla="*/ 1260475 h 2403475"/>
              <a:gd name="connsiteX126" fmla="*/ 10528297 w 11499847"/>
              <a:gd name="connsiteY126" fmla="*/ 1062038 h 2403475"/>
              <a:gd name="connsiteX127" fmla="*/ 10528297 w 11499847"/>
              <a:gd name="connsiteY127" fmla="*/ 1458913 h 2403475"/>
              <a:gd name="connsiteX128" fmla="*/ 10448922 w 11499847"/>
              <a:gd name="connsiteY128" fmla="*/ 1458913 h 2403475"/>
              <a:gd name="connsiteX129" fmla="*/ 10185397 w 11499847"/>
              <a:gd name="connsiteY129" fmla="*/ 946150 h 2403475"/>
              <a:gd name="connsiteX130" fmla="*/ 10267947 w 11499847"/>
              <a:gd name="connsiteY130" fmla="*/ 946150 h 2403475"/>
              <a:gd name="connsiteX131" fmla="*/ 10267947 w 11499847"/>
              <a:gd name="connsiteY131" fmla="*/ 1458913 h 2403475"/>
              <a:gd name="connsiteX132" fmla="*/ 10185397 w 11499847"/>
              <a:gd name="connsiteY132" fmla="*/ 1458913 h 2403475"/>
              <a:gd name="connsiteX133" fmla="*/ 9656760 w 11499847"/>
              <a:gd name="connsiteY133" fmla="*/ 946150 h 2403475"/>
              <a:gd name="connsiteX134" fmla="*/ 10059985 w 11499847"/>
              <a:gd name="connsiteY134" fmla="*/ 946150 h 2403475"/>
              <a:gd name="connsiteX135" fmla="*/ 10059985 w 11499847"/>
              <a:gd name="connsiteY135" fmla="*/ 1022350 h 2403475"/>
              <a:gd name="connsiteX136" fmla="*/ 9899648 w 11499847"/>
              <a:gd name="connsiteY136" fmla="*/ 1022350 h 2403475"/>
              <a:gd name="connsiteX137" fmla="*/ 9899648 w 11499847"/>
              <a:gd name="connsiteY137" fmla="*/ 1458913 h 2403475"/>
              <a:gd name="connsiteX138" fmla="*/ 9817098 w 11499847"/>
              <a:gd name="connsiteY138" fmla="*/ 1458913 h 2403475"/>
              <a:gd name="connsiteX139" fmla="*/ 9817098 w 11499847"/>
              <a:gd name="connsiteY139" fmla="*/ 1022350 h 2403475"/>
              <a:gd name="connsiteX140" fmla="*/ 9656760 w 11499847"/>
              <a:gd name="connsiteY140" fmla="*/ 1022350 h 2403475"/>
              <a:gd name="connsiteX141" fmla="*/ 9336085 w 11499847"/>
              <a:gd name="connsiteY141" fmla="*/ 946150 h 2403475"/>
              <a:gd name="connsiteX142" fmla="*/ 9418635 w 11499847"/>
              <a:gd name="connsiteY142" fmla="*/ 946150 h 2403475"/>
              <a:gd name="connsiteX143" fmla="*/ 9418635 w 11499847"/>
              <a:gd name="connsiteY143" fmla="*/ 1382713 h 2403475"/>
              <a:gd name="connsiteX144" fmla="*/ 9671048 w 11499847"/>
              <a:gd name="connsiteY144" fmla="*/ 1382713 h 2403475"/>
              <a:gd name="connsiteX145" fmla="*/ 9671048 w 11499847"/>
              <a:gd name="connsiteY145" fmla="*/ 1458913 h 2403475"/>
              <a:gd name="connsiteX146" fmla="*/ 9336085 w 11499847"/>
              <a:gd name="connsiteY146" fmla="*/ 1458913 h 2403475"/>
              <a:gd name="connsiteX147" fmla="*/ 8766172 w 11499847"/>
              <a:gd name="connsiteY147" fmla="*/ 946150 h 2403475"/>
              <a:gd name="connsiteX148" fmla="*/ 8848414 w 11499847"/>
              <a:gd name="connsiteY148" fmla="*/ 946150 h 2403475"/>
              <a:gd name="connsiteX149" fmla="*/ 8848414 w 11499847"/>
              <a:gd name="connsiteY149" fmla="*/ 1260391 h 2403475"/>
              <a:gd name="connsiteX150" fmla="*/ 8883900 w 11499847"/>
              <a:gd name="connsiteY150" fmla="*/ 1355146 h 2403475"/>
              <a:gd name="connsiteX151" fmla="*/ 8978249 w 11499847"/>
              <a:gd name="connsiteY151" fmla="*/ 1393718 h 2403475"/>
              <a:gd name="connsiteX152" fmla="*/ 9071972 w 11499847"/>
              <a:gd name="connsiteY152" fmla="*/ 1355146 h 2403475"/>
              <a:gd name="connsiteX153" fmla="*/ 9107457 w 11499847"/>
              <a:gd name="connsiteY153" fmla="*/ 1260391 h 2403475"/>
              <a:gd name="connsiteX154" fmla="*/ 9107457 w 11499847"/>
              <a:gd name="connsiteY154" fmla="*/ 946150 h 2403475"/>
              <a:gd name="connsiteX155" fmla="*/ 9188447 w 11499847"/>
              <a:gd name="connsiteY155" fmla="*/ 946150 h 2403475"/>
              <a:gd name="connsiteX156" fmla="*/ 9188447 w 11499847"/>
              <a:gd name="connsiteY156" fmla="*/ 1261230 h 2403475"/>
              <a:gd name="connsiteX157" fmla="*/ 9128539 w 11499847"/>
              <a:gd name="connsiteY157" fmla="*/ 1410489 h 2403475"/>
              <a:gd name="connsiteX158" fmla="*/ 8977623 w 11499847"/>
              <a:gd name="connsiteY158" fmla="*/ 1470025 h 2403475"/>
              <a:gd name="connsiteX159" fmla="*/ 8826497 w 11499847"/>
              <a:gd name="connsiteY159" fmla="*/ 1410489 h 2403475"/>
              <a:gd name="connsiteX160" fmla="*/ 8766172 w 11499847"/>
              <a:gd name="connsiteY160" fmla="*/ 1261230 h 2403475"/>
              <a:gd name="connsiteX161" fmla="*/ 8766172 w 11499847"/>
              <a:gd name="connsiteY161" fmla="*/ 946150 h 2403475"/>
              <a:gd name="connsiteX162" fmla="*/ 7737472 w 11499847"/>
              <a:gd name="connsiteY162" fmla="*/ 946150 h 2403475"/>
              <a:gd name="connsiteX163" fmla="*/ 7839072 w 11499847"/>
              <a:gd name="connsiteY163" fmla="*/ 946150 h 2403475"/>
              <a:gd name="connsiteX164" fmla="*/ 7958134 w 11499847"/>
              <a:gd name="connsiteY164" fmla="*/ 1139825 h 2403475"/>
              <a:gd name="connsiteX165" fmla="*/ 8077197 w 11499847"/>
              <a:gd name="connsiteY165" fmla="*/ 1333501 h 2403475"/>
              <a:gd name="connsiteX166" fmla="*/ 8077197 w 11499847"/>
              <a:gd name="connsiteY166" fmla="*/ 946150 h 2403475"/>
              <a:gd name="connsiteX167" fmla="*/ 8156572 w 11499847"/>
              <a:gd name="connsiteY167" fmla="*/ 946150 h 2403475"/>
              <a:gd name="connsiteX168" fmla="*/ 8156572 w 11499847"/>
              <a:gd name="connsiteY168" fmla="*/ 1458913 h 2403475"/>
              <a:gd name="connsiteX169" fmla="*/ 8061322 w 11499847"/>
              <a:gd name="connsiteY169" fmla="*/ 1458913 h 2403475"/>
              <a:gd name="connsiteX170" fmla="*/ 7939084 w 11499847"/>
              <a:gd name="connsiteY170" fmla="*/ 1260475 h 2403475"/>
              <a:gd name="connsiteX171" fmla="*/ 7815259 w 11499847"/>
              <a:gd name="connsiteY171" fmla="*/ 1062038 h 2403475"/>
              <a:gd name="connsiteX172" fmla="*/ 7815259 w 11499847"/>
              <a:gd name="connsiteY172" fmla="*/ 1458913 h 2403475"/>
              <a:gd name="connsiteX173" fmla="*/ 7737472 w 11499847"/>
              <a:gd name="connsiteY173" fmla="*/ 1458913 h 2403475"/>
              <a:gd name="connsiteX174" fmla="*/ 11253544 w 11499847"/>
              <a:gd name="connsiteY174" fmla="*/ 936625 h 2403475"/>
              <a:gd name="connsiteX175" fmla="*/ 11340315 w 11499847"/>
              <a:gd name="connsiteY175" fmla="*/ 948334 h 2403475"/>
              <a:gd name="connsiteX176" fmla="*/ 11414331 w 11499847"/>
              <a:gd name="connsiteY176" fmla="*/ 984090 h 2403475"/>
              <a:gd name="connsiteX177" fmla="*/ 11392795 w 11499847"/>
              <a:gd name="connsiteY177" fmla="*/ 1017545 h 2403475"/>
              <a:gd name="connsiteX178" fmla="*/ 11371260 w 11499847"/>
              <a:gd name="connsiteY178" fmla="*/ 1051209 h 2403475"/>
              <a:gd name="connsiteX179" fmla="*/ 11316270 w 11499847"/>
              <a:gd name="connsiteY179" fmla="*/ 1022354 h 2403475"/>
              <a:gd name="connsiteX180" fmla="*/ 11252917 w 11499847"/>
              <a:gd name="connsiteY180" fmla="*/ 1013363 h 2403475"/>
              <a:gd name="connsiteX181" fmla="*/ 11122657 w 11499847"/>
              <a:gd name="connsiteY181" fmla="*/ 1067936 h 2403475"/>
              <a:gd name="connsiteX182" fmla="*/ 11069549 w 11499847"/>
              <a:gd name="connsiteY182" fmla="*/ 1203221 h 2403475"/>
              <a:gd name="connsiteX183" fmla="*/ 11120984 w 11499847"/>
              <a:gd name="connsiteY183" fmla="*/ 1338923 h 2403475"/>
              <a:gd name="connsiteX184" fmla="*/ 11249990 w 11499847"/>
              <a:gd name="connsiteY184" fmla="*/ 1394124 h 2403475"/>
              <a:gd name="connsiteX185" fmla="*/ 11364360 w 11499847"/>
              <a:gd name="connsiteY185" fmla="*/ 1353350 h 2403475"/>
              <a:gd name="connsiteX186" fmla="*/ 11418095 w 11499847"/>
              <a:gd name="connsiteY186" fmla="*/ 1251521 h 2403475"/>
              <a:gd name="connsiteX187" fmla="*/ 11244136 w 11499847"/>
              <a:gd name="connsiteY187" fmla="*/ 1251521 h 2403475"/>
              <a:gd name="connsiteX188" fmla="*/ 11267971 w 11499847"/>
              <a:gd name="connsiteY188" fmla="*/ 1214303 h 2403475"/>
              <a:gd name="connsiteX189" fmla="*/ 11291598 w 11499847"/>
              <a:gd name="connsiteY189" fmla="*/ 1177084 h 2403475"/>
              <a:gd name="connsiteX190" fmla="*/ 11496083 w 11499847"/>
              <a:gd name="connsiteY190" fmla="*/ 1177084 h 2403475"/>
              <a:gd name="connsiteX191" fmla="*/ 11498802 w 11499847"/>
              <a:gd name="connsiteY191" fmla="*/ 1193393 h 2403475"/>
              <a:gd name="connsiteX192" fmla="*/ 11499847 w 11499847"/>
              <a:gd name="connsiteY192" fmla="*/ 1213466 h 2403475"/>
              <a:gd name="connsiteX193" fmla="*/ 11430222 w 11499847"/>
              <a:gd name="connsiteY193" fmla="*/ 1396215 h 2403475"/>
              <a:gd name="connsiteX194" fmla="*/ 11249154 w 11499847"/>
              <a:gd name="connsiteY194" fmla="*/ 1470025 h 2403475"/>
              <a:gd name="connsiteX195" fmla="*/ 11061813 w 11499847"/>
              <a:gd name="connsiteY195" fmla="*/ 1392242 h 2403475"/>
              <a:gd name="connsiteX196" fmla="*/ 10985497 w 11499847"/>
              <a:gd name="connsiteY196" fmla="*/ 1203221 h 2403475"/>
              <a:gd name="connsiteX197" fmla="*/ 11063695 w 11499847"/>
              <a:gd name="connsiteY197" fmla="*/ 1014408 h 2403475"/>
              <a:gd name="connsiteX198" fmla="*/ 11253544 w 11499847"/>
              <a:gd name="connsiteY198" fmla="*/ 936625 h 2403475"/>
              <a:gd name="connsiteX199" fmla="*/ 8471697 w 11499847"/>
              <a:gd name="connsiteY199" fmla="*/ 936625 h 2403475"/>
              <a:gd name="connsiteX200" fmla="*/ 8556850 w 11499847"/>
              <a:gd name="connsiteY200" fmla="*/ 949798 h 2403475"/>
              <a:gd name="connsiteX201" fmla="*/ 8626729 w 11499847"/>
              <a:gd name="connsiteY201" fmla="*/ 984717 h 2403475"/>
              <a:gd name="connsiteX202" fmla="*/ 8606225 w 11499847"/>
              <a:gd name="connsiteY202" fmla="*/ 1017336 h 2403475"/>
              <a:gd name="connsiteX203" fmla="*/ 8585722 w 11499847"/>
              <a:gd name="connsiteY203" fmla="*/ 1049745 h 2403475"/>
              <a:gd name="connsiteX204" fmla="*/ 8528605 w 11499847"/>
              <a:gd name="connsiteY204" fmla="*/ 1021099 h 2403475"/>
              <a:gd name="connsiteX205" fmla="*/ 8471070 w 11499847"/>
              <a:gd name="connsiteY205" fmla="*/ 1011063 h 2403475"/>
              <a:gd name="connsiteX206" fmla="*/ 8404328 w 11499847"/>
              <a:gd name="connsiteY206" fmla="*/ 1032181 h 2403475"/>
              <a:gd name="connsiteX207" fmla="*/ 8382570 w 11499847"/>
              <a:gd name="connsiteY207" fmla="*/ 1084246 h 2403475"/>
              <a:gd name="connsiteX208" fmla="*/ 8412697 w 11499847"/>
              <a:gd name="connsiteY208" fmla="*/ 1135474 h 2403475"/>
              <a:gd name="connsiteX209" fmla="*/ 8493038 w 11499847"/>
              <a:gd name="connsiteY209" fmla="*/ 1165165 h 2403475"/>
              <a:gd name="connsiteX210" fmla="*/ 8600786 w 11499847"/>
              <a:gd name="connsiteY210" fmla="*/ 1212421 h 2403475"/>
              <a:gd name="connsiteX211" fmla="*/ 8648697 w 11499847"/>
              <a:gd name="connsiteY211" fmla="*/ 1314250 h 2403475"/>
              <a:gd name="connsiteX212" fmla="*/ 8601413 w 11499847"/>
              <a:gd name="connsiteY212" fmla="*/ 1425906 h 2403475"/>
              <a:gd name="connsiteX213" fmla="*/ 8468140 w 11499847"/>
              <a:gd name="connsiteY213" fmla="*/ 1470025 h 2403475"/>
              <a:gd name="connsiteX214" fmla="*/ 8363531 w 11499847"/>
              <a:gd name="connsiteY214" fmla="*/ 1452461 h 2403475"/>
              <a:gd name="connsiteX215" fmla="*/ 8286747 w 11499847"/>
              <a:gd name="connsiteY215" fmla="*/ 1411479 h 2403475"/>
              <a:gd name="connsiteX216" fmla="*/ 8307251 w 11499847"/>
              <a:gd name="connsiteY216" fmla="*/ 1379069 h 2403475"/>
              <a:gd name="connsiteX217" fmla="*/ 8327754 w 11499847"/>
              <a:gd name="connsiteY217" fmla="*/ 1346450 h 2403475"/>
              <a:gd name="connsiteX218" fmla="*/ 8395541 w 11499847"/>
              <a:gd name="connsiteY218" fmla="*/ 1381578 h 2403475"/>
              <a:gd name="connsiteX219" fmla="*/ 8468768 w 11499847"/>
              <a:gd name="connsiteY219" fmla="*/ 1395378 h 2403475"/>
              <a:gd name="connsiteX220" fmla="*/ 8541367 w 11499847"/>
              <a:gd name="connsiteY220" fmla="*/ 1373633 h 2403475"/>
              <a:gd name="connsiteX221" fmla="*/ 8566055 w 11499847"/>
              <a:gd name="connsiteY221" fmla="*/ 1319477 h 2403475"/>
              <a:gd name="connsiteX222" fmla="*/ 8535509 w 11499847"/>
              <a:gd name="connsiteY222" fmla="*/ 1268458 h 2403475"/>
              <a:gd name="connsiteX223" fmla="*/ 8455587 w 11499847"/>
              <a:gd name="connsiteY223" fmla="*/ 1238348 h 2403475"/>
              <a:gd name="connsiteX224" fmla="*/ 8347630 w 11499847"/>
              <a:gd name="connsiteY224" fmla="*/ 1191511 h 2403475"/>
              <a:gd name="connsiteX225" fmla="*/ 8299928 w 11499847"/>
              <a:gd name="connsiteY225" fmla="*/ 1089264 h 2403475"/>
              <a:gd name="connsiteX226" fmla="*/ 8345329 w 11499847"/>
              <a:gd name="connsiteY226" fmla="*/ 979489 h 2403475"/>
              <a:gd name="connsiteX227" fmla="*/ 8471697 w 11499847"/>
              <a:gd name="connsiteY227" fmla="*/ 936625 h 2403475"/>
              <a:gd name="connsiteX228" fmla="*/ 7349808 w 11499847"/>
              <a:gd name="connsiteY228" fmla="*/ 936625 h 2403475"/>
              <a:gd name="connsiteX229" fmla="*/ 7541183 w 11499847"/>
              <a:gd name="connsiteY229" fmla="*/ 1014826 h 2403475"/>
              <a:gd name="connsiteX230" fmla="*/ 7619997 w 11499847"/>
              <a:gd name="connsiteY230" fmla="*/ 1203221 h 2403475"/>
              <a:gd name="connsiteX231" fmla="*/ 7541183 w 11499847"/>
              <a:gd name="connsiteY231" fmla="*/ 1391615 h 2403475"/>
              <a:gd name="connsiteX232" fmla="*/ 7349808 w 11499847"/>
              <a:gd name="connsiteY232" fmla="*/ 1470025 h 2403475"/>
              <a:gd name="connsiteX233" fmla="*/ 7158642 w 11499847"/>
              <a:gd name="connsiteY233" fmla="*/ 1391615 h 2403475"/>
              <a:gd name="connsiteX234" fmla="*/ 7080247 w 11499847"/>
              <a:gd name="connsiteY234" fmla="*/ 1203221 h 2403475"/>
              <a:gd name="connsiteX235" fmla="*/ 7158642 w 11499847"/>
              <a:gd name="connsiteY235" fmla="*/ 1014826 h 2403475"/>
              <a:gd name="connsiteX236" fmla="*/ 7349808 w 11499847"/>
              <a:gd name="connsiteY236" fmla="*/ 936625 h 2403475"/>
              <a:gd name="connsiteX237" fmla="*/ 6837427 w 11499847"/>
              <a:gd name="connsiteY237" fmla="*/ 936625 h 2403475"/>
              <a:gd name="connsiteX238" fmla="*/ 6932756 w 11499847"/>
              <a:gd name="connsiteY238" fmla="*/ 951680 h 2403475"/>
              <a:gd name="connsiteX239" fmla="*/ 7008810 w 11499847"/>
              <a:gd name="connsiteY239" fmla="*/ 993499 h 2403475"/>
              <a:gd name="connsiteX240" fmla="*/ 6987439 w 11499847"/>
              <a:gd name="connsiteY240" fmla="*/ 1026745 h 2403475"/>
              <a:gd name="connsiteX241" fmla="*/ 6966278 w 11499847"/>
              <a:gd name="connsiteY241" fmla="*/ 1059991 h 2403475"/>
              <a:gd name="connsiteX242" fmla="*/ 6904891 w 11499847"/>
              <a:gd name="connsiteY242" fmla="*/ 1024863 h 2403475"/>
              <a:gd name="connsiteX243" fmla="*/ 6833027 w 11499847"/>
              <a:gd name="connsiteY243" fmla="*/ 1012526 h 2403475"/>
              <a:gd name="connsiteX244" fmla="*/ 6703338 w 11499847"/>
              <a:gd name="connsiteY244" fmla="*/ 1067727 h 2403475"/>
              <a:gd name="connsiteX245" fmla="*/ 6649912 w 11499847"/>
              <a:gd name="connsiteY245" fmla="*/ 1203221 h 2403475"/>
              <a:gd name="connsiteX246" fmla="*/ 6703338 w 11499847"/>
              <a:gd name="connsiteY246" fmla="*/ 1338923 h 2403475"/>
              <a:gd name="connsiteX247" fmla="*/ 6833027 w 11499847"/>
              <a:gd name="connsiteY247" fmla="*/ 1393915 h 2403475"/>
              <a:gd name="connsiteX248" fmla="*/ 6904891 w 11499847"/>
              <a:gd name="connsiteY248" fmla="*/ 1381787 h 2403475"/>
              <a:gd name="connsiteX249" fmla="*/ 6966278 w 11499847"/>
              <a:gd name="connsiteY249" fmla="*/ 1346450 h 2403475"/>
              <a:gd name="connsiteX250" fmla="*/ 6987439 w 11499847"/>
              <a:gd name="connsiteY250" fmla="*/ 1379696 h 2403475"/>
              <a:gd name="connsiteX251" fmla="*/ 7008810 w 11499847"/>
              <a:gd name="connsiteY251" fmla="*/ 1412942 h 2403475"/>
              <a:gd name="connsiteX252" fmla="*/ 6932756 w 11499847"/>
              <a:gd name="connsiteY252" fmla="*/ 1454970 h 2403475"/>
              <a:gd name="connsiteX253" fmla="*/ 6837427 w 11499847"/>
              <a:gd name="connsiteY253" fmla="*/ 1470025 h 2403475"/>
              <a:gd name="connsiteX254" fmla="*/ 6644674 w 11499847"/>
              <a:gd name="connsiteY254" fmla="*/ 1392242 h 2403475"/>
              <a:gd name="connsiteX255" fmla="*/ 6565897 w 11499847"/>
              <a:gd name="connsiteY255" fmla="*/ 1203221 h 2403475"/>
              <a:gd name="connsiteX256" fmla="*/ 6644674 w 11499847"/>
              <a:gd name="connsiteY256" fmla="*/ 1014408 h 2403475"/>
              <a:gd name="connsiteX257" fmla="*/ 6837427 w 11499847"/>
              <a:gd name="connsiteY257" fmla="*/ 936625 h 2403475"/>
              <a:gd name="connsiteX258" fmla="*/ 501650 w 11499847"/>
              <a:gd name="connsiteY258" fmla="*/ 477838 h 2403475"/>
              <a:gd name="connsiteX259" fmla="*/ 501650 w 11499847"/>
              <a:gd name="connsiteY259" fmla="*/ 981076 h 2403475"/>
              <a:gd name="connsiteX260" fmla="*/ 786010 w 11499847"/>
              <a:gd name="connsiteY260" fmla="*/ 981076 h 2403475"/>
              <a:gd name="connsiteX261" fmla="*/ 1070579 w 11499847"/>
              <a:gd name="connsiteY261" fmla="*/ 981076 h 2403475"/>
              <a:gd name="connsiteX262" fmla="*/ 1253188 w 11499847"/>
              <a:gd name="connsiteY262" fmla="*/ 908588 h 2403475"/>
              <a:gd name="connsiteX263" fmla="*/ 1327150 w 11499847"/>
              <a:gd name="connsiteY263" fmla="*/ 727681 h 2403475"/>
              <a:gd name="connsiteX264" fmla="*/ 1253188 w 11499847"/>
              <a:gd name="connsiteY264" fmla="*/ 548446 h 2403475"/>
              <a:gd name="connsiteX265" fmla="*/ 1070579 w 11499847"/>
              <a:gd name="connsiteY265" fmla="*/ 477838 h 2403475"/>
              <a:gd name="connsiteX266" fmla="*/ 501650 w 11499847"/>
              <a:gd name="connsiteY266" fmla="*/ 477838 h 2403475"/>
              <a:gd name="connsiteX267" fmla="*/ 6675435 w 11499847"/>
              <a:gd name="connsiteY267" fmla="*/ 336550 h 2403475"/>
              <a:gd name="connsiteX268" fmla="*/ 6675435 w 11499847"/>
              <a:gd name="connsiteY268" fmla="*/ 487363 h 2403475"/>
              <a:gd name="connsiteX269" fmla="*/ 6808467 w 11499847"/>
              <a:gd name="connsiteY269" fmla="*/ 487363 h 2403475"/>
              <a:gd name="connsiteX270" fmla="*/ 6865570 w 11499847"/>
              <a:gd name="connsiteY270" fmla="*/ 465370 h 2403475"/>
              <a:gd name="connsiteX271" fmla="*/ 6888160 w 11499847"/>
              <a:gd name="connsiteY271" fmla="*/ 411957 h 2403475"/>
              <a:gd name="connsiteX272" fmla="*/ 6865570 w 11499847"/>
              <a:gd name="connsiteY272" fmla="*/ 358334 h 2403475"/>
              <a:gd name="connsiteX273" fmla="*/ 6808467 w 11499847"/>
              <a:gd name="connsiteY273" fmla="*/ 336550 h 2403475"/>
              <a:gd name="connsiteX274" fmla="*/ 6675435 w 11499847"/>
              <a:gd name="connsiteY274" fmla="*/ 336550 h 2403475"/>
              <a:gd name="connsiteX275" fmla="*/ 6675435 w 11499847"/>
              <a:gd name="connsiteY275" fmla="*/ 122238 h 2403475"/>
              <a:gd name="connsiteX276" fmla="*/ 6675435 w 11499847"/>
              <a:gd name="connsiteY276" fmla="*/ 265113 h 2403475"/>
              <a:gd name="connsiteX277" fmla="*/ 6795279 w 11499847"/>
              <a:gd name="connsiteY277" fmla="*/ 265113 h 2403475"/>
              <a:gd name="connsiteX278" fmla="*/ 6848404 w 11499847"/>
              <a:gd name="connsiteY278" fmla="*/ 244673 h 2403475"/>
              <a:gd name="connsiteX279" fmla="*/ 6869110 w 11499847"/>
              <a:gd name="connsiteY279" fmla="*/ 193571 h 2403475"/>
              <a:gd name="connsiteX280" fmla="*/ 6848404 w 11499847"/>
              <a:gd name="connsiteY280" fmla="*/ 142679 h 2403475"/>
              <a:gd name="connsiteX281" fmla="*/ 6795279 w 11499847"/>
              <a:gd name="connsiteY281" fmla="*/ 122238 h 2403475"/>
              <a:gd name="connsiteX282" fmla="*/ 6675435 w 11499847"/>
              <a:gd name="connsiteY282" fmla="*/ 122238 h 2403475"/>
              <a:gd name="connsiteX283" fmla="*/ 8850791 w 11499847"/>
              <a:gd name="connsiteY283" fmla="*/ 114300 h 2403475"/>
              <a:gd name="connsiteX284" fmla="*/ 8719837 w 11499847"/>
              <a:gd name="connsiteY284" fmla="*/ 169657 h 2403475"/>
              <a:gd name="connsiteX285" fmla="*/ 8666160 w 11499847"/>
              <a:gd name="connsiteY285" fmla="*/ 304905 h 2403475"/>
              <a:gd name="connsiteX286" fmla="*/ 8719837 w 11499847"/>
              <a:gd name="connsiteY286" fmla="*/ 439943 h 2403475"/>
              <a:gd name="connsiteX287" fmla="*/ 8850791 w 11499847"/>
              <a:gd name="connsiteY287" fmla="*/ 495300 h 2403475"/>
              <a:gd name="connsiteX288" fmla="*/ 8982163 w 11499847"/>
              <a:gd name="connsiteY288" fmla="*/ 440153 h 2403475"/>
              <a:gd name="connsiteX289" fmla="*/ 9036048 w 11499847"/>
              <a:gd name="connsiteY289" fmla="*/ 304905 h 2403475"/>
              <a:gd name="connsiteX290" fmla="*/ 8981954 w 11499847"/>
              <a:gd name="connsiteY290" fmla="*/ 169657 h 2403475"/>
              <a:gd name="connsiteX291" fmla="*/ 8850791 w 11499847"/>
              <a:gd name="connsiteY291" fmla="*/ 114300 h 2403475"/>
              <a:gd name="connsiteX292" fmla="*/ 7335415 w 11499847"/>
              <a:gd name="connsiteY292" fmla="*/ 114300 h 2403475"/>
              <a:gd name="connsiteX293" fmla="*/ 7203974 w 11499847"/>
              <a:gd name="connsiteY293" fmla="*/ 169657 h 2403475"/>
              <a:gd name="connsiteX294" fmla="*/ 7150097 w 11499847"/>
              <a:gd name="connsiteY294" fmla="*/ 304905 h 2403475"/>
              <a:gd name="connsiteX295" fmla="*/ 7203974 w 11499847"/>
              <a:gd name="connsiteY295" fmla="*/ 439943 h 2403475"/>
              <a:gd name="connsiteX296" fmla="*/ 7335415 w 11499847"/>
              <a:gd name="connsiteY296" fmla="*/ 495300 h 2403475"/>
              <a:gd name="connsiteX297" fmla="*/ 7467486 w 11499847"/>
              <a:gd name="connsiteY297" fmla="*/ 440153 h 2403475"/>
              <a:gd name="connsiteX298" fmla="*/ 7521572 w 11499847"/>
              <a:gd name="connsiteY298" fmla="*/ 304905 h 2403475"/>
              <a:gd name="connsiteX299" fmla="*/ 7467067 w 11499847"/>
              <a:gd name="connsiteY299" fmla="*/ 169657 h 2403475"/>
              <a:gd name="connsiteX300" fmla="*/ 7335415 w 11499847"/>
              <a:gd name="connsiteY300" fmla="*/ 114300 h 2403475"/>
              <a:gd name="connsiteX301" fmla="*/ 9237660 w 11499847"/>
              <a:gd name="connsiteY301" fmla="*/ 49213 h 2403475"/>
              <a:gd name="connsiteX302" fmla="*/ 9339260 w 11499847"/>
              <a:gd name="connsiteY302" fmla="*/ 49213 h 2403475"/>
              <a:gd name="connsiteX303" fmla="*/ 9458322 w 11499847"/>
              <a:gd name="connsiteY303" fmla="*/ 242888 h 2403475"/>
              <a:gd name="connsiteX304" fmla="*/ 9578972 w 11499847"/>
              <a:gd name="connsiteY304" fmla="*/ 436563 h 2403475"/>
              <a:gd name="connsiteX305" fmla="*/ 9578972 w 11499847"/>
              <a:gd name="connsiteY305" fmla="*/ 49213 h 2403475"/>
              <a:gd name="connsiteX306" fmla="*/ 9656760 w 11499847"/>
              <a:gd name="connsiteY306" fmla="*/ 49213 h 2403475"/>
              <a:gd name="connsiteX307" fmla="*/ 9656760 w 11499847"/>
              <a:gd name="connsiteY307" fmla="*/ 560388 h 2403475"/>
              <a:gd name="connsiteX308" fmla="*/ 9561510 w 11499847"/>
              <a:gd name="connsiteY308" fmla="*/ 560388 h 2403475"/>
              <a:gd name="connsiteX309" fmla="*/ 9439272 w 11499847"/>
              <a:gd name="connsiteY309" fmla="*/ 363538 h 2403475"/>
              <a:gd name="connsiteX310" fmla="*/ 9317035 w 11499847"/>
              <a:gd name="connsiteY310" fmla="*/ 165101 h 2403475"/>
              <a:gd name="connsiteX311" fmla="*/ 9317035 w 11499847"/>
              <a:gd name="connsiteY311" fmla="*/ 560388 h 2403475"/>
              <a:gd name="connsiteX312" fmla="*/ 9237660 w 11499847"/>
              <a:gd name="connsiteY312" fmla="*/ 560388 h 2403475"/>
              <a:gd name="connsiteX313" fmla="*/ 8126410 w 11499847"/>
              <a:gd name="connsiteY313" fmla="*/ 49213 h 2403475"/>
              <a:gd name="connsiteX314" fmla="*/ 8529635 w 11499847"/>
              <a:gd name="connsiteY314" fmla="*/ 49213 h 2403475"/>
              <a:gd name="connsiteX315" fmla="*/ 8529635 w 11499847"/>
              <a:gd name="connsiteY315" fmla="*/ 125413 h 2403475"/>
              <a:gd name="connsiteX316" fmla="*/ 8369298 w 11499847"/>
              <a:gd name="connsiteY316" fmla="*/ 125413 h 2403475"/>
              <a:gd name="connsiteX317" fmla="*/ 8369298 w 11499847"/>
              <a:gd name="connsiteY317" fmla="*/ 560388 h 2403475"/>
              <a:gd name="connsiteX318" fmla="*/ 8285160 w 11499847"/>
              <a:gd name="connsiteY318" fmla="*/ 560388 h 2403475"/>
              <a:gd name="connsiteX319" fmla="*/ 8285160 w 11499847"/>
              <a:gd name="connsiteY319" fmla="*/ 125413 h 2403475"/>
              <a:gd name="connsiteX320" fmla="*/ 8126410 w 11499847"/>
              <a:gd name="connsiteY320" fmla="*/ 125413 h 2403475"/>
              <a:gd name="connsiteX321" fmla="*/ 6592885 w 11499847"/>
              <a:gd name="connsiteY321" fmla="*/ 49213 h 2403475"/>
              <a:gd name="connsiteX322" fmla="*/ 6795851 w 11499847"/>
              <a:gd name="connsiteY322" fmla="*/ 49213 h 2403475"/>
              <a:gd name="connsiteX323" fmla="*/ 6907775 w 11499847"/>
              <a:gd name="connsiteY323" fmla="*/ 87875 h 2403475"/>
              <a:gd name="connsiteX324" fmla="*/ 6952670 w 11499847"/>
              <a:gd name="connsiteY324" fmla="*/ 185680 h 2403475"/>
              <a:gd name="connsiteX325" fmla="*/ 6936382 w 11499847"/>
              <a:gd name="connsiteY325" fmla="*/ 245658 h 2403475"/>
              <a:gd name="connsiteX326" fmla="*/ 6892114 w 11499847"/>
              <a:gd name="connsiteY326" fmla="*/ 288709 h 2403475"/>
              <a:gd name="connsiteX327" fmla="*/ 6950791 w 11499847"/>
              <a:gd name="connsiteY327" fmla="*/ 339492 h 2403475"/>
              <a:gd name="connsiteX328" fmla="*/ 6972298 w 11499847"/>
              <a:gd name="connsiteY328" fmla="*/ 412845 h 2403475"/>
              <a:gd name="connsiteX329" fmla="*/ 6926359 w 11499847"/>
              <a:gd name="connsiteY329" fmla="*/ 517546 h 2403475"/>
              <a:gd name="connsiteX330" fmla="*/ 6808798 w 11499847"/>
              <a:gd name="connsiteY330" fmla="*/ 560388 h 2403475"/>
              <a:gd name="connsiteX331" fmla="*/ 6592885 w 11499847"/>
              <a:gd name="connsiteY331" fmla="*/ 560388 h 2403475"/>
              <a:gd name="connsiteX332" fmla="*/ 6592885 w 11499847"/>
              <a:gd name="connsiteY332" fmla="*/ 49213 h 2403475"/>
              <a:gd name="connsiteX333" fmla="*/ 8850790 w 11499847"/>
              <a:gd name="connsiteY333" fmla="*/ 38100 h 2403475"/>
              <a:gd name="connsiteX334" fmla="*/ 9041603 w 11499847"/>
              <a:gd name="connsiteY334" fmla="*/ 116301 h 2403475"/>
              <a:gd name="connsiteX335" fmla="*/ 9120185 w 11499847"/>
              <a:gd name="connsiteY335" fmla="*/ 304905 h 2403475"/>
              <a:gd name="connsiteX336" fmla="*/ 9041603 w 11499847"/>
              <a:gd name="connsiteY336" fmla="*/ 493090 h 2403475"/>
              <a:gd name="connsiteX337" fmla="*/ 8850790 w 11499847"/>
              <a:gd name="connsiteY337" fmla="*/ 571500 h 2403475"/>
              <a:gd name="connsiteX338" fmla="*/ 8660186 w 11499847"/>
              <a:gd name="connsiteY338" fmla="*/ 493090 h 2403475"/>
              <a:gd name="connsiteX339" fmla="*/ 8582022 w 11499847"/>
              <a:gd name="connsiteY339" fmla="*/ 304905 h 2403475"/>
              <a:gd name="connsiteX340" fmla="*/ 8660186 w 11499847"/>
              <a:gd name="connsiteY340" fmla="*/ 116301 h 2403475"/>
              <a:gd name="connsiteX341" fmla="*/ 8850790 w 11499847"/>
              <a:gd name="connsiteY341" fmla="*/ 38100 h 2403475"/>
              <a:gd name="connsiteX342" fmla="*/ 7870035 w 11499847"/>
              <a:gd name="connsiteY342" fmla="*/ 38100 h 2403475"/>
              <a:gd name="connsiteX343" fmla="*/ 7871499 w 11499847"/>
              <a:gd name="connsiteY343" fmla="*/ 38100 h 2403475"/>
              <a:gd name="connsiteX344" fmla="*/ 7955187 w 11499847"/>
              <a:gd name="connsiteY344" fmla="*/ 51273 h 2403475"/>
              <a:gd name="connsiteX345" fmla="*/ 8025067 w 11499847"/>
              <a:gd name="connsiteY345" fmla="*/ 86401 h 2403475"/>
              <a:gd name="connsiteX346" fmla="*/ 8004563 w 11499847"/>
              <a:gd name="connsiteY346" fmla="*/ 118811 h 2403475"/>
              <a:gd name="connsiteX347" fmla="*/ 7984060 w 11499847"/>
              <a:gd name="connsiteY347" fmla="*/ 151429 h 2403475"/>
              <a:gd name="connsiteX348" fmla="*/ 7926943 w 11499847"/>
              <a:gd name="connsiteY348" fmla="*/ 122574 h 2403475"/>
              <a:gd name="connsiteX349" fmla="*/ 7869198 w 11499847"/>
              <a:gd name="connsiteY349" fmla="*/ 112538 h 2403475"/>
              <a:gd name="connsiteX350" fmla="*/ 7802666 w 11499847"/>
              <a:gd name="connsiteY350" fmla="*/ 133865 h 2403475"/>
              <a:gd name="connsiteX351" fmla="*/ 7780907 w 11499847"/>
              <a:gd name="connsiteY351" fmla="*/ 185721 h 2403475"/>
              <a:gd name="connsiteX352" fmla="*/ 7811035 w 11499847"/>
              <a:gd name="connsiteY352" fmla="*/ 236949 h 2403475"/>
              <a:gd name="connsiteX353" fmla="*/ 7891166 w 11499847"/>
              <a:gd name="connsiteY353" fmla="*/ 266849 h 2403475"/>
              <a:gd name="connsiteX354" fmla="*/ 7998914 w 11499847"/>
              <a:gd name="connsiteY354" fmla="*/ 313896 h 2403475"/>
              <a:gd name="connsiteX355" fmla="*/ 8047035 w 11499847"/>
              <a:gd name="connsiteY355" fmla="*/ 415934 h 2403475"/>
              <a:gd name="connsiteX356" fmla="*/ 7999751 w 11499847"/>
              <a:gd name="connsiteY356" fmla="*/ 527381 h 2403475"/>
              <a:gd name="connsiteX357" fmla="*/ 7866478 w 11499847"/>
              <a:gd name="connsiteY357" fmla="*/ 571500 h 2403475"/>
              <a:gd name="connsiteX358" fmla="*/ 7761659 w 11499847"/>
              <a:gd name="connsiteY358" fmla="*/ 554145 h 2403475"/>
              <a:gd name="connsiteX359" fmla="*/ 7685085 w 11499847"/>
              <a:gd name="connsiteY359" fmla="*/ 512954 h 2403475"/>
              <a:gd name="connsiteX360" fmla="*/ 7725883 w 11499847"/>
              <a:gd name="connsiteY360" fmla="*/ 447925 h 2403475"/>
              <a:gd name="connsiteX361" fmla="*/ 7793879 w 11499847"/>
              <a:gd name="connsiteY361" fmla="*/ 483053 h 2403475"/>
              <a:gd name="connsiteX362" fmla="*/ 7867106 w 11499847"/>
              <a:gd name="connsiteY362" fmla="*/ 497063 h 2403475"/>
              <a:gd name="connsiteX363" fmla="*/ 7939496 w 11499847"/>
              <a:gd name="connsiteY363" fmla="*/ 475108 h 2403475"/>
              <a:gd name="connsiteX364" fmla="*/ 7964393 w 11499847"/>
              <a:gd name="connsiteY364" fmla="*/ 420952 h 2403475"/>
              <a:gd name="connsiteX365" fmla="*/ 7933847 w 11499847"/>
              <a:gd name="connsiteY365" fmla="*/ 369933 h 2403475"/>
              <a:gd name="connsiteX366" fmla="*/ 7853925 w 11499847"/>
              <a:gd name="connsiteY366" fmla="*/ 339823 h 2403475"/>
              <a:gd name="connsiteX367" fmla="*/ 7745968 w 11499847"/>
              <a:gd name="connsiteY367" fmla="*/ 292986 h 2403475"/>
              <a:gd name="connsiteX368" fmla="*/ 7698266 w 11499847"/>
              <a:gd name="connsiteY368" fmla="*/ 190739 h 2403475"/>
              <a:gd name="connsiteX369" fmla="*/ 7743666 w 11499847"/>
              <a:gd name="connsiteY369" fmla="*/ 80964 h 2403475"/>
              <a:gd name="connsiteX370" fmla="*/ 7870035 w 11499847"/>
              <a:gd name="connsiteY370" fmla="*/ 38100 h 2403475"/>
              <a:gd name="connsiteX371" fmla="*/ 7334624 w 11499847"/>
              <a:gd name="connsiteY371" fmla="*/ 38100 h 2403475"/>
              <a:gd name="connsiteX372" fmla="*/ 7525363 w 11499847"/>
              <a:gd name="connsiteY372" fmla="*/ 116301 h 2403475"/>
              <a:gd name="connsiteX373" fmla="*/ 7604123 w 11499847"/>
              <a:gd name="connsiteY373" fmla="*/ 304905 h 2403475"/>
              <a:gd name="connsiteX374" fmla="*/ 7525363 w 11499847"/>
              <a:gd name="connsiteY374" fmla="*/ 493090 h 2403475"/>
              <a:gd name="connsiteX375" fmla="*/ 7334624 w 11499847"/>
              <a:gd name="connsiteY375" fmla="*/ 571500 h 2403475"/>
              <a:gd name="connsiteX376" fmla="*/ 7144094 w 11499847"/>
              <a:gd name="connsiteY376" fmla="*/ 493090 h 2403475"/>
              <a:gd name="connsiteX377" fmla="*/ 7065960 w 11499847"/>
              <a:gd name="connsiteY377" fmla="*/ 304905 h 2403475"/>
              <a:gd name="connsiteX378" fmla="*/ 7144094 w 11499847"/>
              <a:gd name="connsiteY378" fmla="*/ 116301 h 2403475"/>
              <a:gd name="connsiteX379" fmla="*/ 7334624 w 11499847"/>
              <a:gd name="connsiteY379" fmla="*/ 38100 h 2403475"/>
              <a:gd name="connsiteX380" fmla="*/ 2766077 w 11499847"/>
              <a:gd name="connsiteY380" fmla="*/ 0 h 2403475"/>
              <a:gd name="connsiteX381" fmla="*/ 3146531 w 11499847"/>
              <a:gd name="connsiteY381" fmla="*/ 51449 h 2403475"/>
              <a:gd name="connsiteX382" fmla="*/ 3467375 w 11499847"/>
              <a:gd name="connsiteY382" fmla="*/ 204124 h 2403475"/>
              <a:gd name="connsiteX383" fmla="*/ 3340627 w 11499847"/>
              <a:gd name="connsiteY383" fmla="*/ 403228 h 2403475"/>
              <a:gd name="connsiteX384" fmla="*/ 3213880 w 11499847"/>
              <a:gd name="connsiteY384" fmla="*/ 602542 h 2403475"/>
              <a:gd name="connsiteX385" fmla="*/ 3009743 w 11499847"/>
              <a:gd name="connsiteY385" fmla="*/ 496716 h 2403475"/>
              <a:gd name="connsiteX386" fmla="*/ 2766077 w 11499847"/>
              <a:gd name="connsiteY386" fmla="*/ 457606 h 2403475"/>
              <a:gd name="connsiteX387" fmla="*/ 2232314 w 11499847"/>
              <a:gd name="connsiteY387" fmla="*/ 681180 h 2403475"/>
              <a:gd name="connsiteX388" fmla="*/ 2012073 w 11499847"/>
              <a:gd name="connsiteY388" fmla="*/ 1198391 h 2403475"/>
              <a:gd name="connsiteX389" fmla="*/ 2232314 w 11499847"/>
              <a:gd name="connsiteY389" fmla="*/ 1721250 h 2403475"/>
              <a:gd name="connsiteX390" fmla="*/ 2766077 w 11499847"/>
              <a:gd name="connsiteY390" fmla="*/ 1942732 h 2403475"/>
              <a:gd name="connsiteX391" fmla="*/ 3050111 w 11499847"/>
              <a:gd name="connsiteY391" fmla="*/ 1886682 h 2403475"/>
              <a:gd name="connsiteX392" fmla="*/ 3289594 w 11499847"/>
              <a:gd name="connsiteY392" fmla="*/ 1722086 h 2403475"/>
              <a:gd name="connsiteX393" fmla="*/ 3543925 w 11499847"/>
              <a:gd name="connsiteY393" fmla="*/ 1095493 h 2403475"/>
              <a:gd name="connsiteX394" fmla="*/ 3921866 w 11499847"/>
              <a:gd name="connsiteY394" fmla="*/ 345714 h 2403475"/>
              <a:gd name="connsiteX395" fmla="*/ 4300646 w 11499847"/>
              <a:gd name="connsiteY395" fmla="*/ 92441 h 2403475"/>
              <a:gd name="connsiteX396" fmla="*/ 4787977 w 11499847"/>
              <a:gd name="connsiteY396" fmla="*/ 0 h 2403475"/>
              <a:gd name="connsiteX397" fmla="*/ 5168221 w 11499847"/>
              <a:gd name="connsiteY397" fmla="*/ 54796 h 2403475"/>
              <a:gd name="connsiteX398" fmla="*/ 5489275 w 11499847"/>
              <a:gd name="connsiteY398" fmla="*/ 210607 h 2403475"/>
              <a:gd name="connsiteX399" fmla="*/ 5364200 w 11499847"/>
              <a:gd name="connsiteY399" fmla="*/ 409921 h 2403475"/>
              <a:gd name="connsiteX400" fmla="*/ 5239125 w 11499847"/>
              <a:gd name="connsiteY400" fmla="*/ 609025 h 2403475"/>
              <a:gd name="connsiteX401" fmla="*/ 5031643 w 11499847"/>
              <a:gd name="connsiteY401" fmla="*/ 500480 h 2403475"/>
              <a:gd name="connsiteX402" fmla="*/ 4784631 w 11499847"/>
              <a:gd name="connsiteY402" fmla="*/ 460952 h 2403475"/>
              <a:gd name="connsiteX403" fmla="*/ 4264462 w 11499847"/>
              <a:gd name="connsiteY403" fmla="*/ 679089 h 2403475"/>
              <a:gd name="connsiteX404" fmla="*/ 4050287 w 11499847"/>
              <a:gd name="connsiteY404" fmla="*/ 1198391 h 2403475"/>
              <a:gd name="connsiteX405" fmla="*/ 4262370 w 11499847"/>
              <a:gd name="connsiteY405" fmla="*/ 1725223 h 2403475"/>
              <a:gd name="connsiteX406" fmla="*/ 4778147 w 11499847"/>
              <a:gd name="connsiteY406" fmla="*/ 1945870 h 2403475"/>
              <a:gd name="connsiteX407" fmla="*/ 5191438 w 11499847"/>
              <a:gd name="connsiteY407" fmla="*/ 1804280 h 2403475"/>
              <a:gd name="connsiteX408" fmla="*/ 5426737 w 11499847"/>
              <a:gd name="connsiteY408" fmla="*/ 1445390 h 2403475"/>
              <a:gd name="connsiteX409" fmla="*/ 4708917 w 11499847"/>
              <a:gd name="connsiteY409" fmla="*/ 1445390 h 2403475"/>
              <a:gd name="connsiteX410" fmla="*/ 4850515 w 11499847"/>
              <a:gd name="connsiteY410" fmla="*/ 1223279 h 2403475"/>
              <a:gd name="connsiteX411" fmla="*/ 4992113 w 11499847"/>
              <a:gd name="connsiteY411" fmla="*/ 1000960 h 2403475"/>
              <a:gd name="connsiteX412" fmla="*/ 5457901 w 11499847"/>
              <a:gd name="connsiteY412" fmla="*/ 1000960 h 2403475"/>
              <a:gd name="connsiteX413" fmla="*/ 5924108 w 11499847"/>
              <a:gd name="connsiteY413" fmla="*/ 1000960 h 2403475"/>
              <a:gd name="connsiteX414" fmla="*/ 5936030 w 11499847"/>
              <a:gd name="connsiteY414" fmla="*/ 1100094 h 2403475"/>
              <a:gd name="connsiteX415" fmla="*/ 5940422 w 11499847"/>
              <a:gd name="connsiteY415" fmla="*/ 1201738 h 2403475"/>
              <a:gd name="connsiteX416" fmla="*/ 5600963 w 11499847"/>
              <a:gd name="connsiteY416" fmla="*/ 2050860 h 2403475"/>
              <a:gd name="connsiteX417" fmla="*/ 4764970 w 11499847"/>
              <a:gd name="connsiteY417" fmla="*/ 2403475 h 2403475"/>
              <a:gd name="connsiteX418" fmla="*/ 4178290 w 11499847"/>
              <a:gd name="connsiteY418" fmla="*/ 2262513 h 2403475"/>
              <a:gd name="connsiteX419" fmla="*/ 3757265 w 11499847"/>
              <a:gd name="connsiteY419" fmla="*/ 1886682 h 2403475"/>
              <a:gd name="connsiteX420" fmla="*/ 3332469 w 11499847"/>
              <a:gd name="connsiteY420" fmla="*/ 2263558 h 2403475"/>
              <a:gd name="connsiteX421" fmla="*/ 2749555 w 11499847"/>
              <a:gd name="connsiteY421" fmla="*/ 2403475 h 2403475"/>
              <a:gd name="connsiteX422" fmla="*/ 2242563 w 11499847"/>
              <a:gd name="connsiteY422" fmla="*/ 2295766 h 2403475"/>
              <a:gd name="connsiteX423" fmla="*/ 1844121 w 11499847"/>
              <a:gd name="connsiteY423" fmla="*/ 2005266 h 2403475"/>
              <a:gd name="connsiteX424" fmla="*/ 1583096 w 11499847"/>
              <a:gd name="connsiteY424" fmla="*/ 2257493 h 2403475"/>
              <a:gd name="connsiteX425" fmla="*/ 1188838 w 11499847"/>
              <a:gd name="connsiteY425" fmla="*/ 2354117 h 2403475"/>
              <a:gd name="connsiteX426" fmla="*/ 0 w 11499847"/>
              <a:gd name="connsiteY426" fmla="*/ 2354117 h 2403475"/>
              <a:gd name="connsiteX427" fmla="*/ 0 w 11499847"/>
              <a:gd name="connsiteY427" fmla="*/ 1201738 h 2403475"/>
              <a:gd name="connsiteX428" fmla="*/ 0 w 11499847"/>
              <a:gd name="connsiteY428" fmla="*/ 49358 h 2403475"/>
              <a:gd name="connsiteX429" fmla="*/ 538575 w 11499847"/>
              <a:gd name="connsiteY429" fmla="*/ 49358 h 2403475"/>
              <a:gd name="connsiteX430" fmla="*/ 1076940 w 11499847"/>
              <a:gd name="connsiteY430" fmla="*/ 49358 h 2403475"/>
              <a:gd name="connsiteX431" fmla="*/ 1523487 w 11499847"/>
              <a:gd name="connsiteY431" fmla="*/ 176099 h 2403475"/>
              <a:gd name="connsiteX432" fmla="*/ 1774892 w 11499847"/>
              <a:gd name="connsiteY432" fmla="*/ 500480 h 2403475"/>
              <a:gd name="connsiteX433" fmla="*/ 2196549 w 11499847"/>
              <a:gd name="connsiteY433" fmla="*/ 137826 h 2403475"/>
              <a:gd name="connsiteX434" fmla="*/ 2766077 w 11499847"/>
              <a:gd name="connsiteY434" fmla="*/ 0 h 240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Lst>
            <a:rect l="l" t="t" r="r" b="b"/>
            <a:pathLst>
              <a:path w="11499847" h="2403475">
                <a:moveTo>
                  <a:pt x="8982072" y="1919288"/>
                </a:moveTo>
                <a:cubicBezTo>
                  <a:pt x="8982072" y="2105026"/>
                  <a:pt x="8982072" y="2105026"/>
                  <a:pt x="8982072" y="2105026"/>
                </a:cubicBezTo>
                <a:cubicBezTo>
                  <a:pt x="9098233" y="2105026"/>
                  <a:pt x="9098233" y="2105026"/>
                  <a:pt x="9098233" y="2105026"/>
                </a:cubicBezTo>
                <a:cubicBezTo>
                  <a:pt x="9124975" y="2105026"/>
                  <a:pt x="9148166" y="2096202"/>
                  <a:pt x="9164880" y="2080233"/>
                </a:cubicBezTo>
                <a:cubicBezTo>
                  <a:pt x="9181594" y="2064055"/>
                  <a:pt x="9191622" y="2040732"/>
                  <a:pt x="9191622" y="2011737"/>
                </a:cubicBezTo>
                <a:cubicBezTo>
                  <a:pt x="9191622" y="1983792"/>
                  <a:pt x="9181594" y="1960680"/>
                  <a:pt x="9164880" y="1944501"/>
                </a:cubicBezTo>
                <a:cubicBezTo>
                  <a:pt x="9148166" y="1928323"/>
                  <a:pt x="9124975" y="1919288"/>
                  <a:pt x="9098233" y="1919288"/>
                </a:cubicBezTo>
                <a:cubicBezTo>
                  <a:pt x="8982072" y="1919288"/>
                  <a:pt x="8982072" y="1919288"/>
                  <a:pt x="8982072" y="1919288"/>
                </a:cubicBezTo>
                <a:close/>
                <a:moveTo>
                  <a:pt x="7280272" y="1919288"/>
                </a:moveTo>
                <a:cubicBezTo>
                  <a:pt x="7280272" y="2097088"/>
                  <a:pt x="7280272" y="2097088"/>
                  <a:pt x="7280272" y="2097088"/>
                </a:cubicBezTo>
                <a:cubicBezTo>
                  <a:pt x="7404503" y="2097088"/>
                  <a:pt x="7404503" y="2097088"/>
                  <a:pt x="7404503" y="2097088"/>
                </a:cubicBezTo>
                <a:cubicBezTo>
                  <a:pt x="7430689" y="2097088"/>
                  <a:pt x="7453105" y="2088711"/>
                  <a:pt x="7469027" y="2073423"/>
                </a:cubicBezTo>
                <a:cubicBezTo>
                  <a:pt x="7485158" y="2058136"/>
                  <a:pt x="7494585" y="2035937"/>
                  <a:pt x="7494585" y="2008502"/>
                </a:cubicBezTo>
                <a:cubicBezTo>
                  <a:pt x="7494585" y="1981487"/>
                  <a:pt x="7485158" y="1959078"/>
                  <a:pt x="7469027" y="1943581"/>
                </a:cubicBezTo>
                <a:cubicBezTo>
                  <a:pt x="7453105" y="1927874"/>
                  <a:pt x="7430689" y="1919288"/>
                  <a:pt x="7404503" y="1919288"/>
                </a:cubicBezTo>
                <a:cubicBezTo>
                  <a:pt x="7280272" y="1919288"/>
                  <a:pt x="7280272" y="1919288"/>
                  <a:pt x="7280272" y="1919288"/>
                </a:cubicBezTo>
                <a:close/>
                <a:moveTo>
                  <a:pt x="7945015" y="1909763"/>
                </a:moveTo>
                <a:cubicBezTo>
                  <a:pt x="7893445" y="1909763"/>
                  <a:pt x="7847115" y="1930941"/>
                  <a:pt x="7813574" y="1965330"/>
                </a:cubicBezTo>
                <a:cubicBezTo>
                  <a:pt x="7780242" y="1999719"/>
                  <a:pt x="7759697" y="2047317"/>
                  <a:pt x="7759697" y="2100368"/>
                </a:cubicBezTo>
                <a:cubicBezTo>
                  <a:pt x="7759697" y="2153419"/>
                  <a:pt x="7780242" y="2201227"/>
                  <a:pt x="7813574" y="2235406"/>
                </a:cubicBezTo>
                <a:cubicBezTo>
                  <a:pt x="7847115" y="2269795"/>
                  <a:pt x="7893445" y="2290763"/>
                  <a:pt x="7945015" y="2290763"/>
                </a:cubicBezTo>
                <a:cubicBezTo>
                  <a:pt x="7997215" y="2290763"/>
                  <a:pt x="8043544" y="2270004"/>
                  <a:pt x="8077086" y="2235825"/>
                </a:cubicBezTo>
                <a:cubicBezTo>
                  <a:pt x="8110628" y="2201437"/>
                  <a:pt x="8131172" y="2153838"/>
                  <a:pt x="8131172" y="2100368"/>
                </a:cubicBezTo>
                <a:cubicBezTo>
                  <a:pt x="8131172" y="2047317"/>
                  <a:pt x="8110418" y="1999719"/>
                  <a:pt x="8076876" y="1965330"/>
                </a:cubicBezTo>
                <a:cubicBezTo>
                  <a:pt x="8043334" y="1930941"/>
                  <a:pt x="7996796" y="1909763"/>
                  <a:pt x="7945015" y="1909763"/>
                </a:cubicBezTo>
                <a:close/>
                <a:moveTo>
                  <a:pt x="8899522" y="1844675"/>
                </a:moveTo>
                <a:cubicBezTo>
                  <a:pt x="9098598" y="1844675"/>
                  <a:pt x="9098598" y="1844675"/>
                  <a:pt x="9098598" y="1844675"/>
                </a:cubicBezTo>
                <a:cubicBezTo>
                  <a:pt x="9152872" y="1844675"/>
                  <a:pt x="9197507" y="1862857"/>
                  <a:pt x="9228521" y="1892741"/>
                </a:cubicBezTo>
                <a:cubicBezTo>
                  <a:pt x="9259744" y="1922835"/>
                  <a:pt x="9277347" y="1964423"/>
                  <a:pt x="9277347" y="2011236"/>
                </a:cubicBezTo>
                <a:cubicBezTo>
                  <a:pt x="9277347" y="2057839"/>
                  <a:pt x="9259744" y="2099427"/>
                  <a:pt x="9228521" y="2129521"/>
                </a:cubicBezTo>
                <a:cubicBezTo>
                  <a:pt x="9197507" y="2159405"/>
                  <a:pt x="9152872" y="2177796"/>
                  <a:pt x="9098598" y="2177796"/>
                </a:cubicBezTo>
                <a:cubicBezTo>
                  <a:pt x="8982086" y="2177796"/>
                  <a:pt x="8982086" y="2177796"/>
                  <a:pt x="8982086" y="2177796"/>
                </a:cubicBezTo>
                <a:cubicBezTo>
                  <a:pt x="8982086" y="2355850"/>
                  <a:pt x="8982086" y="2355850"/>
                  <a:pt x="8982086" y="2355850"/>
                </a:cubicBezTo>
                <a:cubicBezTo>
                  <a:pt x="8899522" y="2355850"/>
                  <a:pt x="8899522" y="2355850"/>
                  <a:pt x="8899522" y="2355850"/>
                </a:cubicBezTo>
                <a:cubicBezTo>
                  <a:pt x="8899522" y="1844675"/>
                  <a:pt x="8899522" y="1844675"/>
                  <a:pt x="8899522" y="1844675"/>
                </a:cubicBezTo>
                <a:close/>
                <a:moveTo>
                  <a:pt x="8324847" y="1844675"/>
                </a:moveTo>
                <a:cubicBezTo>
                  <a:pt x="8407608" y="1844675"/>
                  <a:pt x="8407608" y="1844675"/>
                  <a:pt x="8407608" y="1844675"/>
                </a:cubicBezTo>
                <a:cubicBezTo>
                  <a:pt x="8407608" y="2158090"/>
                  <a:pt x="8407608" y="2158090"/>
                  <a:pt x="8407608" y="2158090"/>
                </a:cubicBezTo>
                <a:cubicBezTo>
                  <a:pt x="8407608" y="2195307"/>
                  <a:pt x="8420389" y="2228551"/>
                  <a:pt x="8443017" y="2252595"/>
                </a:cubicBezTo>
                <a:cubicBezTo>
                  <a:pt x="8465855" y="2276431"/>
                  <a:pt x="8498331" y="2291066"/>
                  <a:pt x="8537931" y="2291066"/>
                </a:cubicBezTo>
                <a:cubicBezTo>
                  <a:pt x="8576692" y="2291066"/>
                  <a:pt x="8609168" y="2276431"/>
                  <a:pt x="8631797" y="2252595"/>
                </a:cubicBezTo>
                <a:cubicBezTo>
                  <a:pt x="8654425" y="2228551"/>
                  <a:pt x="8667415" y="2195307"/>
                  <a:pt x="8667415" y="2158090"/>
                </a:cubicBezTo>
                <a:cubicBezTo>
                  <a:pt x="8667415" y="1844675"/>
                  <a:pt x="8667415" y="1844675"/>
                  <a:pt x="8667415" y="1844675"/>
                </a:cubicBezTo>
                <a:cubicBezTo>
                  <a:pt x="8748710" y="1844675"/>
                  <a:pt x="8748710" y="1844675"/>
                  <a:pt x="8748710" y="1844675"/>
                </a:cubicBezTo>
                <a:cubicBezTo>
                  <a:pt x="8748710" y="2158717"/>
                  <a:pt x="8748710" y="2158717"/>
                  <a:pt x="8748710" y="2158717"/>
                </a:cubicBezTo>
                <a:cubicBezTo>
                  <a:pt x="8748710" y="2218724"/>
                  <a:pt x="8726291" y="2270785"/>
                  <a:pt x="8688577" y="2307793"/>
                </a:cubicBezTo>
                <a:cubicBezTo>
                  <a:pt x="8650863" y="2345010"/>
                  <a:pt x="8597854" y="2366963"/>
                  <a:pt x="8537093" y="2366963"/>
                </a:cubicBezTo>
                <a:cubicBezTo>
                  <a:pt x="8476331" y="2366963"/>
                  <a:pt x="8423322" y="2345010"/>
                  <a:pt x="8385399" y="2307793"/>
                </a:cubicBezTo>
                <a:cubicBezTo>
                  <a:pt x="8347475" y="2270785"/>
                  <a:pt x="8324847" y="2218724"/>
                  <a:pt x="8324847" y="2158717"/>
                </a:cubicBezTo>
                <a:cubicBezTo>
                  <a:pt x="8324847" y="1844675"/>
                  <a:pt x="8324847" y="1844675"/>
                  <a:pt x="8324847" y="1844675"/>
                </a:cubicBezTo>
                <a:close/>
                <a:moveTo>
                  <a:pt x="7197722" y="1844675"/>
                </a:moveTo>
                <a:cubicBezTo>
                  <a:pt x="7404196" y="1844675"/>
                  <a:pt x="7404196" y="1844675"/>
                  <a:pt x="7404196" y="1844675"/>
                </a:cubicBezTo>
                <a:cubicBezTo>
                  <a:pt x="7457641" y="1844675"/>
                  <a:pt x="7501065" y="1862439"/>
                  <a:pt x="7531336" y="1891906"/>
                </a:cubicBezTo>
                <a:cubicBezTo>
                  <a:pt x="7561608" y="1921581"/>
                  <a:pt x="7578727" y="1962542"/>
                  <a:pt x="7578727" y="2008937"/>
                </a:cubicBezTo>
                <a:cubicBezTo>
                  <a:pt x="7578727" y="2047390"/>
                  <a:pt x="7568080" y="2080827"/>
                  <a:pt x="7548455" y="2106950"/>
                </a:cubicBezTo>
                <a:cubicBezTo>
                  <a:pt x="7529040" y="2133073"/>
                  <a:pt x="7500647" y="2152091"/>
                  <a:pt x="7464947" y="2161495"/>
                </a:cubicBezTo>
                <a:cubicBezTo>
                  <a:pt x="7525699" y="2258673"/>
                  <a:pt x="7525699" y="2258673"/>
                  <a:pt x="7525699" y="2258673"/>
                </a:cubicBezTo>
                <a:cubicBezTo>
                  <a:pt x="7586660" y="2355850"/>
                  <a:pt x="7586660" y="2355850"/>
                  <a:pt x="7586660" y="2355850"/>
                </a:cubicBezTo>
                <a:cubicBezTo>
                  <a:pt x="7491044" y="2355850"/>
                  <a:pt x="7491044" y="2355850"/>
                  <a:pt x="7491044" y="2355850"/>
                </a:cubicBezTo>
                <a:cubicBezTo>
                  <a:pt x="7434676" y="2263479"/>
                  <a:pt x="7434676" y="2263479"/>
                  <a:pt x="7434676" y="2263479"/>
                </a:cubicBezTo>
                <a:cubicBezTo>
                  <a:pt x="7378099" y="2171108"/>
                  <a:pt x="7378099" y="2171108"/>
                  <a:pt x="7378099" y="2171108"/>
                </a:cubicBezTo>
                <a:cubicBezTo>
                  <a:pt x="7280395" y="2171108"/>
                  <a:pt x="7280395" y="2171108"/>
                  <a:pt x="7280395" y="2171108"/>
                </a:cubicBezTo>
                <a:cubicBezTo>
                  <a:pt x="7280395" y="2355850"/>
                  <a:pt x="7280395" y="2355850"/>
                  <a:pt x="7280395" y="2355850"/>
                </a:cubicBezTo>
                <a:cubicBezTo>
                  <a:pt x="7197722" y="2355850"/>
                  <a:pt x="7197722" y="2355850"/>
                  <a:pt x="7197722" y="2355850"/>
                </a:cubicBezTo>
                <a:cubicBezTo>
                  <a:pt x="7197722" y="1844675"/>
                  <a:pt x="7197722" y="1844675"/>
                  <a:pt x="7197722" y="1844675"/>
                </a:cubicBezTo>
                <a:close/>
                <a:moveTo>
                  <a:pt x="7945016" y="1833563"/>
                </a:moveTo>
                <a:cubicBezTo>
                  <a:pt x="8020028" y="1833563"/>
                  <a:pt x="8087706" y="1863673"/>
                  <a:pt x="8136527" y="1911974"/>
                </a:cubicBezTo>
                <a:cubicBezTo>
                  <a:pt x="8185138" y="1960274"/>
                  <a:pt x="8215310" y="2026976"/>
                  <a:pt x="8215310" y="2100368"/>
                </a:cubicBezTo>
                <a:cubicBezTo>
                  <a:pt x="8215310" y="2173760"/>
                  <a:pt x="8185138" y="2240461"/>
                  <a:pt x="8136527" y="2288762"/>
                </a:cubicBezTo>
                <a:cubicBezTo>
                  <a:pt x="8087706" y="2337063"/>
                  <a:pt x="8020028" y="2366963"/>
                  <a:pt x="7945016" y="2366963"/>
                </a:cubicBezTo>
                <a:cubicBezTo>
                  <a:pt x="7870004" y="2366963"/>
                  <a:pt x="7802745" y="2337063"/>
                  <a:pt x="7754134" y="2288762"/>
                </a:cubicBezTo>
                <a:cubicBezTo>
                  <a:pt x="7705523" y="2240461"/>
                  <a:pt x="7675560" y="2173760"/>
                  <a:pt x="7675560" y="2100368"/>
                </a:cubicBezTo>
                <a:cubicBezTo>
                  <a:pt x="7675560" y="2026976"/>
                  <a:pt x="7705523" y="1960274"/>
                  <a:pt x="7754134" y="1911974"/>
                </a:cubicBezTo>
                <a:cubicBezTo>
                  <a:pt x="7802745" y="1863673"/>
                  <a:pt x="7870004" y="1833563"/>
                  <a:pt x="7945016" y="1833563"/>
                </a:cubicBezTo>
                <a:close/>
                <a:moveTo>
                  <a:pt x="6834872" y="1833563"/>
                </a:moveTo>
                <a:cubicBezTo>
                  <a:pt x="6865690" y="1833563"/>
                  <a:pt x="6894831" y="1837536"/>
                  <a:pt x="6921875" y="1845482"/>
                </a:cubicBezTo>
                <a:cubicBezTo>
                  <a:pt x="6948919" y="1853218"/>
                  <a:pt x="6973658" y="1865136"/>
                  <a:pt x="6996090" y="1881028"/>
                </a:cubicBezTo>
                <a:cubicBezTo>
                  <a:pt x="6974496" y="1914692"/>
                  <a:pt x="6974496" y="1914692"/>
                  <a:pt x="6974496" y="1914692"/>
                </a:cubicBezTo>
                <a:cubicBezTo>
                  <a:pt x="6952903" y="1948356"/>
                  <a:pt x="6952903" y="1948356"/>
                  <a:pt x="6952903" y="1948356"/>
                </a:cubicBezTo>
                <a:cubicBezTo>
                  <a:pt x="6935712" y="1935183"/>
                  <a:pt x="6917263" y="1925774"/>
                  <a:pt x="6897556" y="1919501"/>
                </a:cubicBezTo>
                <a:cubicBezTo>
                  <a:pt x="6877850" y="1913228"/>
                  <a:pt x="6856885" y="1910301"/>
                  <a:pt x="6834243" y="1910301"/>
                </a:cubicBezTo>
                <a:cubicBezTo>
                  <a:pt x="6782461" y="1910301"/>
                  <a:pt x="6736548" y="1931001"/>
                  <a:pt x="6703424" y="1965084"/>
                </a:cubicBezTo>
                <a:cubicBezTo>
                  <a:pt x="6670510" y="1999166"/>
                  <a:pt x="6650384" y="2046631"/>
                  <a:pt x="6650384" y="2100368"/>
                </a:cubicBezTo>
                <a:cubicBezTo>
                  <a:pt x="6650384" y="2154105"/>
                  <a:pt x="6669671" y="2201779"/>
                  <a:pt x="6701957" y="2236070"/>
                </a:cubicBezTo>
                <a:cubicBezTo>
                  <a:pt x="6734242" y="2270152"/>
                  <a:pt x="6779526" y="2291062"/>
                  <a:pt x="6831308" y="2291062"/>
                </a:cubicBezTo>
                <a:cubicBezTo>
                  <a:pt x="6878898" y="2291062"/>
                  <a:pt x="6917473" y="2275798"/>
                  <a:pt x="6945984" y="2250498"/>
                </a:cubicBezTo>
                <a:cubicBezTo>
                  <a:pt x="6974496" y="2225197"/>
                  <a:pt x="6992735" y="2189442"/>
                  <a:pt x="6999863" y="2148460"/>
                </a:cubicBezTo>
                <a:cubicBezTo>
                  <a:pt x="6825438" y="2148460"/>
                  <a:pt x="6825438" y="2148460"/>
                  <a:pt x="6825438" y="2148460"/>
                </a:cubicBezTo>
                <a:cubicBezTo>
                  <a:pt x="6849128" y="2111241"/>
                  <a:pt x="6849128" y="2111241"/>
                  <a:pt x="6849128" y="2111241"/>
                </a:cubicBezTo>
                <a:cubicBezTo>
                  <a:pt x="6873028" y="2074022"/>
                  <a:pt x="6873028" y="2074022"/>
                  <a:pt x="6873028" y="2074022"/>
                </a:cubicBezTo>
                <a:cubicBezTo>
                  <a:pt x="7078061" y="2074022"/>
                  <a:pt x="7078061" y="2074022"/>
                  <a:pt x="7078061" y="2074022"/>
                </a:cubicBezTo>
                <a:cubicBezTo>
                  <a:pt x="7079319" y="2078204"/>
                  <a:pt x="7080158" y="2083849"/>
                  <a:pt x="7080787" y="2090540"/>
                </a:cubicBezTo>
                <a:cubicBezTo>
                  <a:pt x="7081415" y="2096813"/>
                  <a:pt x="7081835" y="2103922"/>
                  <a:pt x="7081835" y="2110613"/>
                </a:cubicBezTo>
                <a:cubicBezTo>
                  <a:pt x="7081835" y="2183378"/>
                  <a:pt x="7056258" y="2247361"/>
                  <a:pt x="7011813" y="2293362"/>
                </a:cubicBezTo>
                <a:cubicBezTo>
                  <a:pt x="6967788" y="2339363"/>
                  <a:pt x="6904894" y="2366963"/>
                  <a:pt x="6830470" y="2366963"/>
                </a:cubicBezTo>
                <a:cubicBezTo>
                  <a:pt x="6756255" y="2366963"/>
                  <a:pt x="6690007" y="2337481"/>
                  <a:pt x="6642417" y="2289389"/>
                </a:cubicBezTo>
                <a:cubicBezTo>
                  <a:pt x="6595037" y="2241088"/>
                  <a:pt x="6565897" y="2174387"/>
                  <a:pt x="6565897" y="2100368"/>
                </a:cubicBezTo>
                <a:cubicBezTo>
                  <a:pt x="6565897" y="2026139"/>
                  <a:pt x="6595876" y="1959438"/>
                  <a:pt x="6644514" y="1911346"/>
                </a:cubicBezTo>
                <a:cubicBezTo>
                  <a:pt x="6692942" y="1863255"/>
                  <a:pt x="6760238" y="1833563"/>
                  <a:pt x="6834872" y="1833563"/>
                </a:cubicBezTo>
                <a:close/>
                <a:moveTo>
                  <a:pt x="501650" y="1403350"/>
                </a:moveTo>
                <a:cubicBezTo>
                  <a:pt x="501650" y="1403350"/>
                  <a:pt x="501650" y="1403350"/>
                  <a:pt x="501650" y="1925638"/>
                </a:cubicBezTo>
                <a:cubicBezTo>
                  <a:pt x="501650" y="1925638"/>
                  <a:pt x="501650" y="1925638"/>
                  <a:pt x="842112" y="1925638"/>
                </a:cubicBezTo>
                <a:cubicBezTo>
                  <a:pt x="842112" y="1925638"/>
                  <a:pt x="842112" y="1925638"/>
                  <a:pt x="1182574" y="1925638"/>
                </a:cubicBezTo>
                <a:cubicBezTo>
                  <a:pt x="1258233" y="1925638"/>
                  <a:pt x="1326576" y="1896842"/>
                  <a:pt x="1375900" y="1849684"/>
                </a:cubicBezTo>
                <a:cubicBezTo>
                  <a:pt x="1425224" y="1802317"/>
                  <a:pt x="1455738" y="1736796"/>
                  <a:pt x="1455738" y="1662720"/>
                </a:cubicBezTo>
                <a:cubicBezTo>
                  <a:pt x="1455738" y="1588853"/>
                  <a:pt x="1425224" y="1523958"/>
                  <a:pt x="1375900" y="1477635"/>
                </a:cubicBezTo>
                <a:cubicBezTo>
                  <a:pt x="1326576" y="1431103"/>
                  <a:pt x="1258233" y="1403350"/>
                  <a:pt x="1182574" y="1403350"/>
                </a:cubicBezTo>
                <a:cubicBezTo>
                  <a:pt x="1182574" y="1403350"/>
                  <a:pt x="1182574" y="1403350"/>
                  <a:pt x="501650" y="1403350"/>
                </a:cubicBezTo>
                <a:close/>
                <a:moveTo>
                  <a:pt x="7349808" y="1012825"/>
                </a:moveTo>
                <a:cubicBezTo>
                  <a:pt x="7297999" y="1012825"/>
                  <a:pt x="7251643" y="1033706"/>
                  <a:pt x="7218292" y="1067952"/>
                </a:cubicBezTo>
                <a:cubicBezTo>
                  <a:pt x="7184731" y="1102197"/>
                  <a:pt x="7164385" y="1149598"/>
                  <a:pt x="7164385" y="1202427"/>
                </a:cubicBezTo>
                <a:cubicBezTo>
                  <a:pt x="7164385" y="1255466"/>
                  <a:pt x="7184731" y="1302866"/>
                  <a:pt x="7218292" y="1336903"/>
                </a:cubicBezTo>
                <a:cubicBezTo>
                  <a:pt x="7251643" y="1371148"/>
                  <a:pt x="7297999" y="1392238"/>
                  <a:pt x="7349808" y="1392238"/>
                </a:cubicBezTo>
                <a:cubicBezTo>
                  <a:pt x="7401827" y="1392238"/>
                  <a:pt x="7448393" y="1371357"/>
                  <a:pt x="7481953" y="1337320"/>
                </a:cubicBezTo>
                <a:cubicBezTo>
                  <a:pt x="7515304" y="1303075"/>
                  <a:pt x="7535860" y="1255675"/>
                  <a:pt x="7535860" y="1202427"/>
                </a:cubicBezTo>
                <a:cubicBezTo>
                  <a:pt x="7535860" y="1149598"/>
                  <a:pt x="7515304" y="1102197"/>
                  <a:pt x="7481534" y="1067952"/>
                </a:cubicBezTo>
                <a:cubicBezTo>
                  <a:pt x="7447973" y="1033706"/>
                  <a:pt x="7401408" y="1012825"/>
                  <a:pt x="7349808" y="1012825"/>
                </a:cubicBezTo>
                <a:close/>
                <a:moveTo>
                  <a:pt x="10448922" y="946150"/>
                </a:moveTo>
                <a:lnTo>
                  <a:pt x="10552110" y="946150"/>
                </a:lnTo>
                <a:lnTo>
                  <a:pt x="10671172" y="1139825"/>
                </a:lnTo>
                <a:lnTo>
                  <a:pt x="10790235" y="1333501"/>
                </a:lnTo>
                <a:lnTo>
                  <a:pt x="10790235" y="946150"/>
                </a:lnTo>
                <a:lnTo>
                  <a:pt x="10869610" y="946150"/>
                </a:lnTo>
                <a:lnTo>
                  <a:pt x="10869610" y="1458913"/>
                </a:lnTo>
                <a:lnTo>
                  <a:pt x="10772772" y="1458913"/>
                </a:lnTo>
                <a:lnTo>
                  <a:pt x="10650535" y="1260475"/>
                </a:lnTo>
                <a:lnTo>
                  <a:pt x="10528297" y="1062038"/>
                </a:lnTo>
                <a:lnTo>
                  <a:pt x="10528297" y="1458913"/>
                </a:lnTo>
                <a:lnTo>
                  <a:pt x="10448922" y="1458913"/>
                </a:lnTo>
                <a:close/>
                <a:moveTo>
                  <a:pt x="10185397" y="946150"/>
                </a:moveTo>
                <a:lnTo>
                  <a:pt x="10267947" y="946150"/>
                </a:lnTo>
                <a:lnTo>
                  <a:pt x="10267947" y="1458913"/>
                </a:lnTo>
                <a:lnTo>
                  <a:pt x="10185397" y="1458913"/>
                </a:lnTo>
                <a:close/>
                <a:moveTo>
                  <a:pt x="9656760" y="946150"/>
                </a:moveTo>
                <a:lnTo>
                  <a:pt x="10059985" y="946150"/>
                </a:lnTo>
                <a:lnTo>
                  <a:pt x="10059985" y="1022350"/>
                </a:lnTo>
                <a:lnTo>
                  <a:pt x="9899648" y="1022350"/>
                </a:lnTo>
                <a:lnTo>
                  <a:pt x="9899648" y="1458913"/>
                </a:lnTo>
                <a:lnTo>
                  <a:pt x="9817098" y="1458913"/>
                </a:lnTo>
                <a:lnTo>
                  <a:pt x="9817098" y="1022350"/>
                </a:lnTo>
                <a:lnTo>
                  <a:pt x="9656760" y="1022350"/>
                </a:lnTo>
                <a:close/>
                <a:moveTo>
                  <a:pt x="9336085" y="946150"/>
                </a:moveTo>
                <a:lnTo>
                  <a:pt x="9418635" y="946150"/>
                </a:lnTo>
                <a:lnTo>
                  <a:pt x="9418635" y="1382713"/>
                </a:lnTo>
                <a:lnTo>
                  <a:pt x="9671048" y="1382713"/>
                </a:lnTo>
                <a:lnTo>
                  <a:pt x="9671048" y="1458913"/>
                </a:lnTo>
                <a:lnTo>
                  <a:pt x="9336085" y="1458913"/>
                </a:lnTo>
                <a:close/>
                <a:moveTo>
                  <a:pt x="8766172" y="946150"/>
                </a:moveTo>
                <a:cubicBezTo>
                  <a:pt x="8848414" y="946150"/>
                  <a:pt x="8848414" y="946150"/>
                  <a:pt x="8848414" y="946150"/>
                </a:cubicBezTo>
                <a:cubicBezTo>
                  <a:pt x="8848414" y="1260391"/>
                  <a:pt x="8848414" y="1260391"/>
                  <a:pt x="8848414" y="1260391"/>
                </a:cubicBezTo>
                <a:cubicBezTo>
                  <a:pt x="8848414" y="1297706"/>
                  <a:pt x="8861356" y="1331038"/>
                  <a:pt x="8883900" y="1355146"/>
                </a:cubicBezTo>
                <a:cubicBezTo>
                  <a:pt x="8906443" y="1379044"/>
                  <a:pt x="8939006" y="1393718"/>
                  <a:pt x="8978249" y="1393718"/>
                </a:cubicBezTo>
                <a:cubicBezTo>
                  <a:pt x="9017074" y="1393718"/>
                  <a:pt x="9049219" y="1379044"/>
                  <a:pt x="9071972" y="1355146"/>
                </a:cubicBezTo>
                <a:cubicBezTo>
                  <a:pt x="9094515" y="1331038"/>
                  <a:pt x="9107457" y="1297706"/>
                  <a:pt x="9107457" y="1260391"/>
                </a:cubicBezTo>
                <a:cubicBezTo>
                  <a:pt x="9107457" y="946150"/>
                  <a:pt x="9107457" y="946150"/>
                  <a:pt x="9107457" y="946150"/>
                </a:cubicBezTo>
                <a:cubicBezTo>
                  <a:pt x="9188447" y="946150"/>
                  <a:pt x="9188447" y="946150"/>
                  <a:pt x="9188447" y="946150"/>
                </a:cubicBezTo>
                <a:cubicBezTo>
                  <a:pt x="9188447" y="1261230"/>
                  <a:pt x="9188447" y="1261230"/>
                  <a:pt x="9188447" y="1261230"/>
                </a:cubicBezTo>
                <a:cubicBezTo>
                  <a:pt x="9188447" y="1321185"/>
                  <a:pt x="9166112" y="1373384"/>
                  <a:pt x="9128539" y="1410489"/>
                </a:cubicBezTo>
                <a:cubicBezTo>
                  <a:pt x="9090758" y="1447804"/>
                  <a:pt x="9038156" y="1470025"/>
                  <a:pt x="8977623" y="1470025"/>
                </a:cubicBezTo>
                <a:cubicBezTo>
                  <a:pt x="8917089" y="1470025"/>
                  <a:pt x="8864278" y="1447804"/>
                  <a:pt x="8826497" y="1410489"/>
                </a:cubicBezTo>
                <a:cubicBezTo>
                  <a:pt x="8788716" y="1373384"/>
                  <a:pt x="8766172" y="1321185"/>
                  <a:pt x="8766172" y="1261230"/>
                </a:cubicBezTo>
                <a:cubicBezTo>
                  <a:pt x="8766172" y="946150"/>
                  <a:pt x="8766172" y="946150"/>
                  <a:pt x="8766172" y="946150"/>
                </a:cubicBezTo>
                <a:close/>
                <a:moveTo>
                  <a:pt x="7737472" y="946150"/>
                </a:moveTo>
                <a:lnTo>
                  <a:pt x="7839072" y="946150"/>
                </a:lnTo>
                <a:lnTo>
                  <a:pt x="7958134" y="1139825"/>
                </a:lnTo>
                <a:lnTo>
                  <a:pt x="8077197" y="1333501"/>
                </a:lnTo>
                <a:lnTo>
                  <a:pt x="8077197" y="946150"/>
                </a:lnTo>
                <a:lnTo>
                  <a:pt x="8156572" y="946150"/>
                </a:lnTo>
                <a:lnTo>
                  <a:pt x="8156572" y="1458913"/>
                </a:lnTo>
                <a:lnTo>
                  <a:pt x="8061322" y="1458913"/>
                </a:lnTo>
                <a:lnTo>
                  <a:pt x="7939084" y="1260475"/>
                </a:lnTo>
                <a:lnTo>
                  <a:pt x="7815259" y="1062038"/>
                </a:lnTo>
                <a:lnTo>
                  <a:pt x="7815259" y="1458913"/>
                </a:lnTo>
                <a:lnTo>
                  <a:pt x="7737472" y="1458913"/>
                </a:lnTo>
                <a:close/>
                <a:moveTo>
                  <a:pt x="11253544" y="936625"/>
                </a:moveTo>
                <a:cubicBezTo>
                  <a:pt x="11284280" y="936625"/>
                  <a:pt x="11313343" y="940389"/>
                  <a:pt x="11340315" y="948334"/>
                </a:cubicBezTo>
                <a:cubicBezTo>
                  <a:pt x="11367287" y="956071"/>
                  <a:pt x="11391959" y="967989"/>
                  <a:pt x="11414331" y="984090"/>
                </a:cubicBezTo>
                <a:cubicBezTo>
                  <a:pt x="11392795" y="1017545"/>
                  <a:pt x="11392795" y="1017545"/>
                  <a:pt x="11392795" y="1017545"/>
                </a:cubicBezTo>
                <a:cubicBezTo>
                  <a:pt x="11371260" y="1051209"/>
                  <a:pt x="11371260" y="1051209"/>
                  <a:pt x="11371260" y="1051209"/>
                </a:cubicBezTo>
                <a:cubicBezTo>
                  <a:pt x="11354114" y="1038036"/>
                  <a:pt x="11335715" y="1028627"/>
                  <a:pt x="11316270" y="1022354"/>
                </a:cubicBezTo>
                <a:cubicBezTo>
                  <a:pt x="11296616" y="1016290"/>
                  <a:pt x="11275498" y="1013363"/>
                  <a:pt x="11252917" y="1013363"/>
                </a:cubicBezTo>
                <a:cubicBezTo>
                  <a:pt x="11201273" y="1013363"/>
                  <a:pt x="11155483" y="1034063"/>
                  <a:pt x="11122657" y="1067936"/>
                </a:cubicBezTo>
                <a:cubicBezTo>
                  <a:pt x="11089622" y="1102019"/>
                  <a:pt x="11069549" y="1149692"/>
                  <a:pt x="11069549" y="1203221"/>
                </a:cubicBezTo>
                <a:cubicBezTo>
                  <a:pt x="11069549" y="1256958"/>
                  <a:pt x="11088785" y="1304631"/>
                  <a:pt x="11120984" y="1338923"/>
                </a:cubicBezTo>
                <a:cubicBezTo>
                  <a:pt x="11153393" y="1373214"/>
                  <a:pt x="11198346" y="1394124"/>
                  <a:pt x="11249990" y="1394124"/>
                </a:cubicBezTo>
                <a:cubicBezTo>
                  <a:pt x="11297452" y="1394124"/>
                  <a:pt x="11335924" y="1378860"/>
                  <a:pt x="11364360" y="1353350"/>
                </a:cubicBezTo>
                <a:cubicBezTo>
                  <a:pt x="11392795" y="1328050"/>
                  <a:pt x="11410986" y="1292295"/>
                  <a:pt x="11418095" y="1251521"/>
                </a:cubicBezTo>
                <a:cubicBezTo>
                  <a:pt x="11244136" y="1251521"/>
                  <a:pt x="11244136" y="1251521"/>
                  <a:pt x="11244136" y="1251521"/>
                </a:cubicBezTo>
                <a:cubicBezTo>
                  <a:pt x="11267971" y="1214303"/>
                  <a:pt x="11267971" y="1214303"/>
                  <a:pt x="11267971" y="1214303"/>
                </a:cubicBezTo>
                <a:cubicBezTo>
                  <a:pt x="11291598" y="1177084"/>
                  <a:pt x="11291598" y="1177084"/>
                  <a:pt x="11291598" y="1177084"/>
                </a:cubicBezTo>
                <a:cubicBezTo>
                  <a:pt x="11496083" y="1177084"/>
                  <a:pt x="11496083" y="1177084"/>
                  <a:pt x="11496083" y="1177084"/>
                </a:cubicBezTo>
                <a:cubicBezTo>
                  <a:pt x="11497338" y="1181057"/>
                  <a:pt x="11498174" y="1186911"/>
                  <a:pt x="11498802" y="1193393"/>
                </a:cubicBezTo>
                <a:cubicBezTo>
                  <a:pt x="11499429" y="1199875"/>
                  <a:pt x="11499847" y="1206984"/>
                  <a:pt x="11499847" y="1213466"/>
                </a:cubicBezTo>
                <a:cubicBezTo>
                  <a:pt x="11499847" y="1286231"/>
                  <a:pt x="11474339" y="1350214"/>
                  <a:pt x="11430222" y="1396215"/>
                </a:cubicBezTo>
                <a:cubicBezTo>
                  <a:pt x="11386105" y="1442216"/>
                  <a:pt x="11323379" y="1470025"/>
                  <a:pt x="11249154" y="1470025"/>
                </a:cubicBezTo>
                <a:cubicBezTo>
                  <a:pt x="11175137" y="1470025"/>
                  <a:pt x="11109066" y="1440334"/>
                  <a:pt x="11061813" y="1392242"/>
                </a:cubicBezTo>
                <a:cubicBezTo>
                  <a:pt x="11014351" y="1344150"/>
                  <a:pt x="10985497" y="1277449"/>
                  <a:pt x="10985497" y="1203221"/>
                </a:cubicBezTo>
                <a:cubicBezTo>
                  <a:pt x="10985497" y="1129201"/>
                  <a:pt x="11015187" y="1062500"/>
                  <a:pt x="11063695" y="1014408"/>
                </a:cubicBezTo>
                <a:cubicBezTo>
                  <a:pt x="11111994" y="966317"/>
                  <a:pt x="11179110" y="936625"/>
                  <a:pt x="11253544" y="936625"/>
                </a:cubicBezTo>
                <a:close/>
                <a:moveTo>
                  <a:pt x="8471697" y="936625"/>
                </a:moveTo>
                <a:cubicBezTo>
                  <a:pt x="8502452" y="936625"/>
                  <a:pt x="8530906" y="941434"/>
                  <a:pt x="8556850" y="949798"/>
                </a:cubicBezTo>
                <a:cubicBezTo>
                  <a:pt x="8582793" y="958162"/>
                  <a:pt x="8606225" y="970080"/>
                  <a:pt x="8626729" y="984717"/>
                </a:cubicBezTo>
                <a:cubicBezTo>
                  <a:pt x="8626729" y="984717"/>
                  <a:pt x="8626729" y="984717"/>
                  <a:pt x="8606225" y="1017336"/>
                </a:cubicBezTo>
                <a:cubicBezTo>
                  <a:pt x="8606225" y="1017336"/>
                  <a:pt x="8606225" y="1017336"/>
                  <a:pt x="8585722" y="1049745"/>
                </a:cubicBezTo>
                <a:cubicBezTo>
                  <a:pt x="8566474" y="1037409"/>
                  <a:pt x="8547644" y="1027581"/>
                  <a:pt x="8528605" y="1021099"/>
                </a:cubicBezTo>
                <a:cubicBezTo>
                  <a:pt x="8509775" y="1014617"/>
                  <a:pt x="8490736" y="1011063"/>
                  <a:pt x="8471070" y="1011063"/>
                </a:cubicBezTo>
                <a:cubicBezTo>
                  <a:pt x="8441151" y="1011063"/>
                  <a:pt x="8418974" y="1019217"/>
                  <a:pt x="8404328" y="1032181"/>
                </a:cubicBezTo>
                <a:cubicBezTo>
                  <a:pt x="8389683" y="1045354"/>
                  <a:pt x="8382570" y="1063755"/>
                  <a:pt x="8382570" y="1084246"/>
                </a:cubicBezTo>
                <a:cubicBezTo>
                  <a:pt x="8382570" y="1108292"/>
                  <a:pt x="8393449" y="1123556"/>
                  <a:pt x="8412697" y="1135474"/>
                </a:cubicBezTo>
                <a:cubicBezTo>
                  <a:pt x="8432155" y="1147183"/>
                  <a:pt x="8459772" y="1155338"/>
                  <a:pt x="8493038" y="1165165"/>
                </a:cubicBezTo>
                <a:cubicBezTo>
                  <a:pt x="8532789" y="1177293"/>
                  <a:pt x="8571704" y="1190257"/>
                  <a:pt x="8600786" y="1212421"/>
                </a:cubicBezTo>
                <a:cubicBezTo>
                  <a:pt x="8629658" y="1234585"/>
                  <a:pt x="8648697" y="1265740"/>
                  <a:pt x="8648697" y="1314250"/>
                </a:cubicBezTo>
                <a:cubicBezTo>
                  <a:pt x="8648697" y="1359205"/>
                  <a:pt x="8632169" y="1398097"/>
                  <a:pt x="8601413" y="1425906"/>
                </a:cubicBezTo>
                <a:cubicBezTo>
                  <a:pt x="8570658" y="1453507"/>
                  <a:pt x="8525467" y="1470025"/>
                  <a:pt x="8468140" y="1470025"/>
                </a:cubicBezTo>
                <a:cubicBezTo>
                  <a:pt x="8427552" y="1470025"/>
                  <a:pt x="8393031" y="1463125"/>
                  <a:pt x="8363531" y="1452461"/>
                </a:cubicBezTo>
                <a:cubicBezTo>
                  <a:pt x="8333821" y="1441797"/>
                  <a:pt x="8308715" y="1427161"/>
                  <a:pt x="8286747" y="1411479"/>
                </a:cubicBezTo>
                <a:cubicBezTo>
                  <a:pt x="8286747" y="1411479"/>
                  <a:pt x="8286747" y="1411479"/>
                  <a:pt x="8307251" y="1379069"/>
                </a:cubicBezTo>
                <a:cubicBezTo>
                  <a:pt x="8307251" y="1379069"/>
                  <a:pt x="8307251" y="1379069"/>
                  <a:pt x="8327754" y="1346450"/>
                </a:cubicBezTo>
                <a:cubicBezTo>
                  <a:pt x="8349931" y="1360669"/>
                  <a:pt x="8372318" y="1373005"/>
                  <a:pt x="8395541" y="1381578"/>
                </a:cubicBezTo>
                <a:cubicBezTo>
                  <a:pt x="8418765" y="1390360"/>
                  <a:pt x="8442825" y="1395378"/>
                  <a:pt x="8468768" y="1395378"/>
                </a:cubicBezTo>
                <a:cubicBezTo>
                  <a:pt x="8500569" y="1395378"/>
                  <a:pt x="8525048" y="1387224"/>
                  <a:pt x="8541367" y="1373633"/>
                </a:cubicBezTo>
                <a:cubicBezTo>
                  <a:pt x="8557686" y="1360041"/>
                  <a:pt x="8566055" y="1341014"/>
                  <a:pt x="8566055" y="1319477"/>
                </a:cubicBezTo>
                <a:cubicBezTo>
                  <a:pt x="8566055" y="1295640"/>
                  <a:pt x="8554967" y="1280376"/>
                  <a:pt x="8535509" y="1268458"/>
                </a:cubicBezTo>
                <a:cubicBezTo>
                  <a:pt x="8516261" y="1256540"/>
                  <a:pt x="8488644" y="1248176"/>
                  <a:pt x="8455587" y="1238348"/>
                </a:cubicBezTo>
                <a:cubicBezTo>
                  <a:pt x="8415417" y="1226221"/>
                  <a:pt x="8376502" y="1213466"/>
                  <a:pt x="8347630" y="1191511"/>
                </a:cubicBezTo>
                <a:cubicBezTo>
                  <a:pt x="8318758" y="1169556"/>
                  <a:pt x="8299928" y="1138192"/>
                  <a:pt x="8299928" y="1089264"/>
                </a:cubicBezTo>
                <a:cubicBezTo>
                  <a:pt x="8299928" y="1044727"/>
                  <a:pt x="8315829" y="1006463"/>
                  <a:pt x="8345329" y="979489"/>
                </a:cubicBezTo>
                <a:cubicBezTo>
                  <a:pt x="8374828" y="952516"/>
                  <a:pt x="8417718" y="936625"/>
                  <a:pt x="8471697" y="936625"/>
                </a:cubicBezTo>
                <a:close/>
                <a:moveTo>
                  <a:pt x="7349808" y="936625"/>
                </a:moveTo>
                <a:cubicBezTo>
                  <a:pt x="7424849" y="936625"/>
                  <a:pt x="7492344" y="966526"/>
                  <a:pt x="7541183" y="1014826"/>
                </a:cubicBezTo>
                <a:cubicBezTo>
                  <a:pt x="7590023" y="1063127"/>
                  <a:pt x="7619997" y="1129828"/>
                  <a:pt x="7619997" y="1203221"/>
                </a:cubicBezTo>
                <a:cubicBezTo>
                  <a:pt x="7619997" y="1276613"/>
                  <a:pt x="7590023" y="1343314"/>
                  <a:pt x="7541183" y="1391615"/>
                </a:cubicBezTo>
                <a:cubicBezTo>
                  <a:pt x="7492344" y="1440125"/>
                  <a:pt x="7424849" y="1470025"/>
                  <a:pt x="7349808" y="1470025"/>
                </a:cubicBezTo>
                <a:cubicBezTo>
                  <a:pt x="7274767" y="1470025"/>
                  <a:pt x="7207272" y="1440125"/>
                  <a:pt x="7158642" y="1391615"/>
                </a:cubicBezTo>
                <a:cubicBezTo>
                  <a:pt x="7110012" y="1343314"/>
                  <a:pt x="7080247" y="1276613"/>
                  <a:pt x="7080247" y="1203221"/>
                </a:cubicBezTo>
                <a:cubicBezTo>
                  <a:pt x="7080247" y="1129828"/>
                  <a:pt x="7110012" y="1063127"/>
                  <a:pt x="7158642" y="1014826"/>
                </a:cubicBezTo>
                <a:cubicBezTo>
                  <a:pt x="7207272" y="966526"/>
                  <a:pt x="7274767" y="936625"/>
                  <a:pt x="7349808" y="936625"/>
                </a:cubicBezTo>
                <a:close/>
                <a:moveTo>
                  <a:pt x="6837427" y="936625"/>
                </a:moveTo>
                <a:cubicBezTo>
                  <a:pt x="6874092" y="936625"/>
                  <a:pt x="6904891" y="941852"/>
                  <a:pt x="6932756" y="951680"/>
                </a:cubicBezTo>
                <a:cubicBezTo>
                  <a:pt x="6960412" y="961507"/>
                  <a:pt x="6984925" y="975726"/>
                  <a:pt x="7008810" y="993499"/>
                </a:cubicBezTo>
                <a:cubicBezTo>
                  <a:pt x="7008810" y="993499"/>
                  <a:pt x="7008810" y="993499"/>
                  <a:pt x="6987439" y="1026745"/>
                </a:cubicBezTo>
                <a:cubicBezTo>
                  <a:pt x="6987439" y="1026745"/>
                  <a:pt x="6987439" y="1026745"/>
                  <a:pt x="6966278" y="1059991"/>
                </a:cubicBezTo>
                <a:cubicBezTo>
                  <a:pt x="6946584" y="1044727"/>
                  <a:pt x="6926680" y="1032809"/>
                  <a:pt x="6904891" y="1024863"/>
                </a:cubicBezTo>
                <a:cubicBezTo>
                  <a:pt x="6883101" y="1016708"/>
                  <a:pt x="6859845" y="1012526"/>
                  <a:pt x="6833027" y="1012526"/>
                </a:cubicBezTo>
                <a:cubicBezTo>
                  <a:pt x="6782115" y="1012526"/>
                  <a:pt x="6736441" y="1033436"/>
                  <a:pt x="6703338" y="1067727"/>
                </a:cubicBezTo>
                <a:cubicBezTo>
                  <a:pt x="6670444" y="1102019"/>
                  <a:pt x="6649912" y="1149483"/>
                  <a:pt x="6649912" y="1203221"/>
                </a:cubicBezTo>
                <a:cubicBezTo>
                  <a:pt x="6649912" y="1256958"/>
                  <a:pt x="6670444" y="1304631"/>
                  <a:pt x="6703338" y="1338923"/>
                </a:cubicBezTo>
                <a:cubicBezTo>
                  <a:pt x="6736441" y="1373214"/>
                  <a:pt x="6782115" y="1393915"/>
                  <a:pt x="6833027" y="1393915"/>
                </a:cubicBezTo>
                <a:cubicBezTo>
                  <a:pt x="6859845" y="1393915"/>
                  <a:pt x="6883101" y="1389733"/>
                  <a:pt x="6904891" y="1381787"/>
                </a:cubicBezTo>
                <a:cubicBezTo>
                  <a:pt x="6926680" y="1373633"/>
                  <a:pt x="6946584" y="1361923"/>
                  <a:pt x="6966278" y="1346450"/>
                </a:cubicBezTo>
                <a:cubicBezTo>
                  <a:pt x="6966278" y="1346450"/>
                  <a:pt x="6966278" y="1346450"/>
                  <a:pt x="6987439" y="1379696"/>
                </a:cubicBezTo>
                <a:cubicBezTo>
                  <a:pt x="6987439" y="1379696"/>
                  <a:pt x="6987439" y="1379696"/>
                  <a:pt x="7008810" y="1412942"/>
                </a:cubicBezTo>
                <a:cubicBezTo>
                  <a:pt x="6984925" y="1430924"/>
                  <a:pt x="6960412" y="1445143"/>
                  <a:pt x="6932756" y="1454970"/>
                </a:cubicBezTo>
                <a:cubicBezTo>
                  <a:pt x="6904891" y="1464589"/>
                  <a:pt x="6874092" y="1470025"/>
                  <a:pt x="6837427" y="1470025"/>
                </a:cubicBezTo>
                <a:cubicBezTo>
                  <a:pt x="6761373" y="1470025"/>
                  <a:pt x="6693491" y="1440334"/>
                  <a:pt x="6644674" y="1392242"/>
                </a:cubicBezTo>
                <a:cubicBezTo>
                  <a:pt x="6595648" y="1344150"/>
                  <a:pt x="6565897" y="1277449"/>
                  <a:pt x="6565897" y="1203221"/>
                </a:cubicBezTo>
                <a:cubicBezTo>
                  <a:pt x="6565897" y="1129201"/>
                  <a:pt x="6595648" y="1062500"/>
                  <a:pt x="6644674" y="1014408"/>
                </a:cubicBezTo>
                <a:cubicBezTo>
                  <a:pt x="6693491" y="966107"/>
                  <a:pt x="6761373" y="936625"/>
                  <a:pt x="6837427" y="936625"/>
                </a:cubicBezTo>
                <a:close/>
                <a:moveTo>
                  <a:pt x="501650" y="477838"/>
                </a:moveTo>
                <a:cubicBezTo>
                  <a:pt x="501650" y="477838"/>
                  <a:pt x="501650" y="477838"/>
                  <a:pt x="501650" y="981076"/>
                </a:cubicBezTo>
                <a:cubicBezTo>
                  <a:pt x="501650" y="981076"/>
                  <a:pt x="501650" y="981076"/>
                  <a:pt x="786010" y="981076"/>
                </a:cubicBezTo>
                <a:cubicBezTo>
                  <a:pt x="786010" y="981076"/>
                  <a:pt x="786010" y="981076"/>
                  <a:pt x="1070579" y="981076"/>
                </a:cubicBezTo>
                <a:cubicBezTo>
                  <a:pt x="1142870" y="981076"/>
                  <a:pt x="1207013" y="953710"/>
                  <a:pt x="1253188" y="908588"/>
                </a:cubicBezTo>
                <a:cubicBezTo>
                  <a:pt x="1299153" y="863466"/>
                  <a:pt x="1327150" y="800169"/>
                  <a:pt x="1327150" y="727681"/>
                </a:cubicBezTo>
                <a:cubicBezTo>
                  <a:pt x="1327150" y="655402"/>
                  <a:pt x="1299153" y="592942"/>
                  <a:pt x="1253188" y="548446"/>
                </a:cubicBezTo>
                <a:cubicBezTo>
                  <a:pt x="1207013" y="503951"/>
                  <a:pt x="1142870" y="477838"/>
                  <a:pt x="1070579" y="477838"/>
                </a:cubicBezTo>
                <a:cubicBezTo>
                  <a:pt x="1070579" y="477838"/>
                  <a:pt x="1070579" y="477838"/>
                  <a:pt x="501650" y="477838"/>
                </a:cubicBezTo>
                <a:close/>
                <a:moveTo>
                  <a:pt x="6675435" y="336550"/>
                </a:moveTo>
                <a:cubicBezTo>
                  <a:pt x="6675435" y="487363"/>
                  <a:pt x="6675435" y="487363"/>
                  <a:pt x="6675435" y="487363"/>
                </a:cubicBezTo>
                <a:cubicBezTo>
                  <a:pt x="6808467" y="487363"/>
                  <a:pt x="6808467" y="487363"/>
                  <a:pt x="6808467" y="487363"/>
                </a:cubicBezTo>
                <a:cubicBezTo>
                  <a:pt x="6831475" y="487363"/>
                  <a:pt x="6851346" y="478985"/>
                  <a:pt x="6865570" y="465370"/>
                </a:cubicBezTo>
                <a:cubicBezTo>
                  <a:pt x="6879793" y="451755"/>
                  <a:pt x="6888160" y="432903"/>
                  <a:pt x="6888160" y="411957"/>
                </a:cubicBezTo>
                <a:cubicBezTo>
                  <a:pt x="6888160" y="390801"/>
                  <a:pt x="6879793" y="371949"/>
                  <a:pt x="6865570" y="358334"/>
                </a:cubicBezTo>
                <a:cubicBezTo>
                  <a:pt x="6851346" y="344719"/>
                  <a:pt x="6831475" y="336550"/>
                  <a:pt x="6808467" y="336550"/>
                </a:cubicBezTo>
                <a:cubicBezTo>
                  <a:pt x="6675435" y="336550"/>
                  <a:pt x="6675435" y="336550"/>
                  <a:pt x="6675435" y="336550"/>
                </a:cubicBezTo>
                <a:close/>
                <a:moveTo>
                  <a:pt x="6675435" y="122238"/>
                </a:moveTo>
                <a:cubicBezTo>
                  <a:pt x="6675435" y="265113"/>
                  <a:pt x="6675435" y="265113"/>
                  <a:pt x="6675435" y="265113"/>
                </a:cubicBezTo>
                <a:cubicBezTo>
                  <a:pt x="6795279" y="265113"/>
                  <a:pt x="6795279" y="265113"/>
                  <a:pt x="6795279" y="265113"/>
                </a:cubicBezTo>
                <a:cubicBezTo>
                  <a:pt x="6816822" y="265113"/>
                  <a:pt x="6835228" y="257396"/>
                  <a:pt x="6848404" y="244673"/>
                </a:cubicBezTo>
                <a:cubicBezTo>
                  <a:pt x="6861372" y="231949"/>
                  <a:pt x="6869110" y="214012"/>
                  <a:pt x="6869110" y="193571"/>
                </a:cubicBezTo>
                <a:cubicBezTo>
                  <a:pt x="6869110" y="173131"/>
                  <a:pt x="6861372" y="155402"/>
                  <a:pt x="6848404" y="142679"/>
                </a:cubicBezTo>
                <a:cubicBezTo>
                  <a:pt x="6835228" y="129747"/>
                  <a:pt x="6816822" y="122238"/>
                  <a:pt x="6795279" y="122238"/>
                </a:cubicBezTo>
                <a:cubicBezTo>
                  <a:pt x="6675435" y="122238"/>
                  <a:pt x="6675435" y="122238"/>
                  <a:pt x="6675435" y="122238"/>
                </a:cubicBezTo>
                <a:close/>
                <a:moveTo>
                  <a:pt x="8850791" y="114300"/>
                </a:moveTo>
                <a:cubicBezTo>
                  <a:pt x="8799203" y="114300"/>
                  <a:pt x="8753045" y="135269"/>
                  <a:pt x="8719837" y="169657"/>
                </a:cubicBezTo>
                <a:cubicBezTo>
                  <a:pt x="8686419" y="204046"/>
                  <a:pt x="8666160" y="251645"/>
                  <a:pt x="8666160" y="304905"/>
                </a:cubicBezTo>
                <a:cubicBezTo>
                  <a:pt x="8666160" y="357956"/>
                  <a:pt x="8686419" y="405554"/>
                  <a:pt x="8719837" y="439943"/>
                </a:cubicBezTo>
                <a:cubicBezTo>
                  <a:pt x="8753045" y="474332"/>
                  <a:pt x="8799203" y="495300"/>
                  <a:pt x="8850791" y="495300"/>
                </a:cubicBezTo>
                <a:cubicBezTo>
                  <a:pt x="8902588" y="495300"/>
                  <a:pt x="8948954" y="474541"/>
                  <a:pt x="8982163" y="440153"/>
                </a:cubicBezTo>
                <a:cubicBezTo>
                  <a:pt x="9015580" y="405974"/>
                  <a:pt x="9036048" y="358375"/>
                  <a:pt x="9036048" y="304905"/>
                </a:cubicBezTo>
                <a:cubicBezTo>
                  <a:pt x="9036048" y="251645"/>
                  <a:pt x="9015371" y="204046"/>
                  <a:pt x="8981954" y="169657"/>
                </a:cubicBezTo>
                <a:cubicBezTo>
                  <a:pt x="8948536" y="135269"/>
                  <a:pt x="8902170" y="114300"/>
                  <a:pt x="8850791" y="114300"/>
                </a:cubicBezTo>
                <a:close/>
                <a:moveTo>
                  <a:pt x="7335415" y="114300"/>
                </a:moveTo>
                <a:cubicBezTo>
                  <a:pt x="7283845" y="114300"/>
                  <a:pt x="7237515" y="135269"/>
                  <a:pt x="7203974" y="169657"/>
                </a:cubicBezTo>
                <a:cubicBezTo>
                  <a:pt x="7170642" y="204046"/>
                  <a:pt x="7150097" y="251645"/>
                  <a:pt x="7150097" y="304905"/>
                </a:cubicBezTo>
                <a:cubicBezTo>
                  <a:pt x="7150097" y="357956"/>
                  <a:pt x="7170642" y="405554"/>
                  <a:pt x="7203974" y="439943"/>
                </a:cubicBezTo>
                <a:cubicBezTo>
                  <a:pt x="7237515" y="474332"/>
                  <a:pt x="7283845" y="495300"/>
                  <a:pt x="7335415" y="495300"/>
                </a:cubicBezTo>
                <a:cubicBezTo>
                  <a:pt x="7387405" y="495300"/>
                  <a:pt x="7433944" y="474541"/>
                  <a:pt x="7467486" y="440153"/>
                </a:cubicBezTo>
                <a:cubicBezTo>
                  <a:pt x="7501028" y="405974"/>
                  <a:pt x="7521572" y="358375"/>
                  <a:pt x="7521572" y="304905"/>
                </a:cubicBezTo>
                <a:cubicBezTo>
                  <a:pt x="7521572" y="251645"/>
                  <a:pt x="7500818" y="204046"/>
                  <a:pt x="7467067" y="169657"/>
                </a:cubicBezTo>
                <a:cubicBezTo>
                  <a:pt x="7433525" y="135269"/>
                  <a:pt x="7386986" y="114300"/>
                  <a:pt x="7335415" y="114300"/>
                </a:cubicBezTo>
                <a:close/>
                <a:moveTo>
                  <a:pt x="9237660" y="49213"/>
                </a:moveTo>
                <a:lnTo>
                  <a:pt x="9339260" y="49213"/>
                </a:lnTo>
                <a:lnTo>
                  <a:pt x="9458322" y="242888"/>
                </a:lnTo>
                <a:lnTo>
                  <a:pt x="9578972" y="436563"/>
                </a:lnTo>
                <a:lnTo>
                  <a:pt x="9578972" y="49213"/>
                </a:lnTo>
                <a:lnTo>
                  <a:pt x="9656760" y="49213"/>
                </a:lnTo>
                <a:lnTo>
                  <a:pt x="9656760" y="560388"/>
                </a:lnTo>
                <a:lnTo>
                  <a:pt x="9561510" y="560388"/>
                </a:lnTo>
                <a:lnTo>
                  <a:pt x="9439272" y="363538"/>
                </a:lnTo>
                <a:lnTo>
                  <a:pt x="9317035" y="165101"/>
                </a:lnTo>
                <a:lnTo>
                  <a:pt x="9317035" y="560388"/>
                </a:lnTo>
                <a:lnTo>
                  <a:pt x="9237660" y="560388"/>
                </a:lnTo>
                <a:close/>
                <a:moveTo>
                  <a:pt x="8126410" y="49213"/>
                </a:moveTo>
                <a:lnTo>
                  <a:pt x="8529635" y="49213"/>
                </a:lnTo>
                <a:lnTo>
                  <a:pt x="8529635" y="125413"/>
                </a:lnTo>
                <a:lnTo>
                  <a:pt x="8369298" y="125413"/>
                </a:lnTo>
                <a:lnTo>
                  <a:pt x="8369298" y="560388"/>
                </a:lnTo>
                <a:lnTo>
                  <a:pt x="8285160" y="560388"/>
                </a:lnTo>
                <a:lnTo>
                  <a:pt x="8285160" y="125413"/>
                </a:lnTo>
                <a:lnTo>
                  <a:pt x="8126410" y="125413"/>
                </a:lnTo>
                <a:close/>
                <a:moveTo>
                  <a:pt x="6592885" y="49213"/>
                </a:moveTo>
                <a:cubicBezTo>
                  <a:pt x="6795851" y="49213"/>
                  <a:pt x="6795851" y="49213"/>
                  <a:pt x="6795851" y="49213"/>
                </a:cubicBezTo>
                <a:cubicBezTo>
                  <a:pt x="6840537" y="49213"/>
                  <a:pt x="6879794" y="63633"/>
                  <a:pt x="6907775" y="87875"/>
                </a:cubicBezTo>
                <a:cubicBezTo>
                  <a:pt x="6935756" y="112117"/>
                  <a:pt x="6952670" y="146182"/>
                  <a:pt x="6952670" y="185680"/>
                </a:cubicBezTo>
                <a:cubicBezTo>
                  <a:pt x="6952670" y="208041"/>
                  <a:pt x="6946823" y="228103"/>
                  <a:pt x="6936382" y="245658"/>
                </a:cubicBezTo>
                <a:cubicBezTo>
                  <a:pt x="6925733" y="263004"/>
                  <a:pt x="6910698" y="277633"/>
                  <a:pt x="6892114" y="288709"/>
                </a:cubicBezTo>
                <a:cubicBezTo>
                  <a:pt x="6916963" y="300621"/>
                  <a:pt x="6937009" y="318176"/>
                  <a:pt x="6950791" y="339492"/>
                </a:cubicBezTo>
                <a:cubicBezTo>
                  <a:pt x="6964572" y="360808"/>
                  <a:pt x="6972298" y="385677"/>
                  <a:pt x="6972298" y="412845"/>
                </a:cubicBezTo>
                <a:cubicBezTo>
                  <a:pt x="6972298" y="454015"/>
                  <a:pt x="6955384" y="491005"/>
                  <a:pt x="6926359" y="517546"/>
                </a:cubicBezTo>
                <a:cubicBezTo>
                  <a:pt x="6897543" y="544087"/>
                  <a:pt x="6856616" y="560388"/>
                  <a:pt x="6808798" y="560388"/>
                </a:cubicBezTo>
                <a:cubicBezTo>
                  <a:pt x="6592885" y="560388"/>
                  <a:pt x="6592885" y="560388"/>
                  <a:pt x="6592885" y="560388"/>
                </a:cubicBezTo>
                <a:cubicBezTo>
                  <a:pt x="6592885" y="49213"/>
                  <a:pt x="6592885" y="49213"/>
                  <a:pt x="6592885" y="49213"/>
                </a:cubicBezTo>
                <a:close/>
                <a:moveTo>
                  <a:pt x="8850790" y="38100"/>
                </a:moveTo>
                <a:cubicBezTo>
                  <a:pt x="8925610" y="38100"/>
                  <a:pt x="8992907" y="68001"/>
                  <a:pt x="9041603" y="116301"/>
                </a:cubicBezTo>
                <a:cubicBezTo>
                  <a:pt x="9090299" y="164602"/>
                  <a:pt x="9120185" y="231303"/>
                  <a:pt x="9120185" y="304905"/>
                </a:cubicBezTo>
                <a:cubicBezTo>
                  <a:pt x="9120185" y="378297"/>
                  <a:pt x="9090299" y="444998"/>
                  <a:pt x="9041603" y="493090"/>
                </a:cubicBezTo>
                <a:cubicBezTo>
                  <a:pt x="8992907" y="541600"/>
                  <a:pt x="8925610" y="571500"/>
                  <a:pt x="8850790" y="571500"/>
                </a:cubicBezTo>
                <a:cubicBezTo>
                  <a:pt x="8775761" y="571500"/>
                  <a:pt x="8708673" y="541600"/>
                  <a:pt x="8660186" y="493090"/>
                </a:cubicBezTo>
                <a:cubicBezTo>
                  <a:pt x="8611699" y="444998"/>
                  <a:pt x="8582022" y="378297"/>
                  <a:pt x="8582022" y="304905"/>
                </a:cubicBezTo>
                <a:cubicBezTo>
                  <a:pt x="8582022" y="231303"/>
                  <a:pt x="8611699" y="164602"/>
                  <a:pt x="8660186" y="116301"/>
                </a:cubicBezTo>
                <a:cubicBezTo>
                  <a:pt x="8708673" y="68001"/>
                  <a:pt x="8775761" y="38100"/>
                  <a:pt x="8850790" y="38100"/>
                </a:cubicBezTo>
                <a:close/>
                <a:moveTo>
                  <a:pt x="7870035" y="38100"/>
                </a:moveTo>
                <a:cubicBezTo>
                  <a:pt x="7871499" y="38100"/>
                  <a:pt x="7871499" y="38100"/>
                  <a:pt x="7871499" y="38100"/>
                </a:cubicBezTo>
                <a:cubicBezTo>
                  <a:pt x="7901627" y="38309"/>
                  <a:pt x="7929663" y="42909"/>
                  <a:pt x="7955187" y="51273"/>
                </a:cubicBezTo>
                <a:cubicBezTo>
                  <a:pt x="7981131" y="59637"/>
                  <a:pt x="8004563" y="71764"/>
                  <a:pt x="8025067" y="86401"/>
                </a:cubicBezTo>
                <a:cubicBezTo>
                  <a:pt x="8004563" y="118811"/>
                  <a:pt x="8004563" y="118811"/>
                  <a:pt x="8004563" y="118811"/>
                </a:cubicBezTo>
                <a:cubicBezTo>
                  <a:pt x="7984060" y="151429"/>
                  <a:pt x="7984060" y="151429"/>
                  <a:pt x="7984060" y="151429"/>
                </a:cubicBezTo>
                <a:cubicBezTo>
                  <a:pt x="7964811" y="138884"/>
                  <a:pt x="7945982" y="129265"/>
                  <a:pt x="7926943" y="122574"/>
                </a:cubicBezTo>
                <a:cubicBezTo>
                  <a:pt x="7908113" y="116092"/>
                  <a:pt x="7889074" y="112538"/>
                  <a:pt x="7869198" y="112538"/>
                </a:cubicBezTo>
                <a:cubicBezTo>
                  <a:pt x="7839280" y="112538"/>
                  <a:pt x="7817312" y="120692"/>
                  <a:pt x="7802666" y="133865"/>
                </a:cubicBezTo>
                <a:cubicBezTo>
                  <a:pt x="7788021" y="147038"/>
                  <a:pt x="7780907" y="165230"/>
                  <a:pt x="7780907" y="185721"/>
                </a:cubicBezTo>
                <a:cubicBezTo>
                  <a:pt x="7780907" y="209767"/>
                  <a:pt x="7791787" y="225031"/>
                  <a:pt x="7811035" y="236949"/>
                </a:cubicBezTo>
                <a:cubicBezTo>
                  <a:pt x="7830283" y="248658"/>
                  <a:pt x="7857900" y="257022"/>
                  <a:pt x="7891166" y="266849"/>
                </a:cubicBezTo>
                <a:cubicBezTo>
                  <a:pt x="7931127" y="278977"/>
                  <a:pt x="7970042" y="291941"/>
                  <a:pt x="7998914" y="313896"/>
                </a:cubicBezTo>
                <a:cubicBezTo>
                  <a:pt x="8027996" y="336060"/>
                  <a:pt x="8047035" y="367424"/>
                  <a:pt x="8047035" y="415934"/>
                </a:cubicBezTo>
                <a:cubicBezTo>
                  <a:pt x="8047035" y="460889"/>
                  <a:pt x="8030506" y="499781"/>
                  <a:pt x="7999751" y="527381"/>
                </a:cubicBezTo>
                <a:cubicBezTo>
                  <a:pt x="7968787" y="554982"/>
                  <a:pt x="7923804" y="571500"/>
                  <a:pt x="7866478" y="571500"/>
                </a:cubicBezTo>
                <a:cubicBezTo>
                  <a:pt x="7825890" y="571500"/>
                  <a:pt x="7791368" y="564809"/>
                  <a:pt x="7761659" y="554145"/>
                </a:cubicBezTo>
                <a:cubicBezTo>
                  <a:pt x="7731950" y="543272"/>
                  <a:pt x="7707053" y="528845"/>
                  <a:pt x="7685085" y="512954"/>
                </a:cubicBezTo>
                <a:cubicBezTo>
                  <a:pt x="7725883" y="447925"/>
                  <a:pt x="7725883" y="447925"/>
                  <a:pt x="7725883" y="447925"/>
                </a:cubicBezTo>
                <a:cubicBezTo>
                  <a:pt x="7748269" y="462353"/>
                  <a:pt x="7770656" y="474480"/>
                  <a:pt x="7793879" y="483053"/>
                </a:cubicBezTo>
                <a:cubicBezTo>
                  <a:pt x="7816893" y="491835"/>
                  <a:pt x="7841163" y="497063"/>
                  <a:pt x="7867106" y="497063"/>
                </a:cubicBezTo>
                <a:cubicBezTo>
                  <a:pt x="7898907" y="497063"/>
                  <a:pt x="7923177" y="488699"/>
                  <a:pt x="7939496" y="475108"/>
                </a:cubicBezTo>
                <a:cubicBezTo>
                  <a:pt x="7956024" y="461516"/>
                  <a:pt x="7964393" y="442489"/>
                  <a:pt x="7964393" y="420952"/>
                </a:cubicBezTo>
                <a:cubicBezTo>
                  <a:pt x="7964393" y="397324"/>
                  <a:pt x="7953095" y="381851"/>
                  <a:pt x="7933847" y="369933"/>
                </a:cubicBezTo>
                <a:cubicBezTo>
                  <a:pt x="7914389" y="358224"/>
                  <a:pt x="7886982" y="349860"/>
                  <a:pt x="7853925" y="339823"/>
                </a:cubicBezTo>
                <a:cubicBezTo>
                  <a:pt x="7813755" y="327696"/>
                  <a:pt x="7774840" y="314941"/>
                  <a:pt x="7745968" y="292986"/>
                </a:cubicBezTo>
                <a:cubicBezTo>
                  <a:pt x="7717095" y="271031"/>
                  <a:pt x="7698266" y="239667"/>
                  <a:pt x="7698266" y="190739"/>
                </a:cubicBezTo>
                <a:cubicBezTo>
                  <a:pt x="7698266" y="146202"/>
                  <a:pt x="7714166" y="107938"/>
                  <a:pt x="7743666" y="80964"/>
                </a:cubicBezTo>
                <a:cubicBezTo>
                  <a:pt x="7772957" y="53991"/>
                  <a:pt x="7815847" y="38100"/>
                  <a:pt x="7870035" y="38100"/>
                </a:cubicBezTo>
                <a:close/>
                <a:moveTo>
                  <a:pt x="7334624" y="38100"/>
                </a:moveTo>
                <a:cubicBezTo>
                  <a:pt x="7409415" y="38100"/>
                  <a:pt x="7476894" y="68001"/>
                  <a:pt x="7525363" y="116301"/>
                </a:cubicBezTo>
                <a:cubicBezTo>
                  <a:pt x="7574040" y="164602"/>
                  <a:pt x="7604123" y="231303"/>
                  <a:pt x="7604123" y="304905"/>
                </a:cubicBezTo>
                <a:cubicBezTo>
                  <a:pt x="7604123" y="378297"/>
                  <a:pt x="7574040" y="444998"/>
                  <a:pt x="7525363" y="493090"/>
                </a:cubicBezTo>
                <a:cubicBezTo>
                  <a:pt x="7476894" y="541600"/>
                  <a:pt x="7409415" y="571500"/>
                  <a:pt x="7334624" y="571500"/>
                </a:cubicBezTo>
                <a:cubicBezTo>
                  <a:pt x="7259833" y="571500"/>
                  <a:pt x="7192562" y="541600"/>
                  <a:pt x="7144094" y="493090"/>
                </a:cubicBezTo>
                <a:cubicBezTo>
                  <a:pt x="7095626" y="444998"/>
                  <a:pt x="7065960" y="378297"/>
                  <a:pt x="7065960" y="304905"/>
                </a:cubicBezTo>
                <a:cubicBezTo>
                  <a:pt x="7065960" y="231303"/>
                  <a:pt x="7095626" y="164602"/>
                  <a:pt x="7144094" y="116301"/>
                </a:cubicBezTo>
                <a:cubicBezTo>
                  <a:pt x="7192562" y="68001"/>
                  <a:pt x="7259833" y="38100"/>
                  <a:pt x="7334624" y="38100"/>
                </a:cubicBezTo>
                <a:close/>
                <a:moveTo>
                  <a:pt x="2766077" y="0"/>
                </a:moveTo>
                <a:cubicBezTo>
                  <a:pt x="2901191" y="0"/>
                  <a:pt x="3028777" y="17359"/>
                  <a:pt x="3146531" y="51449"/>
                </a:cubicBezTo>
                <a:cubicBezTo>
                  <a:pt x="3264077" y="85540"/>
                  <a:pt x="3372000" y="136571"/>
                  <a:pt x="3467375" y="204124"/>
                </a:cubicBezTo>
                <a:cubicBezTo>
                  <a:pt x="3467375" y="204124"/>
                  <a:pt x="3467375" y="204124"/>
                  <a:pt x="3340627" y="403228"/>
                </a:cubicBezTo>
                <a:cubicBezTo>
                  <a:pt x="3340627" y="403228"/>
                  <a:pt x="3340627" y="403228"/>
                  <a:pt x="3213880" y="602542"/>
                </a:cubicBezTo>
                <a:cubicBezTo>
                  <a:pt x="3153015" y="556321"/>
                  <a:pt x="3084622" y="520976"/>
                  <a:pt x="3009743" y="496716"/>
                </a:cubicBezTo>
                <a:cubicBezTo>
                  <a:pt x="2934865" y="472455"/>
                  <a:pt x="2853295" y="459279"/>
                  <a:pt x="2766077" y="457606"/>
                </a:cubicBezTo>
                <a:cubicBezTo>
                  <a:pt x="2556923" y="459279"/>
                  <a:pt x="2368473" y="545655"/>
                  <a:pt x="2232314" y="681180"/>
                </a:cubicBezTo>
                <a:cubicBezTo>
                  <a:pt x="2095946" y="816496"/>
                  <a:pt x="2012073" y="1000960"/>
                  <a:pt x="2012073" y="1198391"/>
                </a:cubicBezTo>
                <a:cubicBezTo>
                  <a:pt x="2012073" y="1399378"/>
                  <a:pt x="2095946" y="1585307"/>
                  <a:pt x="2232314" y="1721250"/>
                </a:cubicBezTo>
                <a:cubicBezTo>
                  <a:pt x="2368473" y="1856984"/>
                  <a:pt x="2556923" y="1942732"/>
                  <a:pt x="2766077" y="1942732"/>
                </a:cubicBezTo>
                <a:cubicBezTo>
                  <a:pt x="2868145" y="1942732"/>
                  <a:pt x="2962893" y="1923700"/>
                  <a:pt x="3050111" y="1886682"/>
                </a:cubicBezTo>
                <a:cubicBezTo>
                  <a:pt x="3137328" y="1849664"/>
                  <a:pt x="3217225" y="1794450"/>
                  <a:pt x="3289594" y="1722086"/>
                </a:cubicBezTo>
                <a:cubicBezTo>
                  <a:pt x="3462565" y="1549125"/>
                  <a:pt x="3493101" y="1332661"/>
                  <a:pt x="3543925" y="1095493"/>
                </a:cubicBezTo>
                <a:cubicBezTo>
                  <a:pt x="3595168" y="858533"/>
                  <a:pt x="3666699" y="600869"/>
                  <a:pt x="3921866" y="345714"/>
                </a:cubicBezTo>
                <a:cubicBezTo>
                  <a:pt x="4028953" y="238633"/>
                  <a:pt x="4155701" y="152256"/>
                  <a:pt x="4300646" y="92441"/>
                </a:cubicBezTo>
                <a:cubicBezTo>
                  <a:pt x="4445590" y="32836"/>
                  <a:pt x="4608522" y="0"/>
                  <a:pt x="4787977" y="0"/>
                </a:cubicBezTo>
                <a:cubicBezTo>
                  <a:pt x="4922882" y="0"/>
                  <a:pt x="5050676" y="18823"/>
                  <a:pt x="5168221" y="54796"/>
                </a:cubicBezTo>
                <a:cubicBezTo>
                  <a:pt x="5285976" y="90559"/>
                  <a:pt x="5393900" y="143054"/>
                  <a:pt x="5489275" y="210607"/>
                </a:cubicBezTo>
                <a:cubicBezTo>
                  <a:pt x="5489275" y="210607"/>
                  <a:pt x="5489275" y="210607"/>
                  <a:pt x="5364200" y="409921"/>
                </a:cubicBezTo>
                <a:cubicBezTo>
                  <a:pt x="5364200" y="409921"/>
                  <a:pt x="5364200" y="409921"/>
                  <a:pt x="5239125" y="609025"/>
                </a:cubicBezTo>
                <a:cubicBezTo>
                  <a:pt x="5176588" y="563014"/>
                  <a:pt x="5107357" y="525996"/>
                  <a:pt x="5031643" y="500480"/>
                </a:cubicBezTo>
                <a:cubicBezTo>
                  <a:pt x="4955929" y="474965"/>
                  <a:pt x="4873522" y="460952"/>
                  <a:pt x="4784631" y="460952"/>
                </a:cubicBezTo>
                <a:cubicBezTo>
                  <a:pt x="4580495" y="460952"/>
                  <a:pt x="4396857" y="544818"/>
                  <a:pt x="4264462" y="679089"/>
                </a:cubicBezTo>
                <a:cubicBezTo>
                  <a:pt x="4131857" y="813149"/>
                  <a:pt x="4050287" y="997614"/>
                  <a:pt x="4050287" y="1198391"/>
                </a:cubicBezTo>
                <a:cubicBezTo>
                  <a:pt x="4050287" y="1402724"/>
                  <a:pt x="4131021" y="1589489"/>
                  <a:pt x="4262370" y="1725223"/>
                </a:cubicBezTo>
                <a:cubicBezTo>
                  <a:pt x="4393720" y="1861167"/>
                  <a:pt x="4575477" y="1945870"/>
                  <a:pt x="4778147" y="1945870"/>
                </a:cubicBezTo>
                <a:cubicBezTo>
                  <a:pt x="4939406" y="1945870"/>
                  <a:pt x="5080167" y="1893165"/>
                  <a:pt x="5191438" y="1804280"/>
                </a:cubicBezTo>
                <a:cubicBezTo>
                  <a:pt x="5302499" y="1715394"/>
                  <a:pt x="5384070" y="1590326"/>
                  <a:pt x="5426737" y="1445390"/>
                </a:cubicBezTo>
                <a:cubicBezTo>
                  <a:pt x="5426737" y="1445390"/>
                  <a:pt x="5426737" y="1445390"/>
                  <a:pt x="4708917" y="1445390"/>
                </a:cubicBezTo>
                <a:cubicBezTo>
                  <a:pt x="4708917" y="1445390"/>
                  <a:pt x="4708917" y="1445390"/>
                  <a:pt x="4850515" y="1223279"/>
                </a:cubicBezTo>
                <a:cubicBezTo>
                  <a:pt x="4850515" y="1223279"/>
                  <a:pt x="4850515" y="1223279"/>
                  <a:pt x="4992113" y="1000960"/>
                </a:cubicBezTo>
                <a:cubicBezTo>
                  <a:pt x="4992113" y="1000960"/>
                  <a:pt x="4992113" y="1000960"/>
                  <a:pt x="5457901" y="1000960"/>
                </a:cubicBezTo>
                <a:cubicBezTo>
                  <a:pt x="5457901" y="1000960"/>
                  <a:pt x="5457901" y="1000960"/>
                  <a:pt x="5924108" y="1000960"/>
                </a:cubicBezTo>
                <a:cubicBezTo>
                  <a:pt x="5928919" y="1033796"/>
                  <a:pt x="5933102" y="1066840"/>
                  <a:pt x="5936030" y="1100094"/>
                </a:cubicBezTo>
                <a:cubicBezTo>
                  <a:pt x="5938749" y="1133557"/>
                  <a:pt x="5940422" y="1167229"/>
                  <a:pt x="5940422" y="1201738"/>
                </a:cubicBezTo>
                <a:cubicBezTo>
                  <a:pt x="5940422" y="1532602"/>
                  <a:pt x="5812001" y="1833141"/>
                  <a:pt x="5600963" y="2050860"/>
                </a:cubicBezTo>
                <a:cubicBezTo>
                  <a:pt x="5389717" y="2268578"/>
                  <a:pt x="5095854" y="2403475"/>
                  <a:pt x="4764970" y="2403475"/>
                </a:cubicBezTo>
                <a:cubicBezTo>
                  <a:pt x="4549331" y="2403475"/>
                  <a:pt x="4350006" y="2352653"/>
                  <a:pt x="4178290" y="2262513"/>
                </a:cubicBezTo>
                <a:cubicBezTo>
                  <a:pt x="4006784" y="2172372"/>
                  <a:pt x="3862676" y="2043121"/>
                  <a:pt x="3757265" y="1886682"/>
                </a:cubicBezTo>
                <a:cubicBezTo>
                  <a:pt x="3647040" y="2044794"/>
                  <a:pt x="3502931" y="2173836"/>
                  <a:pt x="3332469" y="2263558"/>
                </a:cubicBezTo>
                <a:cubicBezTo>
                  <a:pt x="3162009" y="2353490"/>
                  <a:pt x="2965403" y="2403475"/>
                  <a:pt x="2749555" y="2403475"/>
                </a:cubicBezTo>
                <a:cubicBezTo>
                  <a:pt x="2566961" y="2403475"/>
                  <a:pt x="2395664" y="2364993"/>
                  <a:pt x="2242563" y="2295766"/>
                </a:cubicBezTo>
                <a:cubicBezTo>
                  <a:pt x="2089461" y="2226540"/>
                  <a:pt x="1954347" y="2126988"/>
                  <a:pt x="1844121" y="2005266"/>
                </a:cubicBezTo>
                <a:cubicBezTo>
                  <a:pt x="1783258" y="2108792"/>
                  <a:pt x="1694366" y="2196214"/>
                  <a:pt x="1583096" y="2257493"/>
                </a:cubicBezTo>
                <a:cubicBezTo>
                  <a:pt x="1472034" y="2318772"/>
                  <a:pt x="1338593" y="2354117"/>
                  <a:pt x="1188838" y="2354117"/>
                </a:cubicBezTo>
                <a:cubicBezTo>
                  <a:pt x="1188838" y="2354117"/>
                  <a:pt x="1188838" y="2354117"/>
                  <a:pt x="0" y="2354117"/>
                </a:cubicBezTo>
                <a:cubicBezTo>
                  <a:pt x="0" y="2354117"/>
                  <a:pt x="0" y="2354117"/>
                  <a:pt x="0" y="1201738"/>
                </a:cubicBezTo>
                <a:cubicBezTo>
                  <a:pt x="0" y="1201738"/>
                  <a:pt x="0" y="1201738"/>
                  <a:pt x="0" y="49358"/>
                </a:cubicBezTo>
                <a:cubicBezTo>
                  <a:pt x="0" y="49358"/>
                  <a:pt x="0" y="49358"/>
                  <a:pt x="538575" y="49358"/>
                </a:cubicBezTo>
                <a:cubicBezTo>
                  <a:pt x="538575" y="49358"/>
                  <a:pt x="538575" y="49358"/>
                  <a:pt x="1076940" y="49358"/>
                </a:cubicBezTo>
                <a:cubicBezTo>
                  <a:pt x="1249702" y="49358"/>
                  <a:pt x="1402804" y="96206"/>
                  <a:pt x="1523487" y="176099"/>
                </a:cubicBezTo>
                <a:cubicBezTo>
                  <a:pt x="1643960" y="255992"/>
                  <a:pt x="1732223" y="368720"/>
                  <a:pt x="1774892" y="500480"/>
                </a:cubicBezTo>
                <a:cubicBezTo>
                  <a:pt x="1883653" y="350524"/>
                  <a:pt x="2027552" y="225457"/>
                  <a:pt x="2196549" y="137826"/>
                </a:cubicBezTo>
                <a:cubicBezTo>
                  <a:pt x="2365129" y="50195"/>
                  <a:pt x="2558596" y="0"/>
                  <a:pt x="276607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47363293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Layout guide">
    <p:spTree>
      <p:nvGrpSpPr>
        <p:cNvPr id="1" name=""/>
        <p:cNvGrpSpPr/>
        <p:nvPr/>
      </p:nvGrpSpPr>
      <p:grpSpPr>
        <a:xfrm>
          <a:off x="0" y="0"/>
          <a:ext cx="0" cy="0"/>
          <a:chOff x="0" y="0"/>
          <a:chExt cx="0" cy="0"/>
        </a:xfrm>
      </p:grpSpPr>
      <p:grpSp>
        <p:nvGrpSpPr>
          <p:cNvPr id="49" name="Group 48"/>
          <p:cNvGrpSpPr/>
          <p:nvPr userDrawn="1"/>
        </p:nvGrpSpPr>
        <p:grpSpPr>
          <a:xfrm>
            <a:off x="-600" y="-1"/>
            <a:ext cx="12193800" cy="6858001"/>
            <a:chOff x="-600" y="-1"/>
            <a:chExt cx="12193800" cy="6858001"/>
          </a:xfrm>
        </p:grpSpPr>
        <p:sp>
          <p:nvSpPr>
            <p:cNvPr id="50" name="No fly zone"/>
            <p:cNvSpPr/>
            <p:nvPr/>
          </p:nvSpPr>
          <p:spPr>
            <a:xfrm>
              <a:off x="0" y="-1"/>
              <a:ext cx="12193200" cy="6858000"/>
            </a:xfrm>
            <a:custGeom>
              <a:avLst/>
              <a:gdLst>
                <a:gd name="connsiteX0" fmla="*/ 630001 w 12193200"/>
                <a:gd name="connsiteY0" fmla="*/ 622800 h 6858000"/>
                <a:gd name="connsiteX1" fmla="*/ 630001 w 12193200"/>
                <a:gd name="connsiteY1" fmla="*/ 6160597 h 6858000"/>
                <a:gd name="connsiteX2" fmla="*/ 11562000 w 12193200"/>
                <a:gd name="connsiteY2" fmla="*/ 6160597 h 6858000"/>
                <a:gd name="connsiteX3" fmla="*/ 11562000 w 12193200"/>
                <a:gd name="connsiteY3" fmla="*/ 622800 h 6858000"/>
                <a:gd name="connsiteX4" fmla="*/ 0 w 12193200"/>
                <a:gd name="connsiteY4" fmla="*/ 0 h 6858000"/>
                <a:gd name="connsiteX5" fmla="*/ 12193200 w 12193200"/>
                <a:gd name="connsiteY5" fmla="*/ 0 h 6858000"/>
                <a:gd name="connsiteX6" fmla="*/ 12193200 w 12193200"/>
                <a:gd name="connsiteY6" fmla="*/ 622800 h 6858000"/>
                <a:gd name="connsiteX7" fmla="*/ 12192000 w 12193200"/>
                <a:gd name="connsiteY7" fmla="*/ 622800 h 6858000"/>
                <a:gd name="connsiteX8" fmla="*/ 12192000 w 12193200"/>
                <a:gd name="connsiteY8" fmla="*/ 6160597 h 6858000"/>
                <a:gd name="connsiteX9" fmla="*/ 12193200 w 12193200"/>
                <a:gd name="connsiteY9" fmla="*/ 6160597 h 6858000"/>
                <a:gd name="connsiteX10" fmla="*/ 12193200 w 12193200"/>
                <a:gd name="connsiteY10" fmla="*/ 6858000 h 6858000"/>
                <a:gd name="connsiteX11" fmla="*/ 12192000 w 12193200"/>
                <a:gd name="connsiteY11" fmla="*/ 6858000 h 6858000"/>
                <a:gd name="connsiteX12" fmla="*/ 11562000 w 12193200"/>
                <a:gd name="connsiteY12" fmla="*/ 6858000 h 6858000"/>
                <a:gd name="connsiteX13" fmla="*/ 630001 w 12193200"/>
                <a:gd name="connsiteY13" fmla="*/ 6858000 h 6858000"/>
                <a:gd name="connsiteX14" fmla="*/ 1 w 12193200"/>
                <a:gd name="connsiteY14" fmla="*/ 6858000 h 6858000"/>
                <a:gd name="connsiteX15" fmla="*/ 1 w 12193200"/>
                <a:gd name="connsiteY15" fmla="*/ 6160597 h 6858000"/>
                <a:gd name="connsiteX16" fmla="*/ 1 w 12193200"/>
                <a:gd name="connsiteY16" fmla="*/ 622800 h 6858000"/>
                <a:gd name="connsiteX17" fmla="*/ 0 w 12193200"/>
                <a:gd name="connsiteY17" fmla="*/ 6228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193200" h="6858000">
                  <a:moveTo>
                    <a:pt x="630001" y="622800"/>
                  </a:moveTo>
                  <a:lnTo>
                    <a:pt x="630001" y="6160597"/>
                  </a:lnTo>
                  <a:lnTo>
                    <a:pt x="11562000" y="6160597"/>
                  </a:lnTo>
                  <a:lnTo>
                    <a:pt x="11562000" y="622800"/>
                  </a:lnTo>
                  <a:close/>
                  <a:moveTo>
                    <a:pt x="0" y="0"/>
                  </a:moveTo>
                  <a:lnTo>
                    <a:pt x="12193200" y="0"/>
                  </a:lnTo>
                  <a:lnTo>
                    <a:pt x="12193200" y="622800"/>
                  </a:lnTo>
                  <a:lnTo>
                    <a:pt x="12192000" y="622800"/>
                  </a:lnTo>
                  <a:lnTo>
                    <a:pt x="12192000" y="6160597"/>
                  </a:lnTo>
                  <a:lnTo>
                    <a:pt x="12193200" y="6160597"/>
                  </a:lnTo>
                  <a:lnTo>
                    <a:pt x="12193200" y="6858000"/>
                  </a:lnTo>
                  <a:lnTo>
                    <a:pt x="12192000" y="6858000"/>
                  </a:lnTo>
                  <a:lnTo>
                    <a:pt x="11562000" y="6858000"/>
                  </a:lnTo>
                  <a:lnTo>
                    <a:pt x="630001" y="6858000"/>
                  </a:lnTo>
                  <a:lnTo>
                    <a:pt x="1" y="6858000"/>
                  </a:lnTo>
                  <a:lnTo>
                    <a:pt x="1" y="6160597"/>
                  </a:lnTo>
                  <a:lnTo>
                    <a:pt x="1" y="622800"/>
                  </a:lnTo>
                  <a:lnTo>
                    <a:pt x="0" y="622800"/>
                  </a:lnTo>
                  <a:close/>
                </a:path>
              </a:pathLst>
            </a:custGeom>
            <a:solidFill>
              <a:srgbClr val="FFEFEF">
                <a:alpha val="4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tx1"/>
                </a:solidFill>
                <a:latin typeface="+mn-lt"/>
              </a:endParaRPr>
            </a:p>
          </p:txBody>
        </p:sp>
        <p:grpSp>
          <p:nvGrpSpPr>
            <p:cNvPr id="51" name="Baselines / anchors"/>
            <p:cNvGrpSpPr/>
            <p:nvPr userDrawn="1"/>
          </p:nvGrpSpPr>
          <p:grpSpPr>
            <a:xfrm>
              <a:off x="-600" y="622800"/>
              <a:ext cx="12193200" cy="5536800"/>
              <a:chOff x="12623800" y="622800"/>
              <a:chExt cx="11176000" cy="5536800"/>
            </a:xfrm>
          </p:grpSpPr>
          <p:cxnSp>
            <p:nvCxnSpPr>
              <p:cNvPr id="77" name="Straight Connector 76"/>
              <p:cNvCxnSpPr/>
              <p:nvPr/>
            </p:nvCxnSpPr>
            <p:spPr>
              <a:xfrm>
                <a:off x="12623800" y="6228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a:off x="12623800" y="91421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a:off x="12623800" y="120562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a:off x="12623800" y="1497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a:off x="12623800" y="178844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a:off x="12623800" y="207985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a:off x="12623800" y="237126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a:off x="12623800" y="266267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a:off x="12623800" y="295408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a:off x="12623800" y="3245499"/>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a:off x="12623800" y="353691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a:off x="12623800" y="382832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a:off x="12623800" y="411973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a:off x="12623800" y="4411143"/>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a:off x="12623800" y="470255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a:off x="12623800" y="499396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a:xfrm>
                <a:off x="12623800" y="528537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a:xfrm>
                <a:off x="12623800" y="557678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a:xfrm>
                <a:off x="12623800" y="586819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a:xfrm>
                <a:off x="12623800" y="6159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grpSp>
        <p:grpSp>
          <p:nvGrpSpPr>
            <p:cNvPr id="52" name="Gutter space"/>
            <p:cNvGrpSpPr/>
            <p:nvPr userDrawn="1"/>
          </p:nvGrpSpPr>
          <p:grpSpPr>
            <a:xfrm>
              <a:off x="1277000" y="623550"/>
              <a:ext cx="9638000" cy="5537047"/>
              <a:chOff x="1277000" y="623550"/>
              <a:chExt cx="9638000" cy="5537047"/>
            </a:xfrm>
          </p:grpSpPr>
          <p:sp>
            <p:nvSpPr>
              <p:cNvPr id="66" name="Rectangle 34"/>
              <p:cNvSpPr>
                <a:spLocks noChangeArrowheads="1"/>
              </p:cNvSpPr>
              <p:nvPr/>
            </p:nvSpPr>
            <p:spPr bwMode="auto">
              <a:xfrm>
                <a:off x="688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7" name="Rectangle 35"/>
              <p:cNvSpPr>
                <a:spLocks noChangeArrowheads="1"/>
              </p:cNvSpPr>
              <p:nvPr/>
            </p:nvSpPr>
            <p:spPr bwMode="auto">
              <a:xfrm>
                <a:off x="875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8" name="Rectangle 36"/>
              <p:cNvSpPr>
                <a:spLocks noChangeArrowheads="1"/>
              </p:cNvSpPr>
              <p:nvPr/>
            </p:nvSpPr>
            <p:spPr bwMode="auto">
              <a:xfrm>
                <a:off x="782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9" name="Rectangle 37"/>
              <p:cNvSpPr>
                <a:spLocks noChangeArrowheads="1"/>
              </p:cNvSpPr>
              <p:nvPr/>
            </p:nvSpPr>
            <p:spPr bwMode="auto">
              <a:xfrm>
                <a:off x="969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0" name="Rectangle 38"/>
              <p:cNvSpPr>
                <a:spLocks noChangeArrowheads="1"/>
              </p:cNvSpPr>
              <p:nvPr/>
            </p:nvSpPr>
            <p:spPr bwMode="auto">
              <a:xfrm>
                <a:off x="1062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1" name="Rectangle 39"/>
              <p:cNvSpPr>
                <a:spLocks noChangeArrowheads="1"/>
              </p:cNvSpPr>
              <p:nvPr/>
            </p:nvSpPr>
            <p:spPr bwMode="auto">
              <a:xfrm>
                <a:off x="595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2" name="Rectangle 40"/>
              <p:cNvSpPr>
                <a:spLocks noChangeArrowheads="1"/>
              </p:cNvSpPr>
              <p:nvPr/>
            </p:nvSpPr>
            <p:spPr bwMode="auto">
              <a:xfrm>
                <a:off x="127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3" name="Rectangle 41"/>
              <p:cNvSpPr>
                <a:spLocks noChangeArrowheads="1"/>
              </p:cNvSpPr>
              <p:nvPr/>
            </p:nvSpPr>
            <p:spPr bwMode="auto">
              <a:xfrm>
                <a:off x="221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4" name="Rectangle 42"/>
              <p:cNvSpPr>
                <a:spLocks noChangeArrowheads="1"/>
              </p:cNvSpPr>
              <p:nvPr/>
            </p:nvSpPr>
            <p:spPr bwMode="auto">
              <a:xfrm>
                <a:off x="314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5" name="Rectangle 43"/>
              <p:cNvSpPr>
                <a:spLocks noChangeArrowheads="1"/>
              </p:cNvSpPr>
              <p:nvPr/>
            </p:nvSpPr>
            <p:spPr bwMode="auto">
              <a:xfrm>
                <a:off x="408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6" name="Rectangle 44"/>
              <p:cNvSpPr>
                <a:spLocks noChangeArrowheads="1"/>
              </p:cNvSpPr>
              <p:nvPr/>
            </p:nvSpPr>
            <p:spPr bwMode="auto">
              <a:xfrm>
                <a:off x="501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sp>
          <p:nvSpPr>
            <p:cNvPr id="53" name="Slide edges"/>
            <p:cNvSpPr>
              <a:spLocks/>
            </p:cNvSpPr>
            <p:nvPr/>
          </p:nvSpPr>
          <p:spPr bwMode="auto">
            <a:xfrm>
              <a:off x="-600" y="0"/>
              <a:ext cx="12193200" cy="6858000"/>
            </a:xfrm>
            <a:custGeom>
              <a:avLst/>
              <a:gdLst>
                <a:gd name="T0" fmla="*/ 6024 w 6026"/>
                <a:gd name="T1" fmla="*/ 3394 h 3396"/>
                <a:gd name="T2" fmla="*/ 6024 w 6026"/>
                <a:gd name="T3" fmla="*/ 3391 h 3396"/>
                <a:gd name="T4" fmla="*/ 5 w 6026"/>
                <a:gd name="T5" fmla="*/ 3391 h 3396"/>
                <a:gd name="T6" fmla="*/ 5 w 6026"/>
                <a:gd name="T7" fmla="*/ 5 h 3396"/>
                <a:gd name="T8" fmla="*/ 6021 w 6026"/>
                <a:gd name="T9" fmla="*/ 5 h 3396"/>
                <a:gd name="T10" fmla="*/ 6021 w 6026"/>
                <a:gd name="T11" fmla="*/ 3394 h 3396"/>
                <a:gd name="T12" fmla="*/ 6024 w 6026"/>
                <a:gd name="T13" fmla="*/ 3394 h 3396"/>
                <a:gd name="T14" fmla="*/ 6024 w 6026"/>
                <a:gd name="T15" fmla="*/ 3391 h 3396"/>
                <a:gd name="T16" fmla="*/ 6024 w 6026"/>
                <a:gd name="T17" fmla="*/ 3394 h 3396"/>
                <a:gd name="T18" fmla="*/ 6026 w 6026"/>
                <a:gd name="T19" fmla="*/ 3394 h 3396"/>
                <a:gd name="T20" fmla="*/ 6026 w 6026"/>
                <a:gd name="T21" fmla="*/ 0 h 3396"/>
                <a:gd name="T22" fmla="*/ 0 w 6026"/>
                <a:gd name="T23" fmla="*/ 0 h 3396"/>
                <a:gd name="T24" fmla="*/ 0 w 6026"/>
                <a:gd name="T25" fmla="*/ 3396 h 3396"/>
                <a:gd name="T26" fmla="*/ 6026 w 6026"/>
                <a:gd name="T27" fmla="*/ 3396 h 3396"/>
                <a:gd name="T28" fmla="*/ 6026 w 6026"/>
                <a:gd name="T29" fmla="*/ 3394 h 3396"/>
                <a:gd name="T30" fmla="*/ 6024 w 6026"/>
                <a:gd name="T31" fmla="*/ 3394 h 3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26" h="3396">
                  <a:moveTo>
                    <a:pt x="6024" y="3394"/>
                  </a:moveTo>
                  <a:lnTo>
                    <a:pt x="6024" y="3391"/>
                  </a:lnTo>
                  <a:lnTo>
                    <a:pt x="5" y="3391"/>
                  </a:lnTo>
                  <a:lnTo>
                    <a:pt x="5" y="5"/>
                  </a:lnTo>
                  <a:lnTo>
                    <a:pt x="6021" y="5"/>
                  </a:lnTo>
                  <a:lnTo>
                    <a:pt x="6021" y="3394"/>
                  </a:lnTo>
                  <a:lnTo>
                    <a:pt x="6024" y="3394"/>
                  </a:lnTo>
                  <a:lnTo>
                    <a:pt x="6024" y="3391"/>
                  </a:lnTo>
                  <a:lnTo>
                    <a:pt x="6024" y="3394"/>
                  </a:lnTo>
                  <a:lnTo>
                    <a:pt x="6026" y="3394"/>
                  </a:lnTo>
                  <a:lnTo>
                    <a:pt x="6026" y="0"/>
                  </a:lnTo>
                  <a:lnTo>
                    <a:pt x="0" y="0"/>
                  </a:lnTo>
                  <a:lnTo>
                    <a:pt x="0" y="3396"/>
                  </a:lnTo>
                  <a:lnTo>
                    <a:pt x="6026" y="3396"/>
                  </a:lnTo>
                  <a:lnTo>
                    <a:pt x="6026" y="3394"/>
                  </a:lnTo>
                  <a:lnTo>
                    <a:pt x="6024" y="3394"/>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75757"/>
                </a:solidFill>
                <a:effectLst/>
                <a:uLnTx/>
                <a:uFillTx/>
                <a:latin typeface="+mn-lt"/>
                <a:ea typeface="+mn-ea"/>
                <a:cs typeface="+mn-cs"/>
              </a:endParaRPr>
            </a:p>
          </p:txBody>
        </p:sp>
        <p:sp>
          <p:nvSpPr>
            <p:cNvPr id="54" name="Footnote measure"/>
            <p:cNvSpPr>
              <a:spLocks noChangeArrowheads="1"/>
            </p:cNvSpPr>
            <p:nvPr/>
          </p:nvSpPr>
          <p:spPr bwMode="auto">
            <a:xfrm>
              <a:off x="629400" y="6159600"/>
              <a:ext cx="10933200" cy="378584"/>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57" name="Whitespace measure"/>
            <p:cNvSpPr>
              <a:spLocks noChangeArrowheads="1"/>
            </p:cNvSpPr>
            <p:nvPr/>
          </p:nvSpPr>
          <p:spPr bwMode="auto">
            <a:xfrm>
              <a:off x="629400" y="1497600"/>
              <a:ext cx="10932229" cy="583200"/>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nvGrpSpPr>
            <p:cNvPr id="58" name="Five column measure"/>
            <p:cNvGrpSpPr/>
            <p:nvPr userDrawn="1"/>
          </p:nvGrpSpPr>
          <p:grpSpPr>
            <a:xfrm>
              <a:off x="629400" y="5975122"/>
              <a:ext cx="10933200" cy="79536"/>
              <a:chOff x="629400" y="5975122"/>
              <a:chExt cx="10933200" cy="79536"/>
            </a:xfrm>
          </p:grpSpPr>
          <p:sp>
            <p:nvSpPr>
              <p:cNvPr id="61" name="Rectangle 5"/>
              <p:cNvSpPr>
                <a:spLocks noChangeArrowheads="1"/>
              </p:cNvSpPr>
              <p:nvPr/>
            </p:nvSpPr>
            <p:spPr bwMode="auto">
              <a:xfrm>
                <a:off x="2880128" y="5975122"/>
                <a:ext cx="1930288"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2" name="Rectangle 7"/>
              <p:cNvSpPr>
                <a:spLocks noChangeArrowheads="1"/>
              </p:cNvSpPr>
              <p:nvPr/>
            </p:nvSpPr>
            <p:spPr bwMode="auto">
              <a:xfrm>
                <a:off x="9626194"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3" name="Rectangle 9"/>
              <p:cNvSpPr>
                <a:spLocks noChangeArrowheads="1"/>
              </p:cNvSpPr>
              <p:nvPr/>
            </p:nvSpPr>
            <p:spPr bwMode="auto">
              <a:xfrm>
                <a:off x="7372407"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4" name="Rectangle 11"/>
              <p:cNvSpPr>
                <a:spLocks noChangeArrowheads="1"/>
              </p:cNvSpPr>
              <p:nvPr/>
            </p:nvSpPr>
            <p:spPr bwMode="auto">
              <a:xfrm>
                <a:off x="5127797" y="5975122"/>
                <a:ext cx="1927229"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5" name="Rectangle 13"/>
              <p:cNvSpPr>
                <a:spLocks noChangeArrowheads="1"/>
              </p:cNvSpPr>
              <p:nvPr/>
            </p:nvSpPr>
            <p:spPr bwMode="auto">
              <a:xfrm>
                <a:off x="629400" y="5975122"/>
                <a:ext cx="1933347"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sp>
          <p:nvSpPr>
            <p:cNvPr id="59" name="Live area"/>
            <p:cNvSpPr/>
            <p:nvPr/>
          </p:nvSpPr>
          <p:spPr>
            <a:xfrm>
              <a:off x="629400" y="2080801"/>
              <a:ext cx="10933200" cy="4078800"/>
            </a:xfrm>
            <a:custGeom>
              <a:avLst/>
              <a:gdLst>
                <a:gd name="connsiteX0" fmla="*/ 0 w 10931999"/>
                <a:gd name="connsiteY0" fmla="*/ 0 h 5537797"/>
                <a:gd name="connsiteX1" fmla="*/ 10931999 w 10931999"/>
                <a:gd name="connsiteY1" fmla="*/ 0 h 5537797"/>
                <a:gd name="connsiteX2" fmla="*/ 10931999 w 10931999"/>
                <a:gd name="connsiteY2" fmla="*/ 5537797 h 5537797"/>
                <a:gd name="connsiteX3" fmla="*/ 0 w 10931999"/>
                <a:gd name="connsiteY3" fmla="*/ 5537797 h 5537797"/>
              </a:gdLst>
              <a:ahLst/>
              <a:cxnLst>
                <a:cxn ang="0">
                  <a:pos x="connsiteX0" y="connsiteY0"/>
                </a:cxn>
                <a:cxn ang="0">
                  <a:pos x="connsiteX1" y="connsiteY1"/>
                </a:cxn>
                <a:cxn ang="0">
                  <a:pos x="connsiteX2" y="connsiteY2"/>
                </a:cxn>
                <a:cxn ang="0">
                  <a:pos x="connsiteX3" y="connsiteY3"/>
                </a:cxn>
              </a:cxnLst>
              <a:rect l="l" t="t" r="r" b="b"/>
              <a:pathLst>
                <a:path w="10931999" h="5537797">
                  <a:moveTo>
                    <a:pt x="0" y="0"/>
                  </a:moveTo>
                  <a:lnTo>
                    <a:pt x="10931999" y="0"/>
                  </a:lnTo>
                  <a:lnTo>
                    <a:pt x="10931999" y="5537797"/>
                  </a:lnTo>
                  <a:lnTo>
                    <a:pt x="0" y="5537797"/>
                  </a:lnTo>
                  <a:close/>
                </a:path>
              </a:pathLst>
            </a:custGeom>
            <a:noFill/>
            <a:ln w="9525">
              <a:solidFill>
                <a:srgbClr val="E71C57">
                  <a:alpha val="35000"/>
                </a:srgb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schemeClr val="bg1"/>
                </a:solidFill>
                <a:latin typeface="+mn-lt"/>
              </a:endParaRPr>
            </a:p>
          </p:txBody>
        </p:sp>
        <p:sp>
          <p:nvSpPr>
            <p:cNvPr id="60" name="Footnote example"/>
            <p:cNvSpPr txBox="1"/>
            <p:nvPr/>
          </p:nvSpPr>
          <p:spPr>
            <a:xfrm>
              <a:off x="630000" y="6144442"/>
              <a:ext cx="9030914" cy="415498"/>
            </a:xfrm>
            <a:prstGeom prst="rect">
              <a:avLst/>
            </a:prstGeom>
            <a:noFill/>
          </p:spPr>
          <p:txBody>
            <a:bodyPr wrap="square" lIns="0" tIns="0" rIns="0" bIns="0" rtlCol="0" anchor="b">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1. xxxx  2. xxxx  3. List footnotes in numerical order. Footnote numbers are not bracketed. Use 10pt font</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Note: Do not put a period at the end of the note or the source</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Source: Include a source for every chart that you use. Separate sources with a semicolon; BCG-related sources go at the end</a:t>
              </a:r>
            </a:p>
          </p:txBody>
        </p:sp>
      </p:grpSp>
      <p:sp>
        <p:nvSpPr>
          <p:cNvPr id="2" name="Date Placeholder 1"/>
          <p:cNvSpPr>
            <a:spLocks noGrp="1"/>
          </p:cNvSpPr>
          <p:nvPr>
            <p:ph type="dt" sz="half" idx="10"/>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5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369599376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Text">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CE4FFF-81B3-4CDA-B0A1-3363FFB22A6A}"/>
              </a:ext>
            </a:extLst>
          </p:cNvPr>
          <p:cNvSpPr>
            <a:spLocks noGrp="1"/>
          </p:cNvSpPr>
          <p:nvPr>
            <p:ph type="title" hasCustomPrompt="1"/>
          </p:nvPr>
        </p:nvSpPr>
        <p:spPr>
          <a:xfrm>
            <a:off x="630000" y="622800"/>
            <a:ext cx="10933350" cy="470898"/>
          </a:xfrm>
        </p:spPr>
        <p:txBody>
          <a:bodyPr/>
          <a:lstStyle>
            <a:lvl1pPr>
              <a:defRPr sz="3400"/>
            </a:lvl1pPr>
          </a:lstStyle>
          <a:p>
            <a:r>
              <a:rPr lang="en-US" dirty="0"/>
              <a:t>Click to add title</a:t>
            </a:r>
          </a:p>
        </p:txBody>
      </p:sp>
      <p:sp>
        <p:nvSpPr>
          <p:cNvPr id="8" name="Text Placeholder 7">
            <a:extLst>
              <a:ext uri="{FF2B5EF4-FFF2-40B4-BE49-F238E27FC236}">
                <a16:creationId xmlns:a16="http://schemas.microsoft.com/office/drawing/2014/main" id="{1F54B2F8-C51F-4566-BAC0-8A0C8E575488}"/>
              </a:ext>
            </a:extLst>
          </p:cNvPr>
          <p:cNvSpPr>
            <a:spLocks noGrp="1"/>
          </p:cNvSpPr>
          <p:nvPr>
            <p:ph type="body" sz="quarter" idx="10"/>
          </p:nvPr>
        </p:nvSpPr>
        <p:spPr>
          <a:xfrm>
            <a:off x="629399" y="2085628"/>
            <a:ext cx="10933801" cy="4089131"/>
          </a:xfrm>
        </p:spPr>
        <p:txBody>
          <a:bodyPr/>
          <a:lstStyle>
            <a:lvl1pPr>
              <a:lnSpc>
                <a:spcPct val="100000"/>
              </a:lnSpc>
              <a:spcBef>
                <a:spcPts val="0"/>
              </a:spcBef>
              <a:spcAft>
                <a:spcPts val="0"/>
              </a:spcAft>
              <a:defRPr sz="2000"/>
            </a:lvl1pPr>
            <a:lvl2pPr>
              <a:lnSpc>
                <a:spcPct val="100000"/>
              </a:lnSpc>
              <a:spcBef>
                <a:spcPts val="0"/>
              </a:spcBef>
              <a:spcAft>
                <a:spcPts val="0"/>
              </a:spcAft>
              <a:defRPr sz="2000"/>
            </a:lvl2pPr>
            <a:lvl3pPr>
              <a:lnSpc>
                <a:spcPct val="100000"/>
              </a:lnSpc>
              <a:spcBef>
                <a:spcPts val="0"/>
              </a:spcBef>
              <a:spcAft>
                <a:spcPts val="0"/>
              </a:spcAft>
              <a:defRPr sz="2000"/>
            </a:lvl3pPr>
            <a:lvl4pPr>
              <a:lnSpc>
                <a:spcPct val="100000"/>
              </a:lnSpc>
              <a:spcBef>
                <a:spcPts val="0"/>
              </a:spcBef>
              <a:spcAft>
                <a:spcPts val="0"/>
              </a:spcAft>
              <a:defRPr sz="2800"/>
            </a:lvl4pPr>
            <a:lvl5pPr>
              <a:lnSpc>
                <a:spcPct val="100000"/>
              </a:lnSpc>
              <a:spcBef>
                <a:spcPts val="0"/>
              </a:spcBef>
              <a:spcAft>
                <a:spcPts val="0"/>
              </a:spcAft>
              <a:defRPr sz="28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73000349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D. Title Slide">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extLst>
              <p:ext uri="{D42A27DB-BD31-4B8C-83A1-F6EECF244321}">
                <p14:modId xmlns:p14="http://schemas.microsoft.com/office/powerpoint/2010/main" val="3665489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7184" name="think-cell Slide" r:id="rId7" imgW="384" imgH="384" progId="TCLayout.ActiveDocument.1">
                  <p:embed/>
                </p:oleObj>
              </mc:Choice>
              <mc:Fallback>
                <p:oleObj name="think-cell Slide" r:id="rId7" imgW="384" imgH="384" progId="TCLayout.ActiveDocument.1">
                  <p:embed/>
                  <p:pic>
                    <p:nvPicPr>
                      <p:cNvPr id="0" name=""/>
                      <p:cNvPicPr/>
                      <p:nvPr/>
                    </p:nvPicPr>
                    <p:blipFill>
                      <a:blip r:embed="rId8"/>
                      <a:stretch>
                        <a:fillRect/>
                      </a:stretch>
                    </p:blipFill>
                    <p:spPr>
                      <a:xfrm>
                        <a:off x="1588" y="1588"/>
                        <a:ext cx="1588" cy="1588"/>
                      </a:xfrm>
                      <a:prstGeom prst="rect">
                        <a:avLst/>
                      </a:prstGeom>
                    </p:spPr>
                  </p:pic>
                </p:oleObj>
              </mc:Fallback>
            </mc:AlternateContent>
          </a:graphicData>
        </a:graphic>
      </p:graphicFrame>
      <p:sp>
        <p:nvSpPr>
          <p:cNvPr id="2" name="Rectangle 1" hidden="1"/>
          <p:cNvSpPr/>
          <p:nvPr userDrawn="1">
            <p:custDataLst>
              <p:tags r:id="rId3"/>
            </p:custDataLst>
          </p:nvPr>
        </p:nvSpPr>
        <p:spPr>
          <a:xfrm>
            <a:off x="0" y="0"/>
            <a:ext cx="158750" cy="158750"/>
          </a:xfrm>
          <a:prstGeom prst="rect">
            <a:avLst/>
          </a:prstGeom>
          <a:solidFill>
            <a:srgbClr val="29BA74"/>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93000"/>
              </a:lnSpc>
              <a:spcBef>
                <a:spcPct val="0"/>
              </a:spcBef>
              <a:spcAft>
                <a:spcPct val="0"/>
              </a:spcAft>
            </a:pPr>
            <a:endParaRPr lang="en-US" sz="5400" b="0" i="0" baseline="0" dirty="0">
              <a:solidFill>
                <a:srgbClr val="FFFFFF"/>
              </a:solidFill>
              <a:latin typeface="Trebuchet MS" panose="020B0603020202020204" pitchFamily="34" charset="0"/>
              <a:ea typeface="+mj-ea"/>
              <a:cs typeface="+mj-cs"/>
              <a:sym typeface="Trebuchet MS" panose="020B0603020202020204" pitchFamily="34" charset="0"/>
            </a:endParaRPr>
          </a:p>
        </p:txBody>
      </p:sp>
      <p:sp>
        <p:nvSpPr>
          <p:cNvPr id="14" name="Rectangle 13"/>
          <p:cNvSpPr/>
          <p:nvPr userDrawn="1"/>
        </p:nvSpPr>
        <p:spPr>
          <a:xfrm>
            <a:off x="0" y="5279183"/>
            <a:ext cx="12192000" cy="1578817"/>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pic>
        <p:nvPicPr>
          <p:cNvPr id="18" name="Picture 17"/>
          <p:cNvPicPr>
            <a:picLocks noChangeAspect="1"/>
          </p:cNvPicPr>
          <p:nvPr userDrawn="1"/>
        </p:nvPicPr>
        <p:blipFill rotWithShape="1">
          <a:blip r:embed="rId9">
            <a:extLst>
              <a:ext uri="{28A0092B-C50C-407E-A947-70E740481C1C}">
                <a14:useLocalDpi xmlns:a14="http://schemas.microsoft.com/office/drawing/2010/main" val="0"/>
              </a:ext>
            </a:extLst>
          </a:blip>
          <a:srcRect l="1731" t="8741" r="102" b="27"/>
          <a:stretch/>
        </p:blipFill>
        <p:spPr>
          <a:xfrm rot="16200000" flipH="1">
            <a:off x="8471921" y="1973272"/>
            <a:ext cx="580573" cy="6858000"/>
          </a:xfrm>
          <a:prstGeom prst="rect">
            <a:avLst/>
          </a:prstGeom>
        </p:spPr>
      </p:pic>
      <p:pic>
        <p:nvPicPr>
          <p:cNvPr id="15" name="TitleAndEndImages"/>
          <p:cNvPicPr>
            <a:picLocks noChangeAspect="1"/>
          </p:cNvPicPr>
          <p:nvPr userDrawn="1">
            <p:custDataLst>
              <p:tags r:id="rId4"/>
            </p:custDataLst>
          </p:nvPr>
        </p:nvPicPr>
        <p:blipFill rotWithShape="1">
          <a:blip r:embed="rId10">
            <a:extLst>
              <a:ext uri="{28A0092B-C50C-407E-A947-70E740481C1C}">
                <a14:useLocalDpi xmlns:a14="http://schemas.microsoft.com/office/drawing/2010/main" val="0"/>
              </a:ext>
            </a:extLst>
          </a:blip>
          <a:srcRect b="23056"/>
          <a:stretch/>
        </p:blipFill>
        <p:spPr>
          <a:xfrm flipH="1">
            <a:off x="0" y="0"/>
            <a:ext cx="12192000" cy="5276850"/>
          </a:xfrm>
          <a:prstGeom prst="rect">
            <a:avLst/>
          </a:prstGeom>
        </p:spPr>
      </p:pic>
      <p:sp>
        <p:nvSpPr>
          <p:cNvPr id="20" name="Picture Placeholder 8"/>
          <p:cNvSpPr>
            <a:spLocks noGrp="1"/>
          </p:cNvSpPr>
          <p:nvPr>
            <p:ph type="pic" sz="quarter" idx="13" hasCustomPrompt="1"/>
          </p:nvPr>
        </p:nvSpPr>
        <p:spPr>
          <a:xfrm>
            <a:off x="9366561" y="5570642"/>
            <a:ext cx="1867935" cy="896833"/>
          </a:xfrm>
          <a:prstGeom prst="rect">
            <a:avLst/>
          </a:prstGeom>
        </p:spPr>
        <p:txBody>
          <a:bodyPr anchor="b"/>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Logo</a:t>
            </a:r>
          </a:p>
        </p:txBody>
      </p:sp>
      <p:sp>
        <p:nvSpPr>
          <p:cNvPr id="21" name="Rectangle 20"/>
          <p:cNvSpPr/>
          <p:nvPr userDrawn="1"/>
        </p:nvSpPr>
        <p:spPr bwMode="black">
          <a:xfrm>
            <a:off x="630936" y="626200"/>
            <a:ext cx="8125200" cy="5529600"/>
          </a:xfrm>
          <a:prstGeom prst="rect">
            <a:avLst/>
          </a:prstGeom>
          <a:gradFill flip="none" rotWithShape="1">
            <a:gsLst>
              <a:gs pos="0">
                <a:schemeClr val="accent1">
                  <a:alpha val="90000"/>
                </a:schemeClr>
              </a:gs>
              <a:gs pos="100000">
                <a:schemeClr val="tx2">
                  <a:alpha val="90000"/>
                </a:scheme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22" name="Text Placeholder 6"/>
          <p:cNvSpPr>
            <a:spLocks noGrp="1"/>
          </p:cNvSpPr>
          <p:nvPr>
            <p:ph type="body" sz="quarter" idx="12" hasCustomPrompt="1"/>
          </p:nvPr>
        </p:nvSpPr>
        <p:spPr bwMode="black">
          <a:xfrm>
            <a:off x="1117415" y="6207842"/>
            <a:ext cx="6868800" cy="327148"/>
          </a:xfrm>
          <a:prstGeom prst="rect">
            <a:avLst/>
          </a:prstGeom>
          <a:noFill/>
        </p:spPr>
        <p:txBody>
          <a:bodyPr anchor="ctr"/>
          <a:lstStyle>
            <a:lvl1pPr algn="l">
              <a:lnSpc>
                <a:spcPct val="110000"/>
              </a:lnSpc>
              <a:buNone/>
              <a:defRPr sz="1200" b="1" cap="all" baseline="0">
                <a:solidFill>
                  <a:schemeClr val="accent5"/>
                </a:solidFill>
                <a:latin typeface="+mn-lt"/>
                <a:sym typeface="Trebuchet MS" panose="020B0603020202020204" pitchFamily="34" charset="0"/>
              </a:defRPr>
            </a:lvl1pPr>
            <a:lvl2pPr algn="ctr">
              <a:buNone/>
              <a:defRPr/>
            </a:lvl2pPr>
            <a:lvl3pPr marL="0" indent="0" algn="ctr">
              <a:buNone/>
              <a:defRPr/>
            </a:lvl3pPr>
            <a:lvl4pPr marL="228600" indent="0" algn="ctr">
              <a:buNone/>
              <a:defRPr/>
            </a:lvl4pPr>
            <a:lvl5pPr marL="457200" indent="0" algn="ctr">
              <a:buNone/>
              <a:defRPr/>
            </a:lvl5pPr>
          </a:lstStyle>
          <a:p>
            <a:pPr lvl="0"/>
            <a:r>
              <a:rPr lang="en-US" dirty="0"/>
              <a:t>Click to edit date/place</a:t>
            </a:r>
          </a:p>
        </p:txBody>
      </p:sp>
      <p:sp>
        <p:nvSpPr>
          <p:cNvPr id="26" name="Subtitle 2"/>
          <p:cNvSpPr>
            <a:spLocks noGrp="1"/>
          </p:cNvSpPr>
          <p:nvPr>
            <p:ph type="subTitle" idx="1" hasCustomPrompt="1"/>
          </p:nvPr>
        </p:nvSpPr>
        <p:spPr bwMode="white">
          <a:xfrm>
            <a:off x="1117415" y="5495706"/>
            <a:ext cx="6868800" cy="436195"/>
          </a:xfrm>
          <a:prstGeom prst="rect">
            <a:avLst/>
          </a:prstGeom>
        </p:spPr>
        <p:txBody>
          <a:bodyPr anchor="ctr"/>
          <a:lstStyle>
            <a:lvl1pPr marL="0" indent="0" algn="l">
              <a:lnSpc>
                <a:spcPct val="110000"/>
              </a:lnSpc>
              <a:buNone/>
              <a:defRPr sz="1600">
                <a:solidFill>
                  <a:schemeClr val="bg1"/>
                </a:solidFill>
                <a:latin typeface="+mn-lt"/>
                <a:sym typeface="Trebuchet MS" panose="020B0603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in sentence case</a:t>
            </a:r>
          </a:p>
        </p:txBody>
      </p:sp>
      <p:sp>
        <p:nvSpPr>
          <p:cNvPr id="27" name="Title 1"/>
          <p:cNvSpPr>
            <a:spLocks noGrp="1"/>
          </p:cNvSpPr>
          <p:nvPr>
            <p:ph type="ctrTitle" hasCustomPrompt="1"/>
          </p:nvPr>
        </p:nvSpPr>
        <p:spPr bwMode="ltGray">
          <a:xfrm>
            <a:off x="1117415" y="1886242"/>
            <a:ext cx="6868800" cy="3138423"/>
          </a:xfrm>
        </p:spPr>
        <p:txBody>
          <a:bodyPr anchor="b">
            <a:normAutofit/>
          </a:bodyPr>
          <a:lstStyle>
            <a:lvl1pPr algn="l">
              <a:lnSpc>
                <a:spcPct val="93000"/>
              </a:lnSpc>
              <a:defRPr sz="5400">
                <a:solidFill>
                  <a:schemeClr val="bg1"/>
                </a:solidFill>
                <a:latin typeface="+mj-lt"/>
                <a:sym typeface="Trebuchet MS" panose="020B0603020202020204" pitchFamily="34" charset="0"/>
              </a:defRPr>
            </a:lvl1pPr>
          </a:lstStyle>
          <a:p>
            <a:r>
              <a:rPr lang="en-US" dirty="0"/>
              <a:t>Title in Title Case</a:t>
            </a:r>
          </a:p>
        </p:txBody>
      </p:sp>
      <p:sp>
        <p:nvSpPr>
          <p:cNvPr id="13" name="Freeform 12"/>
          <p:cNvSpPr>
            <a:spLocks noChangeAspect="1"/>
          </p:cNvSpPr>
          <p:nvPr userDrawn="1">
            <p:custDataLst>
              <p:tags r:id="rId5"/>
            </p:custDataLst>
          </p:nvPr>
        </p:nvSpPr>
        <p:spPr bwMode="auto">
          <a:xfrm>
            <a:off x="1117415" y="1112679"/>
            <a:ext cx="2327644" cy="486479"/>
          </a:xfrm>
          <a:custGeom>
            <a:avLst/>
            <a:gdLst>
              <a:gd name="connsiteX0" fmla="*/ 8982072 w 11499847"/>
              <a:gd name="connsiteY0" fmla="*/ 1919288 h 2403475"/>
              <a:gd name="connsiteX1" fmla="*/ 8982072 w 11499847"/>
              <a:gd name="connsiteY1" fmla="*/ 2105026 h 2403475"/>
              <a:gd name="connsiteX2" fmla="*/ 9098233 w 11499847"/>
              <a:gd name="connsiteY2" fmla="*/ 2105026 h 2403475"/>
              <a:gd name="connsiteX3" fmla="*/ 9164880 w 11499847"/>
              <a:gd name="connsiteY3" fmla="*/ 2080233 h 2403475"/>
              <a:gd name="connsiteX4" fmla="*/ 9191622 w 11499847"/>
              <a:gd name="connsiteY4" fmla="*/ 2011737 h 2403475"/>
              <a:gd name="connsiteX5" fmla="*/ 9164880 w 11499847"/>
              <a:gd name="connsiteY5" fmla="*/ 1944501 h 2403475"/>
              <a:gd name="connsiteX6" fmla="*/ 9098233 w 11499847"/>
              <a:gd name="connsiteY6" fmla="*/ 1919288 h 2403475"/>
              <a:gd name="connsiteX7" fmla="*/ 8982072 w 11499847"/>
              <a:gd name="connsiteY7" fmla="*/ 1919288 h 2403475"/>
              <a:gd name="connsiteX8" fmla="*/ 7280272 w 11499847"/>
              <a:gd name="connsiteY8" fmla="*/ 1919288 h 2403475"/>
              <a:gd name="connsiteX9" fmla="*/ 7280272 w 11499847"/>
              <a:gd name="connsiteY9" fmla="*/ 2097088 h 2403475"/>
              <a:gd name="connsiteX10" fmla="*/ 7404503 w 11499847"/>
              <a:gd name="connsiteY10" fmla="*/ 2097088 h 2403475"/>
              <a:gd name="connsiteX11" fmla="*/ 7469027 w 11499847"/>
              <a:gd name="connsiteY11" fmla="*/ 2073423 h 2403475"/>
              <a:gd name="connsiteX12" fmla="*/ 7494585 w 11499847"/>
              <a:gd name="connsiteY12" fmla="*/ 2008502 h 2403475"/>
              <a:gd name="connsiteX13" fmla="*/ 7469027 w 11499847"/>
              <a:gd name="connsiteY13" fmla="*/ 1943581 h 2403475"/>
              <a:gd name="connsiteX14" fmla="*/ 7404503 w 11499847"/>
              <a:gd name="connsiteY14" fmla="*/ 1919288 h 2403475"/>
              <a:gd name="connsiteX15" fmla="*/ 7280272 w 11499847"/>
              <a:gd name="connsiteY15" fmla="*/ 1919288 h 2403475"/>
              <a:gd name="connsiteX16" fmla="*/ 7945015 w 11499847"/>
              <a:gd name="connsiteY16" fmla="*/ 1909763 h 2403475"/>
              <a:gd name="connsiteX17" fmla="*/ 7813574 w 11499847"/>
              <a:gd name="connsiteY17" fmla="*/ 1965330 h 2403475"/>
              <a:gd name="connsiteX18" fmla="*/ 7759697 w 11499847"/>
              <a:gd name="connsiteY18" fmla="*/ 2100368 h 2403475"/>
              <a:gd name="connsiteX19" fmla="*/ 7813574 w 11499847"/>
              <a:gd name="connsiteY19" fmla="*/ 2235406 h 2403475"/>
              <a:gd name="connsiteX20" fmla="*/ 7945015 w 11499847"/>
              <a:gd name="connsiteY20" fmla="*/ 2290763 h 2403475"/>
              <a:gd name="connsiteX21" fmla="*/ 8077086 w 11499847"/>
              <a:gd name="connsiteY21" fmla="*/ 2235825 h 2403475"/>
              <a:gd name="connsiteX22" fmla="*/ 8131172 w 11499847"/>
              <a:gd name="connsiteY22" fmla="*/ 2100368 h 2403475"/>
              <a:gd name="connsiteX23" fmla="*/ 8076876 w 11499847"/>
              <a:gd name="connsiteY23" fmla="*/ 1965330 h 2403475"/>
              <a:gd name="connsiteX24" fmla="*/ 7945015 w 11499847"/>
              <a:gd name="connsiteY24" fmla="*/ 1909763 h 2403475"/>
              <a:gd name="connsiteX25" fmla="*/ 8899522 w 11499847"/>
              <a:gd name="connsiteY25" fmla="*/ 1844675 h 2403475"/>
              <a:gd name="connsiteX26" fmla="*/ 9098598 w 11499847"/>
              <a:gd name="connsiteY26" fmla="*/ 1844675 h 2403475"/>
              <a:gd name="connsiteX27" fmla="*/ 9228521 w 11499847"/>
              <a:gd name="connsiteY27" fmla="*/ 1892741 h 2403475"/>
              <a:gd name="connsiteX28" fmla="*/ 9277347 w 11499847"/>
              <a:gd name="connsiteY28" fmla="*/ 2011236 h 2403475"/>
              <a:gd name="connsiteX29" fmla="*/ 9228521 w 11499847"/>
              <a:gd name="connsiteY29" fmla="*/ 2129521 h 2403475"/>
              <a:gd name="connsiteX30" fmla="*/ 9098598 w 11499847"/>
              <a:gd name="connsiteY30" fmla="*/ 2177796 h 2403475"/>
              <a:gd name="connsiteX31" fmla="*/ 8982086 w 11499847"/>
              <a:gd name="connsiteY31" fmla="*/ 2177796 h 2403475"/>
              <a:gd name="connsiteX32" fmla="*/ 8982086 w 11499847"/>
              <a:gd name="connsiteY32" fmla="*/ 2355850 h 2403475"/>
              <a:gd name="connsiteX33" fmla="*/ 8899522 w 11499847"/>
              <a:gd name="connsiteY33" fmla="*/ 2355850 h 2403475"/>
              <a:gd name="connsiteX34" fmla="*/ 8899522 w 11499847"/>
              <a:gd name="connsiteY34" fmla="*/ 1844675 h 2403475"/>
              <a:gd name="connsiteX35" fmla="*/ 8324847 w 11499847"/>
              <a:gd name="connsiteY35" fmla="*/ 1844675 h 2403475"/>
              <a:gd name="connsiteX36" fmla="*/ 8407608 w 11499847"/>
              <a:gd name="connsiteY36" fmla="*/ 1844675 h 2403475"/>
              <a:gd name="connsiteX37" fmla="*/ 8407608 w 11499847"/>
              <a:gd name="connsiteY37" fmla="*/ 2158090 h 2403475"/>
              <a:gd name="connsiteX38" fmla="*/ 8443017 w 11499847"/>
              <a:gd name="connsiteY38" fmla="*/ 2252595 h 2403475"/>
              <a:gd name="connsiteX39" fmla="*/ 8537931 w 11499847"/>
              <a:gd name="connsiteY39" fmla="*/ 2291066 h 2403475"/>
              <a:gd name="connsiteX40" fmla="*/ 8631797 w 11499847"/>
              <a:gd name="connsiteY40" fmla="*/ 2252595 h 2403475"/>
              <a:gd name="connsiteX41" fmla="*/ 8667415 w 11499847"/>
              <a:gd name="connsiteY41" fmla="*/ 2158090 h 2403475"/>
              <a:gd name="connsiteX42" fmla="*/ 8667415 w 11499847"/>
              <a:gd name="connsiteY42" fmla="*/ 1844675 h 2403475"/>
              <a:gd name="connsiteX43" fmla="*/ 8748710 w 11499847"/>
              <a:gd name="connsiteY43" fmla="*/ 1844675 h 2403475"/>
              <a:gd name="connsiteX44" fmla="*/ 8748710 w 11499847"/>
              <a:gd name="connsiteY44" fmla="*/ 2158717 h 2403475"/>
              <a:gd name="connsiteX45" fmla="*/ 8688577 w 11499847"/>
              <a:gd name="connsiteY45" fmla="*/ 2307793 h 2403475"/>
              <a:gd name="connsiteX46" fmla="*/ 8537093 w 11499847"/>
              <a:gd name="connsiteY46" fmla="*/ 2366963 h 2403475"/>
              <a:gd name="connsiteX47" fmla="*/ 8385399 w 11499847"/>
              <a:gd name="connsiteY47" fmla="*/ 2307793 h 2403475"/>
              <a:gd name="connsiteX48" fmla="*/ 8324847 w 11499847"/>
              <a:gd name="connsiteY48" fmla="*/ 2158717 h 2403475"/>
              <a:gd name="connsiteX49" fmla="*/ 8324847 w 11499847"/>
              <a:gd name="connsiteY49" fmla="*/ 1844675 h 2403475"/>
              <a:gd name="connsiteX50" fmla="*/ 7197722 w 11499847"/>
              <a:gd name="connsiteY50" fmla="*/ 1844675 h 2403475"/>
              <a:gd name="connsiteX51" fmla="*/ 7404196 w 11499847"/>
              <a:gd name="connsiteY51" fmla="*/ 1844675 h 2403475"/>
              <a:gd name="connsiteX52" fmla="*/ 7531336 w 11499847"/>
              <a:gd name="connsiteY52" fmla="*/ 1891906 h 2403475"/>
              <a:gd name="connsiteX53" fmla="*/ 7578727 w 11499847"/>
              <a:gd name="connsiteY53" fmla="*/ 2008937 h 2403475"/>
              <a:gd name="connsiteX54" fmla="*/ 7548455 w 11499847"/>
              <a:gd name="connsiteY54" fmla="*/ 2106950 h 2403475"/>
              <a:gd name="connsiteX55" fmla="*/ 7464947 w 11499847"/>
              <a:gd name="connsiteY55" fmla="*/ 2161495 h 2403475"/>
              <a:gd name="connsiteX56" fmla="*/ 7525699 w 11499847"/>
              <a:gd name="connsiteY56" fmla="*/ 2258673 h 2403475"/>
              <a:gd name="connsiteX57" fmla="*/ 7586660 w 11499847"/>
              <a:gd name="connsiteY57" fmla="*/ 2355850 h 2403475"/>
              <a:gd name="connsiteX58" fmla="*/ 7491044 w 11499847"/>
              <a:gd name="connsiteY58" fmla="*/ 2355850 h 2403475"/>
              <a:gd name="connsiteX59" fmla="*/ 7434676 w 11499847"/>
              <a:gd name="connsiteY59" fmla="*/ 2263479 h 2403475"/>
              <a:gd name="connsiteX60" fmla="*/ 7378099 w 11499847"/>
              <a:gd name="connsiteY60" fmla="*/ 2171108 h 2403475"/>
              <a:gd name="connsiteX61" fmla="*/ 7280395 w 11499847"/>
              <a:gd name="connsiteY61" fmla="*/ 2171108 h 2403475"/>
              <a:gd name="connsiteX62" fmla="*/ 7280395 w 11499847"/>
              <a:gd name="connsiteY62" fmla="*/ 2355850 h 2403475"/>
              <a:gd name="connsiteX63" fmla="*/ 7197722 w 11499847"/>
              <a:gd name="connsiteY63" fmla="*/ 2355850 h 2403475"/>
              <a:gd name="connsiteX64" fmla="*/ 7197722 w 11499847"/>
              <a:gd name="connsiteY64" fmla="*/ 1844675 h 2403475"/>
              <a:gd name="connsiteX65" fmla="*/ 7945016 w 11499847"/>
              <a:gd name="connsiteY65" fmla="*/ 1833563 h 2403475"/>
              <a:gd name="connsiteX66" fmla="*/ 8136527 w 11499847"/>
              <a:gd name="connsiteY66" fmla="*/ 1911974 h 2403475"/>
              <a:gd name="connsiteX67" fmla="*/ 8215310 w 11499847"/>
              <a:gd name="connsiteY67" fmla="*/ 2100368 h 2403475"/>
              <a:gd name="connsiteX68" fmla="*/ 8136527 w 11499847"/>
              <a:gd name="connsiteY68" fmla="*/ 2288762 h 2403475"/>
              <a:gd name="connsiteX69" fmla="*/ 7945016 w 11499847"/>
              <a:gd name="connsiteY69" fmla="*/ 2366963 h 2403475"/>
              <a:gd name="connsiteX70" fmla="*/ 7754134 w 11499847"/>
              <a:gd name="connsiteY70" fmla="*/ 2288762 h 2403475"/>
              <a:gd name="connsiteX71" fmla="*/ 7675560 w 11499847"/>
              <a:gd name="connsiteY71" fmla="*/ 2100368 h 2403475"/>
              <a:gd name="connsiteX72" fmla="*/ 7754134 w 11499847"/>
              <a:gd name="connsiteY72" fmla="*/ 1911974 h 2403475"/>
              <a:gd name="connsiteX73" fmla="*/ 7945016 w 11499847"/>
              <a:gd name="connsiteY73" fmla="*/ 1833563 h 2403475"/>
              <a:gd name="connsiteX74" fmla="*/ 6834872 w 11499847"/>
              <a:gd name="connsiteY74" fmla="*/ 1833563 h 2403475"/>
              <a:gd name="connsiteX75" fmla="*/ 6921875 w 11499847"/>
              <a:gd name="connsiteY75" fmla="*/ 1845482 h 2403475"/>
              <a:gd name="connsiteX76" fmla="*/ 6996090 w 11499847"/>
              <a:gd name="connsiteY76" fmla="*/ 1881028 h 2403475"/>
              <a:gd name="connsiteX77" fmla="*/ 6974496 w 11499847"/>
              <a:gd name="connsiteY77" fmla="*/ 1914692 h 2403475"/>
              <a:gd name="connsiteX78" fmla="*/ 6952903 w 11499847"/>
              <a:gd name="connsiteY78" fmla="*/ 1948356 h 2403475"/>
              <a:gd name="connsiteX79" fmla="*/ 6897556 w 11499847"/>
              <a:gd name="connsiteY79" fmla="*/ 1919501 h 2403475"/>
              <a:gd name="connsiteX80" fmla="*/ 6834243 w 11499847"/>
              <a:gd name="connsiteY80" fmla="*/ 1910301 h 2403475"/>
              <a:gd name="connsiteX81" fmla="*/ 6703424 w 11499847"/>
              <a:gd name="connsiteY81" fmla="*/ 1965084 h 2403475"/>
              <a:gd name="connsiteX82" fmla="*/ 6650384 w 11499847"/>
              <a:gd name="connsiteY82" fmla="*/ 2100368 h 2403475"/>
              <a:gd name="connsiteX83" fmla="*/ 6701957 w 11499847"/>
              <a:gd name="connsiteY83" fmla="*/ 2236070 h 2403475"/>
              <a:gd name="connsiteX84" fmla="*/ 6831308 w 11499847"/>
              <a:gd name="connsiteY84" fmla="*/ 2291062 h 2403475"/>
              <a:gd name="connsiteX85" fmla="*/ 6945984 w 11499847"/>
              <a:gd name="connsiteY85" fmla="*/ 2250498 h 2403475"/>
              <a:gd name="connsiteX86" fmla="*/ 6999863 w 11499847"/>
              <a:gd name="connsiteY86" fmla="*/ 2148460 h 2403475"/>
              <a:gd name="connsiteX87" fmla="*/ 6825438 w 11499847"/>
              <a:gd name="connsiteY87" fmla="*/ 2148460 h 2403475"/>
              <a:gd name="connsiteX88" fmla="*/ 6849128 w 11499847"/>
              <a:gd name="connsiteY88" fmla="*/ 2111241 h 2403475"/>
              <a:gd name="connsiteX89" fmla="*/ 6873028 w 11499847"/>
              <a:gd name="connsiteY89" fmla="*/ 2074022 h 2403475"/>
              <a:gd name="connsiteX90" fmla="*/ 7078061 w 11499847"/>
              <a:gd name="connsiteY90" fmla="*/ 2074022 h 2403475"/>
              <a:gd name="connsiteX91" fmla="*/ 7080787 w 11499847"/>
              <a:gd name="connsiteY91" fmla="*/ 2090540 h 2403475"/>
              <a:gd name="connsiteX92" fmla="*/ 7081835 w 11499847"/>
              <a:gd name="connsiteY92" fmla="*/ 2110613 h 2403475"/>
              <a:gd name="connsiteX93" fmla="*/ 7011813 w 11499847"/>
              <a:gd name="connsiteY93" fmla="*/ 2293362 h 2403475"/>
              <a:gd name="connsiteX94" fmla="*/ 6830470 w 11499847"/>
              <a:gd name="connsiteY94" fmla="*/ 2366963 h 2403475"/>
              <a:gd name="connsiteX95" fmla="*/ 6642417 w 11499847"/>
              <a:gd name="connsiteY95" fmla="*/ 2289389 h 2403475"/>
              <a:gd name="connsiteX96" fmla="*/ 6565897 w 11499847"/>
              <a:gd name="connsiteY96" fmla="*/ 2100368 h 2403475"/>
              <a:gd name="connsiteX97" fmla="*/ 6644514 w 11499847"/>
              <a:gd name="connsiteY97" fmla="*/ 1911346 h 2403475"/>
              <a:gd name="connsiteX98" fmla="*/ 6834872 w 11499847"/>
              <a:gd name="connsiteY98" fmla="*/ 1833563 h 2403475"/>
              <a:gd name="connsiteX99" fmla="*/ 501650 w 11499847"/>
              <a:gd name="connsiteY99" fmla="*/ 1403350 h 2403475"/>
              <a:gd name="connsiteX100" fmla="*/ 501650 w 11499847"/>
              <a:gd name="connsiteY100" fmla="*/ 1925638 h 2403475"/>
              <a:gd name="connsiteX101" fmla="*/ 842112 w 11499847"/>
              <a:gd name="connsiteY101" fmla="*/ 1925638 h 2403475"/>
              <a:gd name="connsiteX102" fmla="*/ 1182574 w 11499847"/>
              <a:gd name="connsiteY102" fmla="*/ 1925638 h 2403475"/>
              <a:gd name="connsiteX103" fmla="*/ 1375900 w 11499847"/>
              <a:gd name="connsiteY103" fmla="*/ 1849684 h 2403475"/>
              <a:gd name="connsiteX104" fmla="*/ 1455738 w 11499847"/>
              <a:gd name="connsiteY104" fmla="*/ 1662720 h 2403475"/>
              <a:gd name="connsiteX105" fmla="*/ 1375900 w 11499847"/>
              <a:gd name="connsiteY105" fmla="*/ 1477635 h 2403475"/>
              <a:gd name="connsiteX106" fmla="*/ 1182574 w 11499847"/>
              <a:gd name="connsiteY106" fmla="*/ 1403350 h 2403475"/>
              <a:gd name="connsiteX107" fmla="*/ 501650 w 11499847"/>
              <a:gd name="connsiteY107" fmla="*/ 1403350 h 2403475"/>
              <a:gd name="connsiteX108" fmla="*/ 7349808 w 11499847"/>
              <a:gd name="connsiteY108" fmla="*/ 1012825 h 2403475"/>
              <a:gd name="connsiteX109" fmla="*/ 7218292 w 11499847"/>
              <a:gd name="connsiteY109" fmla="*/ 1067952 h 2403475"/>
              <a:gd name="connsiteX110" fmla="*/ 7164385 w 11499847"/>
              <a:gd name="connsiteY110" fmla="*/ 1202427 h 2403475"/>
              <a:gd name="connsiteX111" fmla="*/ 7218292 w 11499847"/>
              <a:gd name="connsiteY111" fmla="*/ 1336903 h 2403475"/>
              <a:gd name="connsiteX112" fmla="*/ 7349808 w 11499847"/>
              <a:gd name="connsiteY112" fmla="*/ 1392238 h 2403475"/>
              <a:gd name="connsiteX113" fmla="*/ 7481953 w 11499847"/>
              <a:gd name="connsiteY113" fmla="*/ 1337320 h 2403475"/>
              <a:gd name="connsiteX114" fmla="*/ 7535860 w 11499847"/>
              <a:gd name="connsiteY114" fmla="*/ 1202427 h 2403475"/>
              <a:gd name="connsiteX115" fmla="*/ 7481534 w 11499847"/>
              <a:gd name="connsiteY115" fmla="*/ 1067952 h 2403475"/>
              <a:gd name="connsiteX116" fmla="*/ 7349808 w 11499847"/>
              <a:gd name="connsiteY116" fmla="*/ 1012825 h 2403475"/>
              <a:gd name="connsiteX117" fmla="*/ 10448922 w 11499847"/>
              <a:gd name="connsiteY117" fmla="*/ 946150 h 2403475"/>
              <a:gd name="connsiteX118" fmla="*/ 10552110 w 11499847"/>
              <a:gd name="connsiteY118" fmla="*/ 946150 h 2403475"/>
              <a:gd name="connsiteX119" fmla="*/ 10671172 w 11499847"/>
              <a:gd name="connsiteY119" fmla="*/ 1139825 h 2403475"/>
              <a:gd name="connsiteX120" fmla="*/ 10790235 w 11499847"/>
              <a:gd name="connsiteY120" fmla="*/ 1333501 h 2403475"/>
              <a:gd name="connsiteX121" fmla="*/ 10790235 w 11499847"/>
              <a:gd name="connsiteY121" fmla="*/ 946150 h 2403475"/>
              <a:gd name="connsiteX122" fmla="*/ 10869610 w 11499847"/>
              <a:gd name="connsiteY122" fmla="*/ 946150 h 2403475"/>
              <a:gd name="connsiteX123" fmla="*/ 10869610 w 11499847"/>
              <a:gd name="connsiteY123" fmla="*/ 1458913 h 2403475"/>
              <a:gd name="connsiteX124" fmla="*/ 10772772 w 11499847"/>
              <a:gd name="connsiteY124" fmla="*/ 1458913 h 2403475"/>
              <a:gd name="connsiteX125" fmla="*/ 10650535 w 11499847"/>
              <a:gd name="connsiteY125" fmla="*/ 1260475 h 2403475"/>
              <a:gd name="connsiteX126" fmla="*/ 10528297 w 11499847"/>
              <a:gd name="connsiteY126" fmla="*/ 1062038 h 2403475"/>
              <a:gd name="connsiteX127" fmla="*/ 10528297 w 11499847"/>
              <a:gd name="connsiteY127" fmla="*/ 1458913 h 2403475"/>
              <a:gd name="connsiteX128" fmla="*/ 10448922 w 11499847"/>
              <a:gd name="connsiteY128" fmla="*/ 1458913 h 2403475"/>
              <a:gd name="connsiteX129" fmla="*/ 10185397 w 11499847"/>
              <a:gd name="connsiteY129" fmla="*/ 946150 h 2403475"/>
              <a:gd name="connsiteX130" fmla="*/ 10267947 w 11499847"/>
              <a:gd name="connsiteY130" fmla="*/ 946150 h 2403475"/>
              <a:gd name="connsiteX131" fmla="*/ 10267947 w 11499847"/>
              <a:gd name="connsiteY131" fmla="*/ 1458913 h 2403475"/>
              <a:gd name="connsiteX132" fmla="*/ 10185397 w 11499847"/>
              <a:gd name="connsiteY132" fmla="*/ 1458913 h 2403475"/>
              <a:gd name="connsiteX133" fmla="*/ 9656760 w 11499847"/>
              <a:gd name="connsiteY133" fmla="*/ 946150 h 2403475"/>
              <a:gd name="connsiteX134" fmla="*/ 10059985 w 11499847"/>
              <a:gd name="connsiteY134" fmla="*/ 946150 h 2403475"/>
              <a:gd name="connsiteX135" fmla="*/ 10059985 w 11499847"/>
              <a:gd name="connsiteY135" fmla="*/ 1022350 h 2403475"/>
              <a:gd name="connsiteX136" fmla="*/ 9899648 w 11499847"/>
              <a:gd name="connsiteY136" fmla="*/ 1022350 h 2403475"/>
              <a:gd name="connsiteX137" fmla="*/ 9899648 w 11499847"/>
              <a:gd name="connsiteY137" fmla="*/ 1458913 h 2403475"/>
              <a:gd name="connsiteX138" fmla="*/ 9817098 w 11499847"/>
              <a:gd name="connsiteY138" fmla="*/ 1458913 h 2403475"/>
              <a:gd name="connsiteX139" fmla="*/ 9817098 w 11499847"/>
              <a:gd name="connsiteY139" fmla="*/ 1022350 h 2403475"/>
              <a:gd name="connsiteX140" fmla="*/ 9656760 w 11499847"/>
              <a:gd name="connsiteY140" fmla="*/ 1022350 h 2403475"/>
              <a:gd name="connsiteX141" fmla="*/ 9336085 w 11499847"/>
              <a:gd name="connsiteY141" fmla="*/ 946150 h 2403475"/>
              <a:gd name="connsiteX142" fmla="*/ 9418635 w 11499847"/>
              <a:gd name="connsiteY142" fmla="*/ 946150 h 2403475"/>
              <a:gd name="connsiteX143" fmla="*/ 9418635 w 11499847"/>
              <a:gd name="connsiteY143" fmla="*/ 1382713 h 2403475"/>
              <a:gd name="connsiteX144" fmla="*/ 9671048 w 11499847"/>
              <a:gd name="connsiteY144" fmla="*/ 1382713 h 2403475"/>
              <a:gd name="connsiteX145" fmla="*/ 9671048 w 11499847"/>
              <a:gd name="connsiteY145" fmla="*/ 1458913 h 2403475"/>
              <a:gd name="connsiteX146" fmla="*/ 9336085 w 11499847"/>
              <a:gd name="connsiteY146" fmla="*/ 1458913 h 2403475"/>
              <a:gd name="connsiteX147" fmla="*/ 8766172 w 11499847"/>
              <a:gd name="connsiteY147" fmla="*/ 946150 h 2403475"/>
              <a:gd name="connsiteX148" fmla="*/ 8848414 w 11499847"/>
              <a:gd name="connsiteY148" fmla="*/ 946150 h 2403475"/>
              <a:gd name="connsiteX149" fmla="*/ 8848414 w 11499847"/>
              <a:gd name="connsiteY149" fmla="*/ 1260391 h 2403475"/>
              <a:gd name="connsiteX150" fmla="*/ 8883900 w 11499847"/>
              <a:gd name="connsiteY150" fmla="*/ 1355146 h 2403475"/>
              <a:gd name="connsiteX151" fmla="*/ 8978249 w 11499847"/>
              <a:gd name="connsiteY151" fmla="*/ 1393718 h 2403475"/>
              <a:gd name="connsiteX152" fmla="*/ 9071972 w 11499847"/>
              <a:gd name="connsiteY152" fmla="*/ 1355146 h 2403475"/>
              <a:gd name="connsiteX153" fmla="*/ 9107457 w 11499847"/>
              <a:gd name="connsiteY153" fmla="*/ 1260391 h 2403475"/>
              <a:gd name="connsiteX154" fmla="*/ 9107457 w 11499847"/>
              <a:gd name="connsiteY154" fmla="*/ 946150 h 2403475"/>
              <a:gd name="connsiteX155" fmla="*/ 9188447 w 11499847"/>
              <a:gd name="connsiteY155" fmla="*/ 946150 h 2403475"/>
              <a:gd name="connsiteX156" fmla="*/ 9188447 w 11499847"/>
              <a:gd name="connsiteY156" fmla="*/ 1261230 h 2403475"/>
              <a:gd name="connsiteX157" fmla="*/ 9128539 w 11499847"/>
              <a:gd name="connsiteY157" fmla="*/ 1410489 h 2403475"/>
              <a:gd name="connsiteX158" fmla="*/ 8977623 w 11499847"/>
              <a:gd name="connsiteY158" fmla="*/ 1470025 h 2403475"/>
              <a:gd name="connsiteX159" fmla="*/ 8826497 w 11499847"/>
              <a:gd name="connsiteY159" fmla="*/ 1410489 h 2403475"/>
              <a:gd name="connsiteX160" fmla="*/ 8766172 w 11499847"/>
              <a:gd name="connsiteY160" fmla="*/ 1261230 h 2403475"/>
              <a:gd name="connsiteX161" fmla="*/ 8766172 w 11499847"/>
              <a:gd name="connsiteY161" fmla="*/ 946150 h 2403475"/>
              <a:gd name="connsiteX162" fmla="*/ 7737472 w 11499847"/>
              <a:gd name="connsiteY162" fmla="*/ 946150 h 2403475"/>
              <a:gd name="connsiteX163" fmla="*/ 7839072 w 11499847"/>
              <a:gd name="connsiteY163" fmla="*/ 946150 h 2403475"/>
              <a:gd name="connsiteX164" fmla="*/ 7958134 w 11499847"/>
              <a:gd name="connsiteY164" fmla="*/ 1139825 h 2403475"/>
              <a:gd name="connsiteX165" fmla="*/ 8077197 w 11499847"/>
              <a:gd name="connsiteY165" fmla="*/ 1333501 h 2403475"/>
              <a:gd name="connsiteX166" fmla="*/ 8077197 w 11499847"/>
              <a:gd name="connsiteY166" fmla="*/ 946150 h 2403475"/>
              <a:gd name="connsiteX167" fmla="*/ 8156572 w 11499847"/>
              <a:gd name="connsiteY167" fmla="*/ 946150 h 2403475"/>
              <a:gd name="connsiteX168" fmla="*/ 8156572 w 11499847"/>
              <a:gd name="connsiteY168" fmla="*/ 1458913 h 2403475"/>
              <a:gd name="connsiteX169" fmla="*/ 8061322 w 11499847"/>
              <a:gd name="connsiteY169" fmla="*/ 1458913 h 2403475"/>
              <a:gd name="connsiteX170" fmla="*/ 7939084 w 11499847"/>
              <a:gd name="connsiteY170" fmla="*/ 1260475 h 2403475"/>
              <a:gd name="connsiteX171" fmla="*/ 7815259 w 11499847"/>
              <a:gd name="connsiteY171" fmla="*/ 1062038 h 2403475"/>
              <a:gd name="connsiteX172" fmla="*/ 7815259 w 11499847"/>
              <a:gd name="connsiteY172" fmla="*/ 1458913 h 2403475"/>
              <a:gd name="connsiteX173" fmla="*/ 7737472 w 11499847"/>
              <a:gd name="connsiteY173" fmla="*/ 1458913 h 2403475"/>
              <a:gd name="connsiteX174" fmla="*/ 11253544 w 11499847"/>
              <a:gd name="connsiteY174" fmla="*/ 936625 h 2403475"/>
              <a:gd name="connsiteX175" fmla="*/ 11340315 w 11499847"/>
              <a:gd name="connsiteY175" fmla="*/ 948334 h 2403475"/>
              <a:gd name="connsiteX176" fmla="*/ 11414331 w 11499847"/>
              <a:gd name="connsiteY176" fmla="*/ 984090 h 2403475"/>
              <a:gd name="connsiteX177" fmla="*/ 11392795 w 11499847"/>
              <a:gd name="connsiteY177" fmla="*/ 1017545 h 2403475"/>
              <a:gd name="connsiteX178" fmla="*/ 11371260 w 11499847"/>
              <a:gd name="connsiteY178" fmla="*/ 1051209 h 2403475"/>
              <a:gd name="connsiteX179" fmla="*/ 11316270 w 11499847"/>
              <a:gd name="connsiteY179" fmla="*/ 1022354 h 2403475"/>
              <a:gd name="connsiteX180" fmla="*/ 11252917 w 11499847"/>
              <a:gd name="connsiteY180" fmla="*/ 1013363 h 2403475"/>
              <a:gd name="connsiteX181" fmla="*/ 11122657 w 11499847"/>
              <a:gd name="connsiteY181" fmla="*/ 1067936 h 2403475"/>
              <a:gd name="connsiteX182" fmla="*/ 11069549 w 11499847"/>
              <a:gd name="connsiteY182" fmla="*/ 1203221 h 2403475"/>
              <a:gd name="connsiteX183" fmla="*/ 11120984 w 11499847"/>
              <a:gd name="connsiteY183" fmla="*/ 1338923 h 2403475"/>
              <a:gd name="connsiteX184" fmla="*/ 11249990 w 11499847"/>
              <a:gd name="connsiteY184" fmla="*/ 1394124 h 2403475"/>
              <a:gd name="connsiteX185" fmla="*/ 11364360 w 11499847"/>
              <a:gd name="connsiteY185" fmla="*/ 1353350 h 2403475"/>
              <a:gd name="connsiteX186" fmla="*/ 11418095 w 11499847"/>
              <a:gd name="connsiteY186" fmla="*/ 1251521 h 2403475"/>
              <a:gd name="connsiteX187" fmla="*/ 11244136 w 11499847"/>
              <a:gd name="connsiteY187" fmla="*/ 1251521 h 2403475"/>
              <a:gd name="connsiteX188" fmla="*/ 11267971 w 11499847"/>
              <a:gd name="connsiteY188" fmla="*/ 1214303 h 2403475"/>
              <a:gd name="connsiteX189" fmla="*/ 11291598 w 11499847"/>
              <a:gd name="connsiteY189" fmla="*/ 1177084 h 2403475"/>
              <a:gd name="connsiteX190" fmla="*/ 11496083 w 11499847"/>
              <a:gd name="connsiteY190" fmla="*/ 1177084 h 2403475"/>
              <a:gd name="connsiteX191" fmla="*/ 11498802 w 11499847"/>
              <a:gd name="connsiteY191" fmla="*/ 1193393 h 2403475"/>
              <a:gd name="connsiteX192" fmla="*/ 11499847 w 11499847"/>
              <a:gd name="connsiteY192" fmla="*/ 1213466 h 2403475"/>
              <a:gd name="connsiteX193" fmla="*/ 11430222 w 11499847"/>
              <a:gd name="connsiteY193" fmla="*/ 1396215 h 2403475"/>
              <a:gd name="connsiteX194" fmla="*/ 11249154 w 11499847"/>
              <a:gd name="connsiteY194" fmla="*/ 1470025 h 2403475"/>
              <a:gd name="connsiteX195" fmla="*/ 11061813 w 11499847"/>
              <a:gd name="connsiteY195" fmla="*/ 1392242 h 2403475"/>
              <a:gd name="connsiteX196" fmla="*/ 10985497 w 11499847"/>
              <a:gd name="connsiteY196" fmla="*/ 1203221 h 2403475"/>
              <a:gd name="connsiteX197" fmla="*/ 11063695 w 11499847"/>
              <a:gd name="connsiteY197" fmla="*/ 1014408 h 2403475"/>
              <a:gd name="connsiteX198" fmla="*/ 11253544 w 11499847"/>
              <a:gd name="connsiteY198" fmla="*/ 936625 h 2403475"/>
              <a:gd name="connsiteX199" fmla="*/ 8471697 w 11499847"/>
              <a:gd name="connsiteY199" fmla="*/ 936625 h 2403475"/>
              <a:gd name="connsiteX200" fmla="*/ 8556850 w 11499847"/>
              <a:gd name="connsiteY200" fmla="*/ 949798 h 2403475"/>
              <a:gd name="connsiteX201" fmla="*/ 8626729 w 11499847"/>
              <a:gd name="connsiteY201" fmla="*/ 984717 h 2403475"/>
              <a:gd name="connsiteX202" fmla="*/ 8606225 w 11499847"/>
              <a:gd name="connsiteY202" fmla="*/ 1017336 h 2403475"/>
              <a:gd name="connsiteX203" fmla="*/ 8585722 w 11499847"/>
              <a:gd name="connsiteY203" fmla="*/ 1049745 h 2403475"/>
              <a:gd name="connsiteX204" fmla="*/ 8528605 w 11499847"/>
              <a:gd name="connsiteY204" fmla="*/ 1021099 h 2403475"/>
              <a:gd name="connsiteX205" fmla="*/ 8471070 w 11499847"/>
              <a:gd name="connsiteY205" fmla="*/ 1011063 h 2403475"/>
              <a:gd name="connsiteX206" fmla="*/ 8404328 w 11499847"/>
              <a:gd name="connsiteY206" fmla="*/ 1032181 h 2403475"/>
              <a:gd name="connsiteX207" fmla="*/ 8382570 w 11499847"/>
              <a:gd name="connsiteY207" fmla="*/ 1084246 h 2403475"/>
              <a:gd name="connsiteX208" fmla="*/ 8412697 w 11499847"/>
              <a:gd name="connsiteY208" fmla="*/ 1135474 h 2403475"/>
              <a:gd name="connsiteX209" fmla="*/ 8493038 w 11499847"/>
              <a:gd name="connsiteY209" fmla="*/ 1165165 h 2403475"/>
              <a:gd name="connsiteX210" fmla="*/ 8600786 w 11499847"/>
              <a:gd name="connsiteY210" fmla="*/ 1212421 h 2403475"/>
              <a:gd name="connsiteX211" fmla="*/ 8648697 w 11499847"/>
              <a:gd name="connsiteY211" fmla="*/ 1314250 h 2403475"/>
              <a:gd name="connsiteX212" fmla="*/ 8601413 w 11499847"/>
              <a:gd name="connsiteY212" fmla="*/ 1425906 h 2403475"/>
              <a:gd name="connsiteX213" fmla="*/ 8468140 w 11499847"/>
              <a:gd name="connsiteY213" fmla="*/ 1470025 h 2403475"/>
              <a:gd name="connsiteX214" fmla="*/ 8363531 w 11499847"/>
              <a:gd name="connsiteY214" fmla="*/ 1452461 h 2403475"/>
              <a:gd name="connsiteX215" fmla="*/ 8286747 w 11499847"/>
              <a:gd name="connsiteY215" fmla="*/ 1411479 h 2403475"/>
              <a:gd name="connsiteX216" fmla="*/ 8307251 w 11499847"/>
              <a:gd name="connsiteY216" fmla="*/ 1379069 h 2403475"/>
              <a:gd name="connsiteX217" fmla="*/ 8327754 w 11499847"/>
              <a:gd name="connsiteY217" fmla="*/ 1346450 h 2403475"/>
              <a:gd name="connsiteX218" fmla="*/ 8395541 w 11499847"/>
              <a:gd name="connsiteY218" fmla="*/ 1381578 h 2403475"/>
              <a:gd name="connsiteX219" fmla="*/ 8468768 w 11499847"/>
              <a:gd name="connsiteY219" fmla="*/ 1395378 h 2403475"/>
              <a:gd name="connsiteX220" fmla="*/ 8541367 w 11499847"/>
              <a:gd name="connsiteY220" fmla="*/ 1373633 h 2403475"/>
              <a:gd name="connsiteX221" fmla="*/ 8566055 w 11499847"/>
              <a:gd name="connsiteY221" fmla="*/ 1319477 h 2403475"/>
              <a:gd name="connsiteX222" fmla="*/ 8535509 w 11499847"/>
              <a:gd name="connsiteY222" fmla="*/ 1268458 h 2403475"/>
              <a:gd name="connsiteX223" fmla="*/ 8455587 w 11499847"/>
              <a:gd name="connsiteY223" fmla="*/ 1238348 h 2403475"/>
              <a:gd name="connsiteX224" fmla="*/ 8347630 w 11499847"/>
              <a:gd name="connsiteY224" fmla="*/ 1191511 h 2403475"/>
              <a:gd name="connsiteX225" fmla="*/ 8299928 w 11499847"/>
              <a:gd name="connsiteY225" fmla="*/ 1089264 h 2403475"/>
              <a:gd name="connsiteX226" fmla="*/ 8345329 w 11499847"/>
              <a:gd name="connsiteY226" fmla="*/ 979489 h 2403475"/>
              <a:gd name="connsiteX227" fmla="*/ 8471697 w 11499847"/>
              <a:gd name="connsiteY227" fmla="*/ 936625 h 2403475"/>
              <a:gd name="connsiteX228" fmla="*/ 7349808 w 11499847"/>
              <a:gd name="connsiteY228" fmla="*/ 936625 h 2403475"/>
              <a:gd name="connsiteX229" fmla="*/ 7541183 w 11499847"/>
              <a:gd name="connsiteY229" fmla="*/ 1014826 h 2403475"/>
              <a:gd name="connsiteX230" fmla="*/ 7619997 w 11499847"/>
              <a:gd name="connsiteY230" fmla="*/ 1203221 h 2403475"/>
              <a:gd name="connsiteX231" fmla="*/ 7541183 w 11499847"/>
              <a:gd name="connsiteY231" fmla="*/ 1391615 h 2403475"/>
              <a:gd name="connsiteX232" fmla="*/ 7349808 w 11499847"/>
              <a:gd name="connsiteY232" fmla="*/ 1470025 h 2403475"/>
              <a:gd name="connsiteX233" fmla="*/ 7158642 w 11499847"/>
              <a:gd name="connsiteY233" fmla="*/ 1391615 h 2403475"/>
              <a:gd name="connsiteX234" fmla="*/ 7080247 w 11499847"/>
              <a:gd name="connsiteY234" fmla="*/ 1203221 h 2403475"/>
              <a:gd name="connsiteX235" fmla="*/ 7158642 w 11499847"/>
              <a:gd name="connsiteY235" fmla="*/ 1014826 h 2403475"/>
              <a:gd name="connsiteX236" fmla="*/ 7349808 w 11499847"/>
              <a:gd name="connsiteY236" fmla="*/ 936625 h 2403475"/>
              <a:gd name="connsiteX237" fmla="*/ 6837427 w 11499847"/>
              <a:gd name="connsiteY237" fmla="*/ 936625 h 2403475"/>
              <a:gd name="connsiteX238" fmla="*/ 6932756 w 11499847"/>
              <a:gd name="connsiteY238" fmla="*/ 951680 h 2403475"/>
              <a:gd name="connsiteX239" fmla="*/ 7008810 w 11499847"/>
              <a:gd name="connsiteY239" fmla="*/ 993499 h 2403475"/>
              <a:gd name="connsiteX240" fmla="*/ 6987439 w 11499847"/>
              <a:gd name="connsiteY240" fmla="*/ 1026745 h 2403475"/>
              <a:gd name="connsiteX241" fmla="*/ 6966278 w 11499847"/>
              <a:gd name="connsiteY241" fmla="*/ 1059991 h 2403475"/>
              <a:gd name="connsiteX242" fmla="*/ 6904891 w 11499847"/>
              <a:gd name="connsiteY242" fmla="*/ 1024863 h 2403475"/>
              <a:gd name="connsiteX243" fmla="*/ 6833027 w 11499847"/>
              <a:gd name="connsiteY243" fmla="*/ 1012526 h 2403475"/>
              <a:gd name="connsiteX244" fmla="*/ 6703338 w 11499847"/>
              <a:gd name="connsiteY244" fmla="*/ 1067727 h 2403475"/>
              <a:gd name="connsiteX245" fmla="*/ 6649912 w 11499847"/>
              <a:gd name="connsiteY245" fmla="*/ 1203221 h 2403475"/>
              <a:gd name="connsiteX246" fmla="*/ 6703338 w 11499847"/>
              <a:gd name="connsiteY246" fmla="*/ 1338923 h 2403475"/>
              <a:gd name="connsiteX247" fmla="*/ 6833027 w 11499847"/>
              <a:gd name="connsiteY247" fmla="*/ 1393915 h 2403475"/>
              <a:gd name="connsiteX248" fmla="*/ 6904891 w 11499847"/>
              <a:gd name="connsiteY248" fmla="*/ 1381787 h 2403475"/>
              <a:gd name="connsiteX249" fmla="*/ 6966278 w 11499847"/>
              <a:gd name="connsiteY249" fmla="*/ 1346450 h 2403475"/>
              <a:gd name="connsiteX250" fmla="*/ 6987439 w 11499847"/>
              <a:gd name="connsiteY250" fmla="*/ 1379696 h 2403475"/>
              <a:gd name="connsiteX251" fmla="*/ 7008810 w 11499847"/>
              <a:gd name="connsiteY251" fmla="*/ 1412942 h 2403475"/>
              <a:gd name="connsiteX252" fmla="*/ 6932756 w 11499847"/>
              <a:gd name="connsiteY252" fmla="*/ 1454970 h 2403475"/>
              <a:gd name="connsiteX253" fmla="*/ 6837427 w 11499847"/>
              <a:gd name="connsiteY253" fmla="*/ 1470025 h 2403475"/>
              <a:gd name="connsiteX254" fmla="*/ 6644674 w 11499847"/>
              <a:gd name="connsiteY254" fmla="*/ 1392242 h 2403475"/>
              <a:gd name="connsiteX255" fmla="*/ 6565897 w 11499847"/>
              <a:gd name="connsiteY255" fmla="*/ 1203221 h 2403475"/>
              <a:gd name="connsiteX256" fmla="*/ 6644674 w 11499847"/>
              <a:gd name="connsiteY256" fmla="*/ 1014408 h 2403475"/>
              <a:gd name="connsiteX257" fmla="*/ 6837427 w 11499847"/>
              <a:gd name="connsiteY257" fmla="*/ 936625 h 2403475"/>
              <a:gd name="connsiteX258" fmla="*/ 501650 w 11499847"/>
              <a:gd name="connsiteY258" fmla="*/ 477838 h 2403475"/>
              <a:gd name="connsiteX259" fmla="*/ 501650 w 11499847"/>
              <a:gd name="connsiteY259" fmla="*/ 981076 h 2403475"/>
              <a:gd name="connsiteX260" fmla="*/ 786010 w 11499847"/>
              <a:gd name="connsiteY260" fmla="*/ 981076 h 2403475"/>
              <a:gd name="connsiteX261" fmla="*/ 1070579 w 11499847"/>
              <a:gd name="connsiteY261" fmla="*/ 981076 h 2403475"/>
              <a:gd name="connsiteX262" fmla="*/ 1253188 w 11499847"/>
              <a:gd name="connsiteY262" fmla="*/ 908588 h 2403475"/>
              <a:gd name="connsiteX263" fmla="*/ 1327150 w 11499847"/>
              <a:gd name="connsiteY263" fmla="*/ 727681 h 2403475"/>
              <a:gd name="connsiteX264" fmla="*/ 1253188 w 11499847"/>
              <a:gd name="connsiteY264" fmla="*/ 548446 h 2403475"/>
              <a:gd name="connsiteX265" fmla="*/ 1070579 w 11499847"/>
              <a:gd name="connsiteY265" fmla="*/ 477838 h 2403475"/>
              <a:gd name="connsiteX266" fmla="*/ 501650 w 11499847"/>
              <a:gd name="connsiteY266" fmla="*/ 477838 h 2403475"/>
              <a:gd name="connsiteX267" fmla="*/ 6675435 w 11499847"/>
              <a:gd name="connsiteY267" fmla="*/ 336550 h 2403475"/>
              <a:gd name="connsiteX268" fmla="*/ 6675435 w 11499847"/>
              <a:gd name="connsiteY268" fmla="*/ 487363 h 2403475"/>
              <a:gd name="connsiteX269" fmla="*/ 6808467 w 11499847"/>
              <a:gd name="connsiteY269" fmla="*/ 487363 h 2403475"/>
              <a:gd name="connsiteX270" fmla="*/ 6865570 w 11499847"/>
              <a:gd name="connsiteY270" fmla="*/ 465370 h 2403475"/>
              <a:gd name="connsiteX271" fmla="*/ 6888160 w 11499847"/>
              <a:gd name="connsiteY271" fmla="*/ 411957 h 2403475"/>
              <a:gd name="connsiteX272" fmla="*/ 6865570 w 11499847"/>
              <a:gd name="connsiteY272" fmla="*/ 358334 h 2403475"/>
              <a:gd name="connsiteX273" fmla="*/ 6808467 w 11499847"/>
              <a:gd name="connsiteY273" fmla="*/ 336550 h 2403475"/>
              <a:gd name="connsiteX274" fmla="*/ 6675435 w 11499847"/>
              <a:gd name="connsiteY274" fmla="*/ 336550 h 2403475"/>
              <a:gd name="connsiteX275" fmla="*/ 6675435 w 11499847"/>
              <a:gd name="connsiteY275" fmla="*/ 122238 h 2403475"/>
              <a:gd name="connsiteX276" fmla="*/ 6675435 w 11499847"/>
              <a:gd name="connsiteY276" fmla="*/ 265113 h 2403475"/>
              <a:gd name="connsiteX277" fmla="*/ 6795279 w 11499847"/>
              <a:gd name="connsiteY277" fmla="*/ 265113 h 2403475"/>
              <a:gd name="connsiteX278" fmla="*/ 6848404 w 11499847"/>
              <a:gd name="connsiteY278" fmla="*/ 244673 h 2403475"/>
              <a:gd name="connsiteX279" fmla="*/ 6869110 w 11499847"/>
              <a:gd name="connsiteY279" fmla="*/ 193571 h 2403475"/>
              <a:gd name="connsiteX280" fmla="*/ 6848404 w 11499847"/>
              <a:gd name="connsiteY280" fmla="*/ 142679 h 2403475"/>
              <a:gd name="connsiteX281" fmla="*/ 6795279 w 11499847"/>
              <a:gd name="connsiteY281" fmla="*/ 122238 h 2403475"/>
              <a:gd name="connsiteX282" fmla="*/ 6675435 w 11499847"/>
              <a:gd name="connsiteY282" fmla="*/ 122238 h 2403475"/>
              <a:gd name="connsiteX283" fmla="*/ 8850791 w 11499847"/>
              <a:gd name="connsiteY283" fmla="*/ 114300 h 2403475"/>
              <a:gd name="connsiteX284" fmla="*/ 8719837 w 11499847"/>
              <a:gd name="connsiteY284" fmla="*/ 169657 h 2403475"/>
              <a:gd name="connsiteX285" fmla="*/ 8666160 w 11499847"/>
              <a:gd name="connsiteY285" fmla="*/ 304905 h 2403475"/>
              <a:gd name="connsiteX286" fmla="*/ 8719837 w 11499847"/>
              <a:gd name="connsiteY286" fmla="*/ 439943 h 2403475"/>
              <a:gd name="connsiteX287" fmla="*/ 8850791 w 11499847"/>
              <a:gd name="connsiteY287" fmla="*/ 495300 h 2403475"/>
              <a:gd name="connsiteX288" fmla="*/ 8982163 w 11499847"/>
              <a:gd name="connsiteY288" fmla="*/ 440153 h 2403475"/>
              <a:gd name="connsiteX289" fmla="*/ 9036048 w 11499847"/>
              <a:gd name="connsiteY289" fmla="*/ 304905 h 2403475"/>
              <a:gd name="connsiteX290" fmla="*/ 8981954 w 11499847"/>
              <a:gd name="connsiteY290" fmla="*/ 169657 h 2403475"/>
              <a:gd name="connsiteX291" fmla="*/ 8850791 w 11499847"/>
              <a:gd name="connsiteY291" fmla="*/ 114300 h 2403475"/>
              <a:gd name="connsiteX292" fmla="*/ 7335415 w 11499847"/>
              <a:gd name="connsiteY292" fmla="*/ 114300 h 2403475"/>
              <a:gd name="connsiteX293" fmla="*/ 7203974 w 11499847"/>
              <a:gd name="connsiteY293" fmla="*/ 169657 h 2403475"/>
              <a:gd name="connsiteX294" fmla="*/ 7150097 w 11499847"/>
              <a:gd name="connsiteY294" fmla="*/ 304905 h 2403475"/>
              <a:gd name="connsiteX295" fmla="*/ 7203974 w 11499847"/>
              <a:gd name="connsiteY295" fmla="*/ 439943 h 2403475"/>
              <a:gd name="connsiteX296" fmla="*/ 7335415 w 11499847"/>
              <a:gd name="connsiteY296" fmla="*/ 495300 h 2403475"/>
              <a:gd name="connsiteX297" fmla="*/ 7467486 w 11499847"/>
              <a:gd name="connsiteY297" fmla="*/ 440153 h 2403475"/>
              <a:gd name="connsiteX298" fmla="*/ 7521572 w 11499847"/>
              <a:gd name="connsiteY298" fmla="*/ 304905 h 2403475"/>
              <a:gd name="connsiteX299" fmla="*/ 7467067 w 11499847"/>
              <a:gd name="connsiteY299" fmla="*/ 169657 h 2403475"/>
              <a:gd name="connsiteX300" fmla="*/ 7335415 w 11499847"/>
              <a:gd name="connsiteY300" fmla="*/ 114300 h 2403475"/>
              <a:gd name="connsiteX301" fmla="*/ 9237660 w 11499847"/>
              <a:gd name="connsiteY301" fmla="*/ 49213 h 2403475"/>
              <a:gd name="connsiteX302" fmla="*/ 9339260 w 11499847"/>
              <a:gd name="connsiteY302" fmla="*/ 49213 h 2403475"/>
              <a:gd name="connsiteX303" fmla="*/ 9458322 w 11499847"/>
              <a:gd name="connsiteY303" fmla="*/ 242888 h 2403475"/>
              <a:gd name="connsiteX304" fmla="*/ 9578972 w 11499847"/>
              <a:gd name="connsiteY304" fmla="*/ 436563 h 2403475"/>
              <a:gd name="connsiteX305" fmla="*/ 9578972 w 11499847"/>
              <a:gd name="connsiteY305" fmla="*/ 49213 h 2403475"/>
              <a:gd name="connsiteX306" fmla="*/ 9656760 w 11499847"/>
              <a:gd name="connsiteY306" fmla="*/ 49213 h 2403475"/>
              <a:gd name="connsiteX307" fmla="*/ 9656760 w 11499847"/>
              <a:gd name="connsiteY307" fmla="*/ 560388 h 2403475"/>
              <a:gd name="connsiteX308" fmla="*/ 9561510 w 11499847"/>
              <a:gd name="connsiteY308" fmla="*/ 560388 h 2403475"/>
              <a:gd name="connsiteX309" fmla="*/ 9439272 w 11499847"/>
              <a:gd name="connsiteY309" fmla="*/ 363538 h 2403475"/>
              <a:gd name="connsiteX310" fmla="*/ 9317035 w 11499847"/>
              <a:gd name="connsiteY310" fmla="*/ 165101 h 2403475"/>
              <a:gd name="connsiteX311" fmla="*/ 9317035 w 11499847"/>
              <a:gd name="connsiteY311" fmla="*/ 560388 h 2403475"/>
              <a:gd name="connsiteX312" fmla="*/ 9237660 w 11499847"/>
              <a:gd name="connsiteY312" fmla="*/ 560388 h 2403475"/>
              <a:gd name="connsiteX313" fmla="*/ 8126410 w 11499847"/>
              <a:gd name="connsiteY313" fmla="*/ 49213 h 2403475"/>
              <a:gd name="connsiteX314" fmla="*/ 8529635 w 11499847"/>
              <a:gd name="connsiteY314" fmla="*/ 49213 h 2403475"/>
              <a:gd name="connsiteX315" fmla="*/ 8529635 w 11499847"/>
              <a:gd name="connsiteY315" fmla="*/ 125413 h 2403475"/>
              <a:gd name="connsiteX316" fmla="*/ 8369298 w 11499847"/>
              <a:gd name="connsiteY316" fmla="*/ 125413 h 2403475"/>
              <a:gd name="connsiteX317" fmla="*/ 8369298 w 11499847"/>
              <a:gd name="connsiteY317" fmla="*/ 560388 h 2403475"/>
              <a:gd name="connsiteX318" fmla="*/ 8285160 w 11499847"/>
              <a:gd name="connsiteY318" fmla="*/ 560388 h 2403475"/>
              <a:gd name="connsiteX319" fmla="*/ 8285160 w 11499847"/>
              <a:gd name="connsiteY319" fmla="*/ 125413 h 2403475"/>
              <a:gd name="connsiteX320" fmla="*/ 8126410 w 11499847"/>
              <a:gd name="connsiteY320" fmla="*/ 125413 h 2403475"/>
              <a:gd name="connsiteX321" fmla="*/ 6592885 w 11499847"/>
              <a:gd name="connsiteY321" fmla="*/ 49213 h 2403475"/>
              <a:gd name="connsiteX322" fmla="*/ 6795851 w 11499847"/>
              <a:gd name="connsiteY322" fmla="*/ 49213 h 2403475"/>
              <a:gd name="connsiteX323" fmla="*/ 6907775 w 11499847"/>
              <a:gd name="connsiteY323" fmla="*/ 87875 h 2403475"/>
              <a:gd name="connsiteX324" fmla="*/ 6952670 w 11499847"/>
              <a:gd name="connsiteY324" fmla="*/ 185680 h 2403475"/>
              <a:gd name="connsiteX325" fmla="*/ 6936382 w 11499847"/>
              <a:gd name="connsiteY325" fmla="*/ 245658 h 2403475"/>
              <a:gd name="connsiteX326" fmla="*/ 6892114 w 11499847"/>
              <a:gd name="connsiteY326" fmla="*/ 288709 h 2403475"/>
              <a:gd name="connsiteX327" fmla="*/ 6950791 w 11499847"/>
              <a:gd name="connsiteY327" fmla="*/ 339492 h 2403475"/>
              <a:gd name="connsiteX328" fmla="*/ 6972298 w 11499847"/>
              <a:gd name="connsiteY328" fmla="*/ 412845 h 2403475"/>
              <a:gd name="connsiteX329" fmla="*/ 6926359 w 11499847"/>
              <a:gd name="connsiteY329" fmla="*/ 517546 h 2403475"/>
              <a:gd name="connsiteX330" fmla="*/ 6808798 w 11499847"/>
              <a:gd name="connsiteY330" fmla="*/ 560388 h 2403475"/>
              <a:gd name="connsiteX331" fmla="*/ 6592885 w 11499847"/>
              <a:gd name="connsiteY331" fmla="*/ 560388 h 2403475"/>
              <a:gd name="connsiteX332" fmla="*/ 6592885 w 11499847"/>
              <a:gd name="connsiteY332" fmla="*/ 49213 h 2403475"/>
              <a:gd name="connsiteX333" fmla="*/ 8850790 w 11499847"/>
              <a:gd name="connsiteY333" fmla="*/ 38100 h 2403475"/>
              <a:gd name="connsiteX334" fmla="*/ 9041603 w 11499847"/>
              <a:gd name="connsiteY334" fmla="*/ 116301 h 2403475"/>
              <a:gd name="connsiteX335" fmla="*/ 9120185 w 11499847"/>
              <a:gd name="connsiteY335" fmla="*/ 304905 h 2403475"/>
              <a:gd name="connsiteX336" fmla="*/ 9041603 w 11499847"/>
              <a:gd name="connsiteY336" fmla="*/ 493090 h 2403475"/>
              <a:gd name="connsiteX337" fmla="*/ 8850790 w 11499847"/>
              <a:gd name="connsiteY337" fmla="*/ 571500 h 2403475"/>
              <a:gd name="connsiteX338" fmla="*/ 8660186 w 11499847"/>
              <a:gd name="connsiteY338" fmla="*/ 493090 h 2403475"/>
              <a:gd name="connsiteX339" fmla="*/ 8582022 w 11499847"/>
              <a:gd name="connsiteY339" fmla="*/ 304905 h 2403475"/>
              <a:gd name="connsiteX340" fmla="*/ 8660186 w 11499847"/>
              <a:gd name="connsiteY340" fmla="*/ 116301 h 2403475"/>
              <a:gd name="connsiteX341" fmla="*/ 8850790 w 11499847"/>
              <a:gd name="connsiteY341" fmla="*/ 38100 h 2403475"/>
              <a:gd name="connsiteX342" fmla="*/ 7870035 w 11499847"/>
              <a:gd name="connsiteY342" fmla="*/ 38100 h 2403475"/>
              <a:gd name="connsiteX343" fmla="*/ 7871499 w 11499847"/>
              <a:gd name="connsiteY343" fmla="*/ 38100 h 2403475"/>
              <a:gd name="connsiteX344" fmla="*/ 7955187 w 11499847"/>
              <a:gd name="connsiteY344" fmla="*/ 51273 h 2403475"/>
              <a:gd name="connsiteX345" fmla="*/ 8025067 w 11499847"/>
              <a:gd name="connsiteY345" fmla="*/ 86401 h 2403475"/>
              <a:gd name="connsiteX346" fmla="*/ 8004563 w 11499847"/>
              <a:gd name="connsiteY346" fmla="*/ 118811 h 2403475"/>
              <a:gd name="connsiteX347" fmla="*/ 7984060 w 11499847"/>
              <a:gd name="connsiteY347" fmla="*/ 151429 h 2403475"/>
              <a:gd name="connsiteX348" fmla="*/ 7926943 w 11499847"/>
              <a:gd name="connsiteY348" fmla="*/ 122574 h 2403475"/>
              <a:gd name="connsiteX349" fmla="*/ 7869198 w 11499847"/>
              <a:gd name="connsiteY349" fmla="*/ 112538 h 2403475"/>
              <a:gd name="connsiteX350" fmla="*/ 7802666 w 11499847"/>
              <a:gd name="connsiteY350" fmla="*/ 133865 h 2403475"/>
              <a:gd name="connsiteX351" fmla="*/ 7780907 w 11499847"/>
              <a:gd name="connsiteY351" fmla="*/ 185721 h 2403475"/>
              <a:gd name="connsiteX352" fmla="*/ 7811035 w 11499847"/>
              <a:gd name="connsiteY352" fmla="*/ 236949 h 2403475"/>
              <a:gd name="connsiteX353" fmla="*/ 7891166 w 11499847"/>
              <a:gd name="connsiteY353" fmla="*/ 266849 h 2403475"/>
              <a:gd name="connsiteX354" fmla="*/ 7998914 w 11499847"/>
              <a:gd name="connsiteY354" fmla="*/ 313896 h 2403475"/>
              <a:gd name="connsiteX355" fmla="*/ 8047035 w 11499847"/>
              <a:gd name="connsiteY355" fmla="*/ 415934 h 2403475"/>
              <a:gd name="connsiteX356" fmla="*/ 7999751 w 11499847"/>
              <a:gd name="connsiteY356" fmla="*/ 527381 h 2403475"/>
              <a:gd name="connsiteX357" fmla="*/ 7866478 w 11499847"/>
              <a:gd name="connsiteY357" fmla="*/ 571500 h 2403475"/>
              <a:gd name="connsiteX358" fmla="*/ 7761659 w 11499847"/>
              <a:gd name="connsiteY358" fmla="*/ 554145 h 2403475"/>
              <a:gd name="connsiteX359" fmla="*/ 7685085 w 11499847"/>
              <a:gd name="connsiteY359" fmla="*/ 512954 h 2403475"/>
              <a:gd name="connsiteX360" fmla="*/ 7725883 w 11499847"/>
              <a:gd name="connsiteY360" fmla="*/ 447925 h 2403475"/>
              <a:gd name="connsiteX361" fmla="*/ 7793879 w 11499847"/>
              <a:gd name="connsiteY361" fmla="*/ 483053 h 2403475"/>
              <a:gd name="connsiteX362" fmla="*/ 7867106 w 11499847"/>
              <a:gd name="connsiteY362" fmla="*/ 497063 h 2403475"/>
              <a:gd name="connsiteX363" fmla="*/ 7939496 w 11499847"/>
              <a:gd name="connsiteY363" fmla="*/ 475108 h 2403475"/>
              <a:gd name="connsiteX364" fmla="*/ 7964393 w 11499847"/>
              <a:gd name="connsiteY364" fmla="*/ 420952 h 2403475"/>
              <a:gd name="connsiteX365" fmla="*/ 7933847 w 11499847"/>
              <a:gd name="connsiteY365" fmla="*/ 369933 h 2403475"/>
              <a:gd name="connsiteX366" fmla="*/ 7853925 w 11499847"/>
              <a:gd name="connsiteY366" fmla="*/ 339823 h 2403475"/>
              <a:gd name="connsiteX367" fmla="*/ 7745968 w 11499847"/>
              <a:gd name="connsiteY367" fmla="*/ 292986 h 2403475"/>
              <a:gd name="connsiteX368" fmla="*/ 7698266 w 11499847"/>
              <a:gd name="connsiteY368" fmla="*/ 190739 h 2403475"/>
              <a:gd name="connsiteX369" fmla="*/ 7743666 w 11499847"/>
              <a:gd name="connsiteY369" fmla="*/ 80964 h 2403475"/>
              <a:gd name="connsiteX370" fmla="*/ 7870035 w 11499847"/>
              <a:gd name="connsiteY370" fmla="*/ 38100 h 2403475"/>
              <a:gd name="connsiteX371" fmla="*/ 7334624 w 11499847"/>
              <a:gd name="connsiteY371" fmla="*/ 38100 h 2403475"/>
              <a:gd name="connsiteX372" fmla="*/ 7525363 w 11499847"/>
              <a:gd name="connsiteY372" fmla="*/ 116301 h 2403475"/>
              <a:gd name="connsiteX373" fmla="*/ 7604123 w 11499847"/>
              <a:gd name="connsiteY373" fmla="*/ 304905 h 2403475"/>
              <a:gd name="connsiteX374" fmla="*/ 7525363 w 11499847"/>
              <a:gd name="connsiteY374" fmla="*/ 493090 h 2403475"/>
              <a:gd name="connsiteX375" fmla="*/ 7334624 w 11499847"/>
              <a:gd name="connsiteY375" fmla="*/ 571500 h 2403475"/>
              <a:gd name="connsiteX376" fmla="*/ 7144094 w 11499847"/>
              <a:gd name="connsiteY376" fmla="*/ 493090 h 2403475"/>
              <a:gd name="connsiteX377" fmla="*/ 7065960 w 11499847"/>
              <a:gd name="connsiteY377" fmla="*/ 304905 h 2403475"/>
              <a:gd name="connsiteX378" fmla="*/ 7144094 w 11499847"/>
              <a:gd name="connsiteY378" fmla="*/ 116301 h 2403475"/>
              <a:gd name="connsiteX379" fmla="*/ 7334624 w 11499847"/>
              <a:gd name="connsiteY379" fmla="*/ 38100 h 2403475"/>
              <a:gd name="connsiteX380" fmla="*/ 2766077 w 11499847"/>
              <a:gd name="connsiteY380" fmla="*/ 0 h 2403475"/>
              <a:gd name="connsiteX381" fmla="*/ 3146531 w 11499847"/>
              <a:gd name="connsiteY381" fmla="*/ 51449 h 2403475"/>
              <a:gd name="connsiteX382" fmla="*/ 3467375 w 11499847"/>
              <a:gd name="connsiteY382" fmla="*/ 204124 h 2403475"/>
              <a:gd name="connsiteX383" fmla="*/ 3340627 w 11499847"/>
              <a:gd name="connsiteY383" fmla="*/ 403228 h 2403475"/>
              <a:gd name="connsiteX384" fmla="*/ 3213880 w 11499847"/>
              <a:gd name="connsiteY384" fmla="*/ 602542 h 2403475"/>
              <a:gd name="connsiteX385" fmla="*/ 3009743 w 11499847"/>
              <a:gd name="connsiteY385" fmla="*/ 496716 h 2403475"/>
              <a:gd name="connsiteX386" fmla="*/ 2766077 w 11499847"/>
              <a:gd name="connsiteY386" fmla="*/ 457606 h 2403475"/>
              <a:gd name="connsiteX387" fmla="*/ 2232314 w 11499847"/>
              <a:gd name="connsiteY387" fmla="*/ 681180 h 2403475"/>
              <a:gd name="connsiteX388" fmla="*/ 2012073 w 11499847"/>
              <a:gd name="connsiteY388" fmla="*/ 1198391 h 2403475"/>
              <a:gd name="connsiteX389" fmla="*/ 2232314 w 11499847"/>
              <a:gd name="connsiteY389" fmla="*/ 1721250 h 2403475"/>
              <a:gd name="connsiteX390" fmla="*/ 2766077 w 11499847"/>
              <a:gd name="connsiteY390" fmla="*/ 1942732 h 2403475"/>
              <a:gd name="connsiteX391" fmla="*/ 3050111 w 11499847"/>
              <a:gd name="connsiteY391" fmla="*/ 1886682 h 2403475"/>
              <a:gd name="connsiteX392" fmla="*/ 3289594 w 11499847"/>
              <a:gd name="connsiteY392" fmla="*/ 1722086 h 2403475"/>
              <a:gd name="connsiteX393" fmla="*/ 3543925 w 11499847"/>
              <a:gd name="connsiteY393" fmla="*/ 1095493 h 2403475"/>
              <a:gd name="connsiteX394" fmla="*/ 3921866 w 11499847"/>
              <a:gd name="connsiteY394" fmla="*/ 345714 h 2403475"/>
              <a:gd name="connsiteX395" fmla="*/ 4300646 w 11499847"/>
              <a:gd name="connsiteY395" fmla="*/ 92441 h 2403475"/>
              <a:gd name="connsiteX396" fmla="*/ 4787977 w 11499847"/>
              <a:gd name="connsiteY396" fmla="*/ 0 h 2403475"/>
              <a:gd name="connsiteX397" fmla="*/ 5168221 w 11499847"/>
              <a:gd name="connsiteY397" fmla="*/ 54796 h 2403475"/>
              <a:gd name="connsiteX398" fmla="*/ 5489275 w 11499847"/>
              <a:gd name="connsiteY398" fmla="*/ 210607 h 2403475"/>
              <a:gd name="connsiteX399" fmla="*/ 5364200 w 11499847"/>
              <a:gd name="connsiteY399" fmla="*/ 409921 h 2403475"/>
              <a:gd name="connsiteX400" fmla="*/ 5239125 w 11499847"/>
              <a:gd name="connsiteY400" fmla="*/ 609025 h 2403475"/>
              <a:gd name="connsiteX401" fmla="*/ 5031643 w 11499847"/>
              <a:gd name="connsiteY401" fmla="*/ 500480 h 2403475"/>
              <a:gd name="connsiteX402" fmla="*/ 4784631 w 11499847"/>
              <a:gd name="connsiteY402" fmla="*/ 460952 h 2403475"/>
              <a:gd name="connsiteX403" fmla="*/ 4264462 w 11499847"/>
              <a:gd name="connsiteY403" fmla="*/ 679089 h 2403475"/>
              <a:gd name="connsiteX404" fmla="*/ 4050287 w 11499847"/>
              <a:gd name="connsiteY404" fmla="*/ 1198391 h 2403475"/>
              <a:gd name="connsiteX405" fmla="*/ 4262370 w 11499847"/>
              <a:gd name="connsiteY405" fmla="*/ 1725223 h 2403475"/>
              <a:gd name="connsiteX406" fmla="*/ 4778147 w 11499847"/>
              <a:gd name="connsiteY406" fmla="*/ 1945870 h 2403475"/>
              <a:gd name="connsiteX407" fmla="*/ 5191438 w 11499847"/>
              <a:gd name="connsiteY407" fmla="*/ 1804280 h 2403475"/>
              <a:gd name="connsiteX408" fmla="*/ 5426737 w 11499847"/>
              <a:gd name="connsiteY408" fmla="*/ 1445390 h 2403475"/>
              <a:gd name="connsiteX409" fmla="*/ 4708917 w 11499847"/>
              <a:gd name="connsiteY409" fmla="*/ 1445390 h 2403475"/>
              <a:gd name="connsiteX410" fmla="*/ 4850515 w 11499847"/>
              <a:gd name="connsiteY410" fmla="*/ 1223279 h 2403475"/>
              <a:gd name="connsiteX411" fmla="*/ 4992113 w 11499847"/>
              <a:gd name="connsiteY411" fmla="*/ 1000960 h 2403475"/>
              <a:gd name="connsiteX412" fmla="*/ 5457901 w 11499847"/>
              <a:gd name="connsiteY412" fmla="*/ 1000960 h 2403475"/>
              <a:gd name="connsiteX413" fmla="*/ 5924108 w 11499847"/>
              <a:gd name="connsiteY413" fmla="*/ 1000960 h 2403475"/>
              <a:gd name="connsiteX414" fmla="*/ 5936030 w 11499847"/>
              <a:gd name="connsiteY414" fmla="*/ 1100094 h 2403475"/>
              <a:gd name="connsiteX415" fmla="*/ 5940422 w 11499847"/>
              <a:gd name="connsiteY415" fmla="*/ 1201738 h 2403475"/>
              <a:gd name="connsiteX416" fmla="*/ 5600963 w 11499847"/>
              <a:gd name="connsiteY416" fmla="*/ 2050860 h 2403475"/>
              <a:gd name="connsiteX417" fmla="*/ 4764970 w 11499847"/>
              <a:gd name="connsiteY417" fmla="*/ 2403475 h 2403475"/>
              <a:gd name="connsiteX418" fmla="*/ 4178290 w 11499847"/>
              <a:gd name="connsiteY418" fmla="*/ 2262513 h 2403475"/>
              <a:gd name="connsiteX419" fmla="*/ 3757265 w 11499847"/>
              <a:gd name="connsiteY419" fmla="*/ 1886682 h 2403475"/>
              <a:gd name="connsiteX420" fmla="*/ 3332469 w 11499847"/>
              <a:gd name="connsiteY420" fmla="*/ 2263558 h 2403475"/>
              <a:gd name="connsiteX421" fmla="*/ 2749555 w 11499847"/>
              <a:gd name="connsiteY421" fmla="*/ 2403475 h 2403475"/>
              <a:gd name="connsiteX422" fmla="*/ 2242563 w 11499847"/>
              <a:gd name="connsiteY422" fmla="*/ 2295766 h 2403475"/>
              <a:gd name="connsiteX423" fmla="*/ 1844121 w 11499847"/>
              <a:gd name="connsiteY423" fmla="*/ 2005266 h 2403475"/>
              <a:gd name="connsiteX424" fmla="*/ 1583096 w 11499847"/>
              <a:gd name="connsiteY424" fmla="*/ 2257493 h 2403475"/>
              <a:gd name="connsiteX425" fmla="*/ 1188838 w 11499847"/>
              <a:gd name="connsiteY425" fmla="*/ 2354117 h 2403475"/>
              <a:gd name="connsiteX426" fmla="*/ 0 w 11499847"/>
              <a:gd name="connsiteY426" fmla="*/ 2354117 h 2403475"/>
              <a:gd name="connsiteX427" fmla="*/ 0 w 11499847"/>
              <a:gd name="connsiteY427" fmla="*/ 1201738 h 2403475"/>
              <a:gd name="connsiteX428" fmla="*/ 0 w 11499847"/>
              <a:gd name="connsiteY428" fmla="*/ 49358 h 2403475"/>
              <a:gd name="connsiteX429" fmla="*/ 538575 w 11499847"/>
              <a:gd name="connsiteY429" fmla="*/ 49358 h 2403475"/>
              <a:gd name="connsiteX430" fmla="*/ 1076940 w 11499847"/>
              <a:gd name="connsiteY430" fmla="*/ 49358 h 2403475"/>
              <a:gd name="connsiteX431" fmla="*/ 1523487 w 11499847"/>
              <a:gd name="connsiteY431" fmla="*/ 176099 h 2403475"/>
              <a:gd name="connsiteX432" fmla="*/ 1774892 w 11499847"/>
              <a:gd name="connsiteY432" fmla="*/ 500480 h 2403475"/>
              <a:gd name="connsiteX433" fmla="*/ 2196549 w 11499847"/>
              <a:gd name="connsiteY433" fmla="*/ 137826 h 2403475"/>
              <a:gd name="connsiteX434" fmla="*/ 2766077 w 11499847"/>
              <a:gd name="connsiteY434" fmla="*/ 0 h 240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Lst>
            <a:rect l="l" t="t" r="r" b="b"/>
            <a:pathLst>
              <a:path w="11499847" h="2403475">
                <a:moveTo>
                  <a:pt x="8982072" y="1919288"/>
                </a:moveTo>
                <a:cubicBezTo>
                  <a:pt x="8982072" y="2105026"/>
                  <a:pt x="8982072" y="2105026"/>
                  <a:pt x="8982072" y="2105026"/>
                </a:cubicBezTo>
                <a:cubicBezTo>
                  <a:pt x="9098233" y="2105026"/>
                  <a:pt x="9098233" y="2105026"/>
                  <a:pt x="9098233" y="2105026"/>
                </a:cubicBezTo>
                <a:cubicBezTo>
                  <a:pt x="9124975" y="2105026"/>
                  <a:pt x="9148166" y="2096202"/>
                  <a:pt x="9164880" y="2080233"/>
                </a:cubicBezTo>
                <a:cubicBezTo>
                  <a:pt x="9181594" y="2064055"/>
                  <a:pt x="9191622" y="2040732"/>
                  <a:pt x="9191622" y="2011737"/>
                </a:cubicBezTo>
                <a:cubicBezTo>
                  <a:pt x="9191622" y="1983792"/>
                  <a:pt x="9181594" y="1960680"/>
                  <a:pt x="9164880" y="1944501"/>
                </a:cubicBezTo>
                <a:cubicBezTo>
                  <a:pt x="9148166" y="1928323"/>
                  <a:pt x="9124975" y="1919288"/>
                  <a:pt x="9098233" y="1919288"/>
                </a:cubicBezTo>
                <a:cubicBezTo>
                  <a:pt x="8982072" y="1919288"/>
                  <a:pt x="8982072" y="1919288"/>
                  <a:pt x="8982072" y="1919288"/>
                </a:cubicBezTo>
                <a:close/>
                <a:moveTo>
                  <a:pt x="7280272" y="1919288"/>
                </a:moveTo>
                <a:cubicBezTo>
                  <a:pt x="7280272" y="2097088"/>
                  <a:pt x="7280272" y="2097088"/>
                  <a:pt x="7280272" y="2097088"/>
                </a:cubicBezTo>
                <a:cubicBezTo>
                  <a:pt x="7404503" y="2097088"/>
                  <a:pt x="7404503" y="2097088"/>
                  <a:pt x="7404503" y="2097088"/>
                </a:cubicBezTo>
                <a:cubicBezTo>
                  <a:pt x="7430689" y="2097088"/>
                  <a:pt x="7453105" y="2088711"/>
                  <a:pt x="7469027" y="2073423"/>
                </a:cubicBezTo>
                <a:cubicBezTo>
                  <a:pt x="7485158" y="2058136"/>
                  <a:pt x="7494585" y="2035937"/>
                  <a:pt x="7494585" y="2008502"/>
                </a:cubicBezTo>
                <a:cubicBezTo>
                  <a:pt x="7494585" y="1981487"/>
                  <a:pt x="7485158" y="1959078"/>
                  <a:pt x="7469027" y="1943581"/>
                </a:cubicBezTo>
                <a:cubicBezTo>
                  <a:pt x="7453105" y="1927874"/>
                  <a:pt x="7430689" y="1919288"/>
                  <a:pt x="7404503" y="1919288"/>
                </a:cubicBezTo>
                <a:cubicBezTo>
                  <a:pt x="7280272" y="1919288"/>
                  <a:pt x="7280272" y="1919288"/>
                  <a:pt x="7280272" y="1919288"/>
                </a:cubicBezTo>
                <a:close/>
                <a:moveTo>
                  <a:pt x="7945015" y="1909763"/>
                </a:moveTo>
                <a:cubicBezTo>
                  <a:pt x="7893445" y="1909763"/>
                  <a:pt x="7847115" y="1930941"/>
                  <a:pt x="7813574" y="1965330"/>
                </a:cubicBezTo>
                <a:cubicBezTo>
                  <a:pt x="7780242" y="1999719"/>
                  <a:pt x="7759697" y="2047317"/>
                  <a:pt x="7759697" y="2100368"/>
                </a:cubicBezTo>
                <a:cubicBezTo>
                  <a:pt x="7759697" y="2153419"/>
                  <a:pt x="7780242" y="2201227"/>
                  <a:pt x="7813574" y="2235406"/>
                </a:cubicBezTo>
                <a:cubicBezTo>
                  <a:pt x="7847115" y="2269795"/>
                  <a:pt x="7893445" y="2290763"/>
                  <a:pt x="7945015" y="2290763"/>
                </a:cubicBezTo>
                <a:cubicBezTo>
                  <a:pt x="7997215" y="2290763"/>
                  <a:pt x="8043544" y="2270004"/>
                  <a:pt x="8077086" y="2235825"/>
                </a:cubicBezTo>
                <a:cubicBezTo>
                  <a:pt x="8110628" y="2201437"/>
                  <a:pt x="8131172" y="2153838"/>
                  <a:pt x="8131172" y="2100368"/>
                </a:cubicBezTo>
                <a:cubicBezTo>
                  <a:pt x="8131172" y="2047317"/>
                  <a:pt x="8110418" y="1999719"/>
                  <a:pt x="8076876" y="1965330"/>
                </a:cubicBezTo>
                <a:cubicBezTo>
                  <a:pt x="8043334" y="1930941"/>
                  <a:pt x="7996796" y="1909763"/>
                  <a:pt x="7945015" y="1909763"/>
                </a:cubicBezTo>
                <a:close/>
                <a:moveTo>
                  <a:pt x="8899522" y="1844675"/>
                </a:moveTo>
                <a:cubicBezTo>
                  <a:pt x="9098598" y="1844675"/>
                  <a:pt x="9098598" y="1844675"/>
                  <a:pt x="9098598" y="1844675"/>
                </a:cubicBezTo>
                <a:cubicBezTo>
                  <a:pt x="9152872" y="1844675"/>
                  <a:pt x="9197507" y="1862857"/>
                  <a:pt x="9228521" y="1892741"/>
                </a:cubicBezTo>
                <a:cubicBezTo>
                  <a:pt x="9259744" y="1922835"/>
                  <a:pt x="9277347" y="1964423"/>
                  <a:pt x="9277347" y="2011236"/>
                </a:cubicBezTo>
                <a:cubicBezTo>
                  <a:pt x="9277347" y="2057839"/>
                  <a:pt x="9259744" y="2099427"/>
                  <a:pt x="9228521" y="2129521"/>
                </a:cubicBezTo>
                <a:cubicBezTo>
                  <a:pt x="9197507" y="2159405"/>
                  <a:pt x="9152872" y="2177796"/>
                  <a:pt x="9098598" y="2177796"/>
                </a:cubicBezTo>
                <a:cubicBezTo>
                  <a:pt x="8982086" y="2177796"/>
                  <a:pt x="8982086" y="2177796"/>
                  <a:pt x="8982086" y="2177796"/>
                </a:cubicBezTo>
                <a:cubicBezTo>
                  <a:pt x="8982086" y="2355850"/>
                  <a:pt x="8982086" y="2355850"/>
                  <a:pt x="8982086" y="2355850"/>
                </a:cubicBezTo>
                <a:cubicBezTo>
                  <a:pt x="8899522" y="2355850"/>
                  <a:pt x="8899522" y="2355850"/>
                  <a:pt x="8899522" y="2355850"/>
                </a:cubicBezTo>
                <a:cubicBezTo>
                  <a:pt x="8899522" y="1844675"/>
                  <a:pt x="8899522" y="1844675"/>
                  <a:pt x="8899522" y="1844675"/>
                </a:cubicBezTo>
                <a:close/>
                <a:moveTo>
                  <a:pt x="8324847" y="1844675"/>
                </a:moveTo>
                <a:cubicBezTo>
                  <a:pt x="8407608" y="1844675"/>
                  <a:pt x="8407608" y="1844675"/>
                  <a:pt x="8407608" y="1844675"/>
                </a:cubicBezTo>
                <a:cubicBezTo>
                  <a:pt x="8407608" y="2158090"/>
                  <a:pt x="8407608" y="2158090"/>
                  <a:pt x="8407608" y="2158090"/>
                </a:cubicBezTo>
                <a:cubicBezTo>
                  <a:pt x="8407608" y="2195307"/>
                  <a:pt x="8420389" y="2228551"/>
                  <a:pt x="8443017" y="2252595"/>
                </a:cubicBezTo>
                <a:cubicBezTo>
                  <a:pt x="8465855" y="2276431"/>
                  <a:pt x="8498331" y="2291066"/>
                  <a:pt x="8537931" y="2291066"/>
                </a:cubicBezTo>
                <a:cubicBezTo>
                  <a:pt x="8576692" y="2291066"/>
                  <a:pt x="8609168" y="2276431"/>
                  <a:pt x="8631797" y="2252595"/>
                </a:cubicBezTo>
                <a:cubicBezTo>
                  <a:pt x="8654425" y="2228551"/>
                  <a:pt x="8667415" y="2195307"/>
                  <a:pt x="8667415" y="2158090"/>
                </a:cubicBezTo>
                <a:cubicBezTo>
                  <a:pt x="8667415" y="1844675"/>
                  <a:pt x="8667415" y="1844675"/>
                  <a:pt x="8667415" y="1844675"/>
                </a:cubicBezTo>
                <a:cubicBezTo>
                  <a:pt x="8748710" y="1844675"/>
                  <a:pt x="8748710" y="1844675"/>
                  <a:pt x="8748710" y="1844675"/>
                </a:cubicBezTo>
                <a:cubicBezTo>
                  <a:pt x="8748710" y="2158717"/>
                  <a:pt x="8748710" y="2158717"/>
                  <a:pt x="8748710" y="2158717"/>
                </a:cubicBezTo>
                <a:cubicBezTo>
                  <a:pt x="8748710" y="2218724"/>
                  <a:pt x="8726291" y="2270785"/>
                  <a:pt x="8688577" y="2307793"/>
                </a:cubicBezTo>
                <a:cubicBezTo>
                  <a:pt x="8650863" y="2345010"/>
                  <a:pt x="8597854" y="2366963"/>
                  <a:pt x="8537093" y="2366963"/>
                </a:cubicBezTo>
                <a:cubicBezTo>
                  <a:pt x="8476331" y="2366963"/>
                  <a:pt x="8423322" y="2345010"/>
                  <a:pt x="8385399" y="2307793"/>
                </a:cubicBezTo>
                <a:cubicBezTo>
                  <a:pt x="8347475" y="2270785"/>
                  <a:pt x="8324847" y="2218724"/>
                  <a:pt x="8324847" y="2158717"/>
                </a:cubicBezTo>
                <a:cubicBezTo>
                  <a:pt x="8324847" y="1844675"/>
                  <a:pt x="8324847" y="1844675"/>
                  <a:pt x="8324847" y="1844675"/>
                </a:cubicBezTo>
                <a:close/>
                <a:moveTo>
                  <a:pt x="7197722" y="1844675"/>
                </a:moveTo>
                <a:cubicBezTo>
                  <a:pt x="7404196" y="1844675"/>
                  <a:pt x="7404196" y="1844675"/>
                  <a:pt x="7404196" y="1844675"/>
                </a:cubicBezTo>
                <a:cubicBezTo>
                  <a:pt x="7457641" y="1844675"/>
                  <a:pt x="7501065" y="1862439"/>
                  <a:pt x="7531336" y="1891906"/>
                </a:cubicBezTo>
                <a:cubicBezTo>
                  <a:pt x="7561608" y="1921581"/>
                  <a:pt x="7578727" y="1962542"/>
                  <a:pt x="7578727" y="2008937"/>
                </a:cubicBezTo>
                <a:cubicBezTo>
                  <a:pt x="7578727" y="2047390"/>
                  <a:pt x="7568080" y="2080827"/>
                  <a:pt x="7548455" y="2106950"/>
                </a:cubicBezTo>
                <a:cubicBezTo>
                  <a:pt x="7529040" y="2133073"/>
                  <a:pt x="7500647" y="2152091"/>
                  <a:pt x="7464947" y="2161495"/>
                </a:cubicBezTo>
                <a:cubicBezTo>
                  <a:pt x="7525699" y="2258673"/>
                  <a:pt x="7525699" y="2258673"/>
                  <a:pt x="7525699" y="2258673"/>
                </a:cubicBezTo>
                <a:cubicBezTo>
                  <a:pt x="7586660" y="2355850"/>
                  <a:pt x="7586660" y="2355850"/>
                  <a:pt x="7586660" y="2355850"/>
                </a:cubicBezTo>
                <a:cubicBezTo>
                  <a:pt x="7491044" y="2355850"/>
                  <a:pt x="7491044" y="2355850"/>
                  <a:pt x="7491044" y="2355850"/>
                </a:cubicBezTo>
                <a:cubicBezTo>
                  <a:pt x="7434676" y="2263479"/>
                  <a:pt x="7434676" y="2263479"/>
                  <a:pt x="7434676" y="2263479"/>
                </a:cubicBezTo>
                <a:cubicBezTo>
                  <a:pt x="7378099" y="2171108"/>
                  <a:pt x="7378099" y="2171108"/>
                  <a:pt x="7378099" y="2171108"/>
                </a:cubicBezTo>
                <a:cubicBezTo>
                  <a:pt x="7280395" y="2171108"/>
                  <a:pt x="7280395" y="2171108"/>
                  <a:pt x="7280395" y="2171108"/>
                </a:cubicBezTo>
                <a:cubicBezTo>
                  <a:pt x="7280395" y="2355850"/>
                  <a:pt x="7280395" y="2355850"/>
                  <a:pt x="7280395" y="2355850"/>
                </a:cubicBezTo>
                <a:cubicBezTo>
                  <a:pt x="7197722" y="2355850"/>
                  <a:pt x="7197722" y="2355850"/>
                  <a:pt x="7197722" y="2355850"/>
                </a:cubicBezTo>
                <a:cubicBezTo>
                  <a:pt x="7197722" y="1844675"/>
                  <a:pt x="7197722" y="1844675"/>
                  <a:pt x="7197722" y="1844675"/>
                </a:cubicBezTo>
                <a:close/>
                <a:moveTo>
                  <a:pt x="7945016" y="1833563"/>
                </a:moveTo>
                <a:cubicBezTo>
                  <a:pt x="8020028" y="1833563"/>
                  <a:pt x="8087706" y="1863673"/>
                  <a:pt x="8136527" y="1911974"/>
                </a:cubicBezTo>
                <a:cubicBezTo>
                  <a:pt x="8185138" y="1960274"/>
                  <a:pt x="8215310" y="2026976"/>
                  <a:pt x="8215310" y="2100368"/>
                </a:cubicBezTo>
                <a:cubicBezTo>
                  <a:pt x="8215310" y="2173760"/>
                  <a:pt x="8185138" y="2240461"/>
                  <a:pt x="8136527" y="2288762"/>
                </a:cubicBezTo>
                <a:cubicBezTo>
                  <a:pt x="8087706" y="2337063"/>
                  <a:pt x="8020028" y="2366963"/>
                  <a:pt x="7945016" y="2366963"/>
                </a:cubicBezTo>
                <a:cubicBezTo>
                  <a:pt x="7870004" y="2366963"/>
                  <a:pt x="7802745" y="2337063"/>
                  <a:pt x="7754134" y="2288762"/>
                </a:cubicBezTo>
                <a:cubicBezTo>
                  <a:pt x="7705523" y="2240461"/>
                  <a:pt x="7675560" y="2173760"/>
                  <a:pt x="7675560" y="2100368"/>
                </a:cubicBezTo>
                <a:cubicBezTo>
                  <a:pt x="7675560" y="2026976"/>
                  <a:pt x="7705523" y="1960274"/>
                  <a:pt x="7754134" y="1911974"/>
                </a:cubicBezTo>
                <a:cubicBezTo>
                  <a:pt x="7802745" y="1863673"/>
                  <a:pt x="7870004" y="1833563"/>
                  <a:pt x="7945016" y="1833563"/>
                </a:cubicBezTo>
                <a:close/>
                <a:moveTo>
                  <a:pt x="6834872" y="1833563"/>
                </a:moveTo>
                <a:cubicBezTo>
                  <a:pt x="6865690" y="1833563"/>
                  <a:pt x="6894831" y="1837536"/>
                  <a:pt x="6921875" y="1845482"/>
                </a:cubicBezTo>
                <a:cubicBezTo>
                  <a:pt x="6948919" y="1853218"/>
                  <a:pt x="6973658" y="1865136"/>
                  <a:pt x="6996090" y="1881028"/>
                </a:cubicBezTo>
                <a:cubicBezTo>
                  <a:pt x="6974496" y="1914692"/>
                  <a:pt x="6974496" y="1914692"/>
                  <a:pt x="6974496" y="1914692"/>
                </a:cubicBezTo>
                <a:cubicBezTo>
                  <a:pt x="6952903" y="1948356"/>
                  <a:pt x="6952903" y="1948356"/>
                  <a:pt x="6952903" y="1948356"/>
                </a:cubicBezTo>
                <a:cubicBezTo>
                  <a:pt x="6935712" y="1935183"/>
                  <a:pt x="6917263" y="1925774"/>
                  <a:pt x="6897556" y="1919501"/>
                </a:cubicBezTo>
                <a:cubicBezTo>
                  <a:pt x="6877850" y="1913228"/>
                  <a:pt x="6856885" y="1910301"/>
                  <a:pt x="6834243" y="1910301"/>
                </a:cubicBezTo>
                <a:cubicBezTo>
                  <a:pt x="6782461" y="1910301"/>
                  <a:pt x="6736548" y="1931001"/>
                  <a:pt x="6703424" y="1965084"/>
                </a:cubicBezTo>
                <a:cubicBezTo>
                  <a:pt x="6670510" y="1999166"/>
                  <a:pt x="6650384" y="2046631"/>
                  <a:pt x="6650384" y="2100368"/>
                </a:cubicBezTo>
                <a:cubicBezTo>
                  <a:pt x="6650384" y="2154105"/>
                  <a:pt x="6669671" y="2201779"/>
                  <a:pt x="6701957" y="2236070"/>
                </a:cubicBezTo>
                <a:cubicBezTo>
                  <a:pt x="6734242" y="2270152"/>
                  <a:pt x="6779526" y="2291062"/>
                  <a:pt x="6831308" y="2291062"/>
                </a:cubicBezTo>
                <a:cubicBezTo>
                  <a:pt x="6878898" y="2291062"/>
                  <a:pt x="6917473" y="2275798"/>
                  <a:pt x="6945984" y="2250498"/>
                </a:cubicBezTo>
                <a:cubicBezTo>
                  <a:pt x="6974496" y="2225197"/>
                  <a:pt x="6992735" y="2189442"/>
                  <a:pt x="6999863" y="2148460"/>
                </a:cubicBezTo>
                <a:cubicBezTo>
                  <a:pt x="6825438" y="2148460"/>
                  <a:pt x="6825438" y="2148460"/>
                  <a:pt x="6825438" y="2148460"/>
                </a:cubicBezTo>
                <a:cubicBezTo>
                  <a:pt x="6849128" y="2111241"/>
                  <a:pt x="6849128" y="2111241"/>
                  <a:pt x="6849128" y="2111241"/>
                </a:cubicBezTo>
                <a:cubicBezTo>
                  <a:pt x="6873028" y="2074022"/>
                  <a:pt x="6873028" y="2074022"/>
                  <a:pt x="6873028" y="2074022"/>
                </a:cubicBezTo>
                <a:cubicBezTo>
                  <a:pt x="7078061" y="2074022"/>
                  <a:pt x="7078061" y="2074022"/>
                  <a:pt x="7078061" y="2074022"/>
                </a:cubicBezTo>
                <a:cubicBezTo>
                  <a:pt x="7079319" y="2078204"/>
                  <a:pt x="7080158" y="2083849"/>
                  <a:pt x="7080787" y="2090540"/>
                </a:cubicBezTo>
                <a:cubicBezTo>
                  <a:pt x="7081415" y="2096813"/>
                  <a:pt x="7081835" y="2103922"/>
                  <a:pt x="7081835" y="2110613"/>
                </a:cubicBezTo>
                <a:cubicBezTo>
                  <a:pt x="7081835" y="2183378"/>
                  <a:pt x="7056258" y="2247361"/>
                  <a:pt x="7011813" y="2293362"/>
                </a:cubicBezTo>
                <a:cubicBezTo>
                  <a:pt x="6967788" y="2339363"/>
                  <a:pt x="6904894" y="2366963"/>
                  <a:pt x="6830470" y="2366963"/>
                </a:cubicBezTo>
                <a:cubicBezTo>
                  <a:pt x="6756255" y="2366963"/>
                  <a:pt x="6690007" y="2337481"/>
                  <a:pt x="6642417" y="2289389"/>
                </a:cubicBezTo>
                <a:cubicBezTo>
                  <a:pt x="6595037" y="2241088"/>
                  <a:pt x="6565897" y="2174387"/>
                  <a:pt x="6565897" y="2100368"/>
                </a:cubicBezTo>
                <a:cubicBezTo>
                  <a:pt x="6565897" y="2026139"/>
                  <a:pt x="6595876" y="1959438"/>
                  <a:pt x="6644514" y="1911346"/>
                </a:cubicBezTo>
                <a:cubicBezTo>
                  <a:pt x="6692942" y="1863255"/>
                  <a:pt x="6760238" y="1833563"/>
                  <a:pt x="6834872" y="1833563"/>
                </a:cubicBezTo>
                <a:close/>
                <a:moveTo>
                  <a:pt x="501650" y="1403350"/>
                </a:moveTo>
                <a:cubicBezTo>
                  <a:pt x="501650" y="1403350"/>
                  <a:pt x="501650" y="1403350"/>
                  <a:pt x="501650" y="1925638"/>
                </a:cubicBezTo>
                <a:cubicBezTo>
                  <a:pt x="501650" y="1925638"/>
                  <a:pt x="501650" y="1925638"/>
                  <a:pt x="842112" y="1925638"/>
                </a:cubicBezTo>
                <a:cubicBezTo>
                  <a:pt x="842112" y="1925638"/>
                  <a:pt x="842112" y="1925638"/>
                  <a:pt x="1182574" y="1925638"/>
                </a:cubicBezTo>
                <a:cubicBezTo>
                  <a:pt x="1258233" y="1925638"/>
                  <a:pt x="1326576" y="1896842"/>
                  <a:pt x="1375900" y="1849684"/>
                </a:cubicBezTo>
                <a:cubicBezTo>
                  <a:pt x="1425224" y="1802317"/>
                  <a:pt x="1455738" y="1736796"/>
                  <a:pt x="1455738" y="1662720"/>
                </a:cubicBezTo>
                <a:cubicBezTo>
                  <a:pt x="1455738" y="1588853"/>
                  <a:pt x="1425224" y="1523958"/>
                  <a:pt x="1375900" y="1477635"/>
                </a:cubicBezTo>
                <a:cubicBezTo>
                  <a:pt x="1326576" y="1431103"/>
                  <a:pt x="1258233" y="1403350"/>
                  <a:pt x="1182574" y="1403350"/>
                </a:cubicBezTo>
                <a:cubicBezTo>
                  <a:pt x="1182574" y="1403350"/>
                  <a:pt x="1182574" y="1403350"/>
                  <a:pt x="501650" y="1403350"/>
                </a:cubicBezTo>
                <a:close/>
                <a:moveTo>
                  <a:pt x="7349808" y="1012825"/>
                </a:moveTo>
                <a:cubicBezTo>
                  <a:pt x="7297999" y="1012825"/>
                  <a:pt x="7251643" y="1033706"/>
                  <a:pt x="7218292" y="1067952"/>
                </a:cubicBezTo>
                <a:cubicBezTo>
                  <a:pt x="7184731" y="1102197"/>
                  <a:pt x="7164385" y="1149598"/>
                  <a:pt x="7164385" y="1202427"/>
                </a:cubicBezTo>
                <a:cubicBezTo>
                  <a:pt x="7164385" y="1255466"/>
                  <a:pt x="7184731" y="1302866"/>
                  <a:pt x="7218292" y="1336903"/>
                </a:cubicBezTo>
                <a:cubicBezTo>
                  <a:pt x="7251643" y="1371148"/>
                  <a:pt x="7297999" y="1392238"/>
                  <a:pt x="7349808" y="1392238"/>
                </a:cubicBezTo>
                <a:cubicBezTo>
                  <a:pt x="7401827" y="1392238"/>
                  <a:pt x="7448393" y="1371357"/>
                  <a:pt x="7481953" y="1337320"/>
                </a:cubicBezTo>
                <a:cubicBezTo>
                  <a:pt x="7515304" y="1303075"/>
                  <a:pt x="7535860" y="1255675"/>
                  <a:pt x="7535860" y="1202427"/>
                </a:cubicBezTo>
                <a:cubicBezTo>
                  <a:pt x="7535860" y="1149598"/>
                  <a:pt x="7515304" y="1102197"/>
                  <a:pt x="7481534" y="1067952"/>
                </a:cubicBezTo>
                <a:cubicBezTo>
                  <a:pt x="7447973" y="1033706"/>
                  <a:pt x="7401408" y="1012825"/>
                  <a:pt x="7349808" y="1012825"/>
                </a:cubicBezTo>
                <a:close/>
                <a:moveTo>
                  <a:pt x="10448922" y="946150"/>
                </a:moveTo>
                <a:lnTo>
                  <a:pt x="10552110" y="946150"/>
                </a:lnTo>
                <a:lnTo>
                  <a:pt x="10671172" y="1139825"/>
                </a:lnTo>
                <a:lnTo>
                  <a:pt x="10790235" y="1333501"/>
                </a:lnTo>
                <a:lnTo>
                  <a:pt x="10790235" y="946150"/>
                </a:lnTo>
                <a:lnTo>
                  <a:pt x="10869610" y="946150"/>
                </a:lnTo>
                <a:lnTo>
                  <a:pt x="10869610" y="1458913"/>
                </a:lnTo>
                <a:lnTo>
                  <a:pt x="10772772" y="1458913"/>
                </a:lnTo>
                <a:lnTo>
                  <a:pt x="10650535" y="1260475"/>
                </a:lnTo>
                <a:lnTo>
                  <a:pt x="10528297" y="1062038"/>
                </a:lnTo>
                <a:lnTo>
                  <a:pt x="10528297" y="1458913"/>
                </a:lnTo>
                <a:lnTo>
                  <a:pt x="10448922" y="1458913"/>
                </a:lnTo>
                <a:close/>
                <a:moveTo>
                  <a:pt x="10185397" y="946150"/>
                </a:moveTo>
                <a:lnTo>
                  <a:pt x="10267947" y="946150"/>
                </a:lnTo>
                <a:lnTo>
                  <a:pt x="10267947" y="1458913"/>
                </a:lnTo>
                <a:lnTo>
                  <a:pt x="10185397" y="1458913"/>
                </a:lnTo>
                <a:close/>
                <a:moveTo>
                  <a:pt x="9656760" y="946150"/>
                </a:moveTo>
                <a:lnTo>
                  <a:pt x="10059985" y="946150"/>
                </a:lnTo>
                <a:lnTo>
                  <a:pt x="10059985" y="1022350"/>
                </a:lnTo>
                <a:lnTo>
                  <a:pt x="9899648" y="1022350"/>
                </a:lnTo>
                <a:lnTo>
                  <a:pt x="9899648" y="1458913"/>
                </a:lnTo>
                <a:lnTo>
                  <a:pt x="9817098" y="1458913"/>
                </a:lnTo>
                <a:lnTo>
                  <a:pt x="9817098" y="1022350"/>
                </a:lnTo>
                <a:lnTo>
                  <a:pt x="9656760" y="1022350"/>
                </a:lnTo>
                <a:close/>
                <a:moveTo>
                  <a:pt x="9336085" y="946150"/>
                </a:moveTo>
                <a:lnTo>
                  <a:pt x="9418635" y="946150"/>
                </a:lnTo>
                <a:lnTo>
                  <a:pt x="9418635" y="1382713"/>
                </a:lnTo>
                <a:lnTo>
                  <a:pt x="9671048" y="1382713"/>
                </a:lnTo>
                <a:lnTo>
                  <a:pt x="9671048" y="1458913"/>
                </a:lnTo>
                <a:lnTo>
                  <a:pt x="9336085" y="1458913"/>
                </a:lnTo>
                <a:close/>
                <a:moveTo>
                  <a:pt x="8766172" y="946150"/>
                </a:moveTo>
                <a:cubicBezTo>
                  <a:pt x="8848414" y="946150"/>
                  <a:pt x="8848414" y="946150"/>
                  <a:pt x="8848414" y="946150"/>
                </a:cubicBezTo>
                <a:cubicBezTo>
                  <a:pt x="8848414" y="1260391"/>
                  <a:pt x="8848414" y="1260391"/>
                  <a:pt x="8848414" y="1260391"/>
                </a:cubicBezTo>
                <a:cubicBezTo>
                  <a:pt x="8848414" y="1297706"/>
                  <a:pt x="8861356" y="1331038"/>
                  <a:pt x="8883900" y="1355146"/>
                </a:cubicBezTo>
                <a:cubicBezTo>
                  <a:pt x="8906443" y="1379044"/>
                  <a:pt x="8939006" y="1393718"/>
                  <a:pt x="8978249" y="1393718"/>
                </a:cubicBezTo>
                <a:cubicBezTo>
                  <a:pt x="9017074" y="1393718"/>
                  <a:pt x="9049219" y="1379044"/>
                  <a:pt x="9071972" y="1355146"/>
                </a:cubicBezTo>
                <a:cubicBezTo>
                  <a:pt x="9094515" y="1331038"/>
                  <a:pt x="9107457" y="1297706"/>
                  <a:pt x="9107457" y="1260391"/>
                </a:cubicBezTo>
                <a:cubicBezTo>
                  <a:pt x="9107457" y="946150"/>
                  <a:pt x="9107457" y="946150"/>
                  <a:pt x="9107457" y="946150"/>
                </a:cubicBezTo>
                <a:cubicBezTo>
                  <a:pt x="9188447" y="946150"/>
                  <a:pt x="9188447" y="946150"/>
                  <a:pt x="9188447" y="946150"/>
                </a:cubicBezTo>
                <a:cubicBezTo>
                  <a:pt x="9188447" y="1261230"/>
                  <a:pt x="9188447" y="1261230"/>
                  <a:pt x="9188447" y="1261230"/>
                </a:cubicBezTo>
                <a:cubicBezTo>
                  <a:pt x="9188447" y="1321185"/>
                  <a:pt x="9166112" y="1373384"/>
                  <a:pt x="9128539" y="1410489"/>
                </a:cubicBezTo>
                <a:cubicBezTo>
                  <a:pt x="9090758" y="1447804"/>
                  <a:pt x="9038156" y="1470025"/>
                  <a:pt x="8977623" y="1470025"/>
                </a:cubicBezTo>
                <a:cubicBezTo>
                  <a:pt x="8917089" y="1470025"/>
                  <a:pt x="8864278" y="1447804"/>
                  <a:pt x="8826497" y="1410489"/>
                </a:cubicBezTo>
                <a:cubicBezTo>
                  <a:pt x="8788716" y="1373384"/>
                  <a:pt x="8766172" y="1321185"/>
                  <a:pt x="8766172" y="1261230"/>
                </a:cubicBezTo>
                <a:cubicBezTo>
                  <a:pt x="8766172" y="946150"/>
                  <a:pt x="8766172" y="946150"/>
                  <a:pt x="8766172" y="946150"/>
                </a:cubicBezTo>
                <a:close/>
                <a:moveTo>
                  <a:pt x="7737472" y="946150"/>
                </a:moveTo>
                <a:lnTo>
                  <a:pt x="7839072" y="946150"/>
                </a:lnTo>
                <a:lnTo>
                  <a:pt x="7958134" y="1139825"/>
                </a:lnTo>
                <a:lnTo>
                  <a:pt x="8077197" y="1333501"/>
                </a:lnTo>
                <a:lnTo>
                  <a:pt x="8077197" y="946150"/>
                </a:lnTo>
                <a:lnTo>
                  <a:pt x="8156572" y="946150"/>
                </a:lnTo>
                <a:lnTo>
                  <a:pt x="8156572" y="1458913"/>
                </a:lnTo>
                <a:lnTo>
                  <a:pt x="8061322" y="1458913"/>
                </a:lnTo>
                <a:lnTo>
                  <a:pt x="7939084" y="1260475"/>
                </a:lnTo>
                <a:lnTo>
                  <a:pt x="7815259" y="1062038"/>
                </a:lnTo>
                <a:lnTo>
                  <a:pt x="7815259" y="1458913"/>
                </a:lnTo>
                <a:lnTo>
                  <a:pt x="7737472" y="1458913"/>
                </a:lnTo>
                <a:close/>
                <a:moveTo>
                  <a:pt x="11253544" y="936625"/>
                </a:moveTo>
                <a:cubicBezTo>
                  <a:pt x="11284280" y="936625"/>
                  <a:pt x="11313343" y="940389"/>
                  <a:pt x="11340315" y="948334"/>
                </a:cubicBezTo>
                <a:cubicBezTo>
                  <a:pt x="11367287" y="956071"/>
                  <a:pt x="11391959" y="967989"/>
                  <a:pt x="11414331" y="984090"/>
                </a:cubicBezTo>
                <a:cubicBezTo>
                  <a:pt x="11392795" y="1017545"/>
                  <a:pt x="11392795" y="1017545"/>
                  <a:pt x="11392795" y="1017545"/>
                </a:cubicBezTo>
                <a:cubicBezTo>
                  <a:pt x="11371260" y="1051209"/>
                  <a:pt x="11371260" y="1051209"/>
                  <a:pt x="11371260" y="1051209"/>
                </a:cubicBezTo>
                <a:cubicBezTo>
                  <a:pt x="11354114" y="1038036"/>
                  <a:pt x="11335715" y="1028627"/>
                  <a:pt x="11316270" y="1022354"/>
                </a:cubicBezTo>
                <a:cubicBezTo>
                  <a:pt x="11296616" y="1016290"/>
                  <a:pt x="11275498" y="1013363"/>
                  <a:pt x="11252917" y="1013363"/>
                </a:cubicBezTo>
                <a:cubicBezTo>
                  <a:pt x="11201273" y="1013363"/>
                  <a:pt x="11155483" y="1034063"/>
                  <a:pt x="11122657" y="1067936"/>
                </a:cubicBezTo>
                <a:cubicBezTo>
                  <a:pt x="11089622" y="1102019"/>
                  <a:pt x="11069549" y="1149692"/>
                  <a:pt x="11069549" y="1203221"/>
                </a:cubicBezTo>
                <a:cubicBezTo>
                  <a:pt x="11069549" y="1256958"/>
                  <a:pt x="11088785" y="1304631"/>
                  <a:pt x="11120984" y="1338923"/>
                </a:cubicBezTo>
                <a:cubicBezTo>
                  <a:pt x="11153393" y="1373214"/>
                  <a:pt x="11198346" y="1394124"/>
                  <a:pt x="11249990" y="1394124"/>
                </a:cubicBezTo>
                <a:cubicBezTo>
                  <a:pt x="11297452" y="1394124"/>
                  <a:pt x="11335924" y="1378860"/>
                  <a:pt x="11364360" y="1353350"/>
                </a:cubicBezTo>
                <a:cubicBezTo>
                  <a:pt x="11392795" y="1328050"/>
                  <a:pt x="11410986" y="1292295"/>
                  <a:pt x="11418095" y="1251521"/>
                </a:cubicBezTo>
                <a:cubicBezTo>
                  <a:pt x="11244136" y="1251521"/>
                  <a:pt x="11244136" y="1251521"/>
                  <a:pt x="11244136" y="1251521"/>
                </a:cubicBezTo>
                <a:cubicBezTo>
                  <a:pt x="11267971" y="1214303"/>
                  <a:pt x="11267971" y="1214303"/>
                  <a:pt x="11267971" y="1214303"/>
                </a:cubicBezTo>
                <a:cubicBezTo>
                  <a:pt x="11291598" y="1177084"/>
                  <a:pt x="11291598" y="1177084"/>
                  <a:pt x="11291598" y="1177084"/>
                </a:cubicBezTo>
                <a:cubicBezTo>
                  <a:pt x="11496083" y="1177084"/>
                  <a:pt x="11496083" y="1177084"/>
                  <a:pt x="11496083" y="1177084"/>
                </a:cubicBezTo>
                <a:cubicBezTo>
                  <a:pt x="11497338" y="1181057"/>
                  <a:pt x="11498174" y="1186911"/>
                  <a:pt x="11498802" y="1193393"/>
                </a:cubicBezTo>
                <a:cubicBezTo>
                  <a:pt x="11499429" y="1199875"/>
                  <a:pt x="11499847" y="1206984"/>
                  <a:pt x="11499847" y="1213466"/>
                </a:cubicBezTo>
                <a:cubicBezTo>
                  <a:pt x="11499847" y="1286231"/>
                  <a:pt x="11474339" y="1350214"/>
                  <a:pt x="11430222" y="1396215"/>
                </a:cubicBezTo>
                <a:cubicBezTo>
                  <a:pt x="11386105" y="1442216"/>
                  <a:pt x="11323379" y="1470025"/>
                  <a:pt x="11249154" y="1470025"/>
                </a:cubicBezTo>
                <a:cubicBezTo>
                  <a:pt x="11175137" y="1470025"/>
                  <a:pt x="11109066" y="1440334"/>
                  <a:pt x="11061813" y="1392242"/>
                </a:cubicBezTo>
                <a:cubicBezTo>
                  <a:pt x="11014351" y="1344150"/>
                  <a:pt x="10985497" y="1277449"/>
                  <a:pt x="10985497" y="1203221"/>
                </a:cubicBezTo>
                <a:cubicBezTo>
                  <a:pt x="10985497" y="1129201"/>
                  <a:pt x="11015187" y="1062500"/>
                  <a:pt x="11063695" y="1014408"/>
                </a:cubicBezTo>
                <a:cubicBezTo>
                  <a:pt x="11111994" y="966317"/>
                  <a:pt x="11179110" y="936625"/>
                  <a:pt x="11253544" y="936625"/>
                </a:cubicBezTo>
                <a:close/>
                <a:moveTo>
                  <a:pt x="8471697" y="936625"/>
                </a:moveTo>
                <a:cubicBezTo>
                  <a:pt x="8502452" y="936625"/>
                  <a:pt x="8530906" y="941434"/>
                  <a:pt x="8556850" y="949798"/>
                </a:cubicBezTo>
                <a:cubicBezTo>
                  <a:pt x="8582793" y="958162"/>
                  <a:pt x="8606225" y="970080"/>
                  <a:pt x="8626729" y="984717"/>
                </a:cubicBezTo>
                <a:cubicBezTo>
                  <a:pt x="8626729" y="984717"/>
                  <a:pt x="8626729" y="984717"/>
                  <a:pt x="8606225" y="1017336"/>
                </a:cubicBezTo>
                <a:cubicBezTo>
                  <a:pt x="8606225" y="1017336"/>
                  <a:pt x="8606225" y="1017336"/>
                  <a:pt x="8585722" y="1049745"/>
                </a:cubicBezTo>
                <a:cubicBezTo>
                  <a:pt x="8566474" y="1037409"/>
                  <a:pt x="8547644" y="1027581"/>
                  <a:pt x="8528605" y="1021099"/>
                </a:cubicBezTo>
                <a:cubicBezTo>
                  <a:pt x="8509775" y="1014617"/>
                  <a:pt x="8490736" y="1011063"/>
                  <a:pt x="8471070" y="1011063"/>
                </a:cubicBezTo>
                <a:cubicBezTo>
                  <a:pt x="8441151" y="1011063"/>
                  <a:pt x="8418974" y="1019217"/>
                  <a:pt x="8404328" y="1032181"/>
                </a:cubicBezTo>
                <a:cubicBezTo>
                  <a:pt x="8389683" y="1045354"/>
                  <a:pt x="8382570" y="1063755"/>
                  <a:pt x="8382570" y="1084246"/>
                </a:cubicBezTo>
                <a:cubicBezTo>
                  <a:pt x="8382570" y="1108292"/>
                  <a:pt x="8393449" y="1123556"/>
                  <a:pt x="8412697" y="1135474"/>
                </a:cubicBezTo>
                <a:cubicBezTo>
                  <a:pt x="8432155" y="1147183"/>
                  <a:pt x="8459772" y="1155338"/>
                  <a:pt x="8493038" y="1165165"/>
                </a:cubicBezTo>
                <a:cubicBezTo>
                  <a:pt x="8532789" y="1177293"/>
                  <a:pt x="8571704" y="1190257"/>
                  <a:pt x="8600786" y="1212421"/>
                </a:cubicBezTo>
                <a:cubicBezTo>
                  <a:pt x="8629658" y="1234585"/>
                  <a:pt x="8648697" y="1265740"/>
                  <a:pt x="8648697" y="1314250"/>
                </a:cubicBezTo>
                <a:cubicBezTo>
                  <a:pt x="8648697" y="1359205"/>
                  <a:pt x="8632169" y="1398097"/>
                  <a:pt x="8601413" y="1425906"/>
                </a:cubicBezTo>
                <a:cubicBezTo>
                  <a:pt x="8570658" y="1453507"/>
                  <a:pt x="8525467" y="1470025"/>
                  <a:pt x="8468140" y="1470025"/>
                </a:cubicBezTo>
                <a:cubicBezTo>
                  <a:pt x="8427552" y="1470025"/>
                  <a:pt x="8393031" y="1463125"/>
                  <a:pt x="8363531" y="1452461"/>
                </a:cubicBezTo>
                <a:cubicBezTo>
                  <a:pt x="8333821" y="1441797"/>
                  <a:pt x="8308715" y="1427161"/>
                  <a:pt x="8286747" y="1411479"/>
                </a:cubicBezTo>
                <a:cubicBezTo>
                  <a:pt x="8286747" y="1411479"/>
                  <a:pt x="8286747" y="1411479"/>
                  <a:pt x="8307251" y="1379069"/>
                </a:cubicBezTo>
                <a:cubicBezTo>
                  <a:pt x="8307251" y="1379069"/>
                  <a:pt x="8307251" y="1379069"/>
                  <a:pt x="8327754" y="1346450"/>
                </a:cubicBezTo>
                <a:cubicBezTo>
                  <a:pt x="8349931" y="1360669"/>
                  <a:pt x="8372318" y="1373005"/>
                  <a:pt x="8395541" y="1381578"/>
                </a:cubicBezTo>
                <a:cubicBezTo>
                  <a:pt x="8418765" y="1390360"/>
                  <a:pt x="8442825" y="1395378"/>
                  <a:pt x="8468768" y="1395378"/>
                </a:cubicBezTo>
                <a:cubicBezTo>
                  <a:pt x="8500569" y="1395378"/>
                  <a:pt x="8525048" y="1387224"/>
                  <a:pt x="8541367" y="1373633"/>
                </a:cubicBezTo>
                <a:cubicBezTo>
                  <a:pt x="8557686" y="1360041"/>
                  <a:pt x="8566055" y="1341014"/>
                  <a:pt x="8566055" y="1319477"/>
                </a:cubicBezTo>
                <a:cubicBezTo>
                  <a:pt x="8566055" y="1295640"/>
                  <a:pt x="8554967" y="1280376"/>
                  <a:pt x="8535509" y="1268458"/>
                </a:cubicBezTo>
                <a:cubicBezTo>
                  <a:pt x="8516261" y="1256540"/>
                  <a:pt x="8488644" y="1248176"/>
                  <a:pt x="8455587" y="1238348"/>
                </a:cubicBezTo>
                <a:cubicBezTo>
                  <a:pt x="8415417" y="1226221"/>
                  <a:pt x="8376502" y="1213466"/>
                  <a:pt x="8347630" y="1191511"/>
                </a:cubicBezTo>
                <a:cubicBezTo>
                  <a:pt x="8318758" y="1169556"/>
                  <a:pt x="8299928" y="1138192"/>
                  <a:pt x="8299928" y="1089264"/>
                </a:cubicBezTo>
                <a:cubicBezTo>
                  <a:pt x="8299928" y="1044727"/>
                  <a:pt x="8315829" y="1006463"/>
                  <a:pt x="8345329" y="979489"/>
                </a:cubicBezTo>
                <a:cubicBezTo>
                  <a:pt x="8374828" y="952516"/>
                  <a:pt x="8417718" y="936625"/>
                  <a:pt x="8471697" y="936625"/>
                </a:cubicBezTo>
                <a:close/>
                <a:moveTo>
                  <a:pt x="7349808" y="936625"/>
                </a:moveTo>
                <a:cubicBezTo>
                  <a:pt x="7424849" y="936625"/>
                  <a:pt x="7492344" y="966526"/>
                  <a:pt x="7541183" y="1014826"/>
                </a:cubicBezTo>
                <a:cubicBezTo>
                  <a:pt x="7590023" y="1063127"/>
                  <a:pt x="7619997" y="1129828"/>
                  <a:pt x="7619997" y="1203221"/>
                </a:cubicBezTo>
                <a:cubicBezTo>
                  <a:pt x="7619997" y="1276613"/>
                  <a:pt x="7590023" y="1343314"/>
                  <a:pt x="7541183" y="1391615"/>
                </a:cubicBezTo>
                <a:cubicBezTo>
                  <a:pt x="7492344" y="1440125"/>
                  <a:pt x="7424849" y="1470025"/>
                  <a:pt x="7349808" y="1470025"/>
                </a:cubicBezTo>
                <a:cubicBezTo>
                  <a:pt x="7274767" y="1470025"/>
                  <a:pt x="7207272" y="1440125"/>
                  <a:pt x="7158642" y="1391615"/>
                </a:cubicBezTo>
                <a:cubicBezTo>
                  <a:pt x="7110012" y="1343314"/>
                  <a:pt x="7080247" y="1276613"/>
                  <a:pt x="7080247" y="1203221"/>
                </a:cubicBezTo>
                <a:cubicBezTo>
                  <a:pt x="7080247" y="1129828"/>
                  <a:pt x="7110012" y="1063127"/>
                  <a:pt x="7158642" y="1014826"/>
                </a:cubicBezTo>
                <a:cubicBezTo>
                  <a:pt x="7207272" y="966526"/>
                  <a:pt x="7274767" y="936625"/>
                  <a:pt x="7349808" y="936625"/>
                </a:cubicBezTo>
                <a:close/>
                <a:moveTo>
                  <a:pt x="6837427" y="936625"/>
                </a:moveTo>
                <a:cubicBezTo>
                  <a:pt x="6874092" y="936625"/>
                  <a:pt x="6904891" y="941852"/>
                  <a:pt x="6932756" y="951680"/>
                </a:cubicBezTo>
                <a:cubicBezTo>
                  <a:pt x="6960412" y="961507"/>
                  <a:pt x="6984925" y="975726"/>
                  <a:pt x="7008810" y="993499"/>
                </a:cubicBezTo>
                <a:cubicBezTo>
                  <a:pt x="7008810" y="993499"/>
                  <a:pt x="7008810" y="993499"/>
                  <a:pt x="6987439" y="1026745"/>
                </a:cubicBezTo>
                <a:cubicBezTo>
                  <a:pt x="6987439" y="1026745"/>
                  <a:pt x="6987439" y="1026745"/>
                  <a:pt x="6966278" y="1059991"/>
                </a:cubicBezTo>
                <a:cubicBezTo>
                  <a:pt x="6946584" y="1044727"/>
                  <a:pt x="6926680" y="1032809"/>
                  <a:pt x="6904891" y="1024863"/>
                </a:cubicBezTo>
                <a:cubicBezTo>
                  <a:pt x="6883101" y="1016708"/>
                  <a:pt x="6859845" y="1012526"/>
                  <a:pt x="6833027" y="1012526"/>
                </a:cubicBezTo>
                <a:cubicBezTo>
                  <a:pt x="6782115" y="1012526"/>
                  <a:pt x="6736441" y="1033436"/>
                  <a:pt x="6703338" y="1067727"/>
                </a:cubicBezTo>
                <a:cubicBezTo>
                  <a:pt x="6670444" y="1102019"/>
                  <a:pt x="6649912" y="1149483"/>
                  <a:pt x="6649912" y="1203221"/>
                </a:cubicBezTo>
                <a:cubicBezTo>
                  <a:pt x="6649912" y="1256958"/>
                  <a:pt x="6670444" y="1304631"/>
                  <a:pt x="6703338" y="1338923"/>
                </a:cubicBezTo>
                <a:cubicBezTo>
                  <a:pt x="6736441" y="1373214"/>
                  <a:pt x="6782115" y="1393915"/>
                  <a:pt x="6833027" y="1393915"/>
                </a:cubicBezTo>
                <a:cubicBezTo>
                  <a:pt x="6859845" y="1393915"/>
                  <a:pt x="6883101" y="1389733"/>
                  <a:pt x="6904891" y="1381787"/>
                </a:cubicBezTo>
                <a:cubicBezTo>
                  <a:pt x="6926680" y="1373633"/>
                  <a:pt x="6946584" y="1361923"/>
                  <a:pt x="6966278" y="1346450"/>
                </a:cubicBezTo>
                <a:cubicBezTo>
                  <a:pt x="6966278" y="1346450"/>
                  <a:pt x="6966278" y="1346450"/>
                  <a:pt x="6987439" y="1379696"/>
                </a:cubicBezTo>
                <a:cubicBezTo>
                  <a:pt x="6987439" y="1379696"/>
                  <a:pt x="6987439" y="1379696"/>
                  <a:pt x="7008810" y="1412942"/>
                </a:cubicBezTo>
                <a:cubicBezTo>
                  <a:pt x="6984925" y="1430924"/>
                  <a:pt x="6960412" y="1445143"/>
                  <a:pt x="6932756" y="1454970"/>
                </a:cubicBezTo>
                <a:cubicBezTo>
                  <a:pt x="6904891" y="1464589"/>
                  <a:pt x="6874092" y="1470025"/>
                  <a:pt x="6837427" y="1470025"/>
                </a:cubicBezTo>
                <a:cubicBezTo>
                  <a:pt x="6761373" y="1470025"/>
                  <a:pt x="6693491" y="1440334"/>
                  <a:pt x="6644674" y="1392242"/>
                </a:cubicBezTo>
                <a:cubicBezTo>
                  <a:pt x="6595648" y="1344150"/>
                  <a:pt x="6565897" y="1277449"/>
                  <a:pt x="6565897" y="1203221"/>
                </a:cubicBezTo>
                <a:cubicBezTo>
                  <a:pt x="6565897" y="1129201"/>
                  <a:pt x="6595648" y="1062500"/>
                  <a:pt x="6644674" y="1014408"/>
                </a:cubicBezTo>
                <a:cubicBezTo>
                  <a:pt x="6693491" y="966107"/>
                  <a:pt x="6761373" y="936625"/>
                  <a:pt x="6837427" y="936625"/>
                </a:cubicBezTo>
                <a:close/>
                <a:moveTo>
                  <a:pt x="501650" y="477838"/>
                </a:moveTo>
                <a:cubicBezTo>
                  <a:pt x="501650" y="477838"/>
                  <a:pt x="501650" y="477838"/>
                  <a:pt x="501650" y="981076"/>
                </a:cubicBezTo>
                <a:cubicBezTo>
                  <a:pt x="501650" y="981076"/>
                  <a:pt x="501650" y="981076"/>
                  <a:pt x="786010" y="981076"/>
                </a:cubicBezTo>
                <a:cubicBezTo>
                  <a:pt x="786010" y="981076"/>
                  <a:pt x="786010" y="981076"/>
                  <a:pt x="1070579" y="981076"/>
                </a:cubicBezTo>
                <a:cubicBezTo>
                  <a:pt x="1142870" y="981076"/>
                  <a:pt x="1207013" y="953710"/>
                  <a:pt x="1253188" y="908588"/>
                </a:cubicBezTo>
                <a:cubicBezTo>
                  <a:pt x="1299153" y="863466"/>
                  <a:pt x="1327150" y="800169"/>
                  <a:pt x="1327150" y="727681"/>
                </a:cubicBezTo>
                <a:cubicBezTo>
                  <a:pt x="1327150" y="655402"/>
                  <a:pt x="1299153" y="592942"/>
                  <a:pt x="1253188" y="548446"/>
                </a:cubicBezTo>
                <a:cubicBezTo>
                  <a:pt x="1207013" y="503951"/>
                  <a:pt x="1142870" y="477838"/>
                  <a:pt x="1070579" y="477838"/>
                </a:cubicBezTo>
                <a:cubicBezTo>
                  <a:pt x="1070579" y="477838"/>
                  <a:pt x="1070579" y="477838"/>
                  <a:pt x="501650" y="477838"/>
                </a:cubicBezTo>
                <a:close/>
                <a:moveTo>
                  <a:pt x="6675435" y="336550"/>
                </a:moveTo>
                <a:cubicBezTo>
                  <a:pt x="6675435" y="487363"/>
                  <a:pt x="6675435" y="487363"/>
                  <a:pt x="6675435" y="487363"/>
                </a:cubicBezTo>
                <a:cubicBezTo>
                  <a:pt x="6808467" y="487363"/>
                  <a:pt x="6808467" y="487363"/>
                  <a:pt x="6808467" y="487363"/>
                </a:cubicBezTo>
                <a:cubicBezTo>
                  <a:pt x="6831475" y="487363"/>
                  <a:pt x="6851346" y="478985"/>
                  <a:pt x="6865570" y="465370"/>
                </a:cubicBezTo>
                <a:cubicBezTo>
                  <a:pt x="6879793" y="451755"/>
                  <a:pt x="6888160" y="432903"/>
                  <a:pt x="6888160" y="411957"/>
                </a:cubicBezTo>
                <a:cubicBezTo>
                  <a:pt x="6888160" y="390801"/>
                  <a:pt x="6879793" y="371949"/>
                  <a:pt x="6865570" y="358334"/>
                </a:cubicBezTo>
                <a:cubicBezTo>
                  <a:pt x="6851346" y="344719"/>
                  <a:pt x="6831475" y="336550"/>
                  <a:pt x="6808467" y="336550"/>
                </a:cubicBezTo>
                <a:cubicBezTo>
                  <a:pt x="6675435" y="336550"/>
                  <a:pt x="6675435" y="336550"/>
                  <a:pt x="6675435" y="336550"/>
                </a:cubicBezTo>
                <a:close/>
                <a:moveTo>
                  <a:pt x="6675435" y="122238"/>
                </a:moveTo>
                <a:cubicBezTo>
                  <a:pt x="6675435" y="265113"/>
                  <a:pt x="6675435" y="265113"/>
                  <a:pt x="6675435" y="265113"/>
                </a:cubicBezTo>
                <a:cubicBezTo>
                  <a:pt x="6795279" y="265113"/>
                  <a:pt x="6795279" y="265113"/>
                  <a:pt x="6795279" y="265113"/>
                </a:cubicBezTo>
                <a:cubicBezTo>
                  <a:pt x="6816822" y="265113"/>
                  <a:pt x="6835228" y="257396"/>
                  <a:pt x="6848404" y="244673"/>
                </a:cubicBezTo>
                <a:cubicBezTo>
                  <a:pt x="6861372" y="231949"/>
                  <a:pt x="6869110" y="214012"/>
                  <a:pt x="6869110" y="193571"/>
                </a:cubicBezTo>
                <a:cubicBezTo>
                  <a:pt x="6869110" y="173131"/>
                  <a:pt x="6861372" y="155402"/>
                  <a:pt x="6848404" y="142679"/>
                </a:cubicBezTo>
                <a:cubicBezTo>
                  <a:pt x="6835228" y="129747"/>
                  <a:pt x="6816822" y="122238"/>
                  <a:pt x="6795279" y="122238"/>
                </a:cubicBezTo>
                <a:cubicBezTo>
                  <a:pt x="6675435" y="122238"/>
                  <a:pt x="6675435" y="122238"/>
                  <a:pt x="6675435" y="122238"/>
                </a:cubicBezTo>
                <a:close/>
                <a:moveTo>
                  <a:pt x="8850791" y="114300"/>
                </a:moveTo>
                <a:cubicBezTo>
                  <a:pt x="8799203" y="114300"/>
                  <a:pt x="8753045" y="135269"/>
                  <a:pt x="8719837" y="169657"/>
                </a:cubicBezTo>
                <a:cubicBezTo>
                  <a:pt x="8686419" y="204046"/>
                  <a:pt x="8666160" y="251645"/>
                  <a:pt x="8666160" y="304905"/>
                </a:cubicBezTo>
                <a:cubicBezTo>
                  <a:pt x="8666160" y="357956"/>
                  <a:pt x="8686419" y="405554"/>
                  <a:pt x="8719837" y="439943"/>
                </a:cubicBezTo>
                <a:cubicBezTo>
                  <a:pt x="8753045" y="474332"/>
                  <a:pt x="8799203" y="495300"/>
                  <a:pt x="8850791" y="495300"/>
                </a:cubicBezTo>
                <a:cubicBezTo>
                  <a:pt x="8902588" y="495300"/>
                  <a:pt x="8948954" y="474541"/>
                  <a:pt x="8982163" y="440153"/>
                </a:cubicBezTo>
                <a:cubicBezTo>
                  <a:pt x="9015580" y="405974"/>
                  <a:pt x="9036048" y="358375"/>
                  <a:pt x="9036048" y="304905"/>
                </a:cubicBezTo>
                <a:cubicBezTo>
                  <a:pt x="9036048" y="251645"/>
                  <a:pt x="9015371" y="204046"/>
                  <a:pt x="8981954" y="169657"/>
                </a:cubicBezTo>
                <a:cubicBezTo>
                  <a:pt x="8948536" y="135269"/>
                  <a:pt x="8902170" y="114300"/>
                  <a:pt x="8850791" y="114300"/>
                </a:cubicBezTo>
                <a:close/>
                <a:moveTo>
                  <a:pt x="7335415" y="114300"/>
                </a:moveTo>
                <a:cubicBezTo>
                  <a:pt x="7283845" y="114300"/>
                  <a:pt x="7237515" y="135269"/>
                  <a:pt x="7203974" y="169657"/>
                </a:cubicBezTo>
                <a:cubicBezTo>
                  <a:pt x="7170642" y="204046"/>
                  <a:pt x="7150097" y="251645"/>
                  <a:pt x="7150097" y="304905"/>
                </a:cubicBezTo>
                <a:cubicBezTo>
                  <a:pt x="7150097" y="357956"/>
                  <a:pt x="7170642" y="405554"/>
                  <a:pt x="7203974" y="439943"/>
                </a:cubicBezTo>
                <a:cubicBezTo>
                  <a:pt x="7237515" y="474332"/>
                  <a:pt x="7283845" y="495300"/>
                  <a:pt x="7335415" y="495300"/>
                </a:cubicBezTo>
                <a:cubicBezTo>
                  <a:pt x="7387405" y="495300"/>
                  <a:pt x="7433944" y="474541"/>
                  <a:pt x="7467486" y="440153"/>
                </a:cubicBezTo>
                <a:cubicBezTo>
                  <a:pt x="7501028" y="405974"/>
                  <a:pt x="7521572" y="358375"/>
                  <a:pt x="7521572" y="304905"/>
                </a:cubicBezTo>
                <a:cubicBezTo>
                  <a:pt x="7521572" y="251645"/>
                  <a:pt x="7500818" y="204046"/>
                  <a:pt x="7467067" y="169657"/>
                </a:cubicBezTo>
                <a:cubicBezTo>
                  <a:pt x="7433525" y="135269"/>
                  <a:pt x="7386986" y="114300"/>
                  <a:pt x="7335415" y="114300"/>
                </a:cubicBezTo>
                <a:close/>
                <a:moveTo>
                  <a:pt x="9237660" y="49213"/>
                </a:moveTo>
                <a:lnTo>
                  <a:pt x="9339260" y="49213"/>
                </a:lnTo>
                <a:lnTo>
                  <a:pt x="9458322" y="242888"/>
                </a:lnTo>
                <a:lnTo>
                  <a:pt x="9578972" y="436563"/>
                </a:lnTo>
                <a:lnTo>
                  <a:pt x="9578972" y="49213"/>
                </a:lnTo>
                <a:lnTo>
                  <a:pt x="9656760" y="49213"/>
                </a:lnTo>
                <a:lnTo>
                  <a:pt x="9656760" y="560388"/>
                </a:lnTo>
                <a:lnTo>
                  <a:pt x="9561510" y="560388"/>
                </a:lnTo>
                <a:lnTo>
                  <a:pt x="9439272" y="363538"/>
                </a:lnTo>
                <a:lnTo>
                  <a:pt x="9317035" y="165101"/>
                </a:lnTo>
                <a:lnTo>
                  <a:pt x="9317035" y="560388"/>
                </a:lnTo>
                <a:lnTo>
                  <a:pt x="9237660" y="560388"/>
                </a:lnTo>
                <a:close/>
                <a:moveTo>
                  <a:pt x="8126410" y="49213"/>
                </a:moveTo>
                <a:lnTo>
                  <a:pt x="8529635" y="49213"/>
                </a:lnTo>
                <a:lnTo>
                  <a:pt x="8529635" y="125413"/>
                </a:lnTo>
                <a:lnTo>
                  <a:pt x="8369298" y="125413"/>
                </a:lnTo>
                <a:lnTo>
                  <a:pt x="8369298" y="560388"/>
                </a:lnTo>
                <a:lnTo>
                  <a:pt x="8285160" y="560388"/>
                </a:lnTo>
                <a:lnTo>
                  <a:pt x="8285160" y="125413"/>
                </a:lnTo>
                <a:lnTo>
                  <a:pt x="8126410" y="125413"/>
                </a:lnTo>
                <a:close/>
                <a:moveTo>
                  <a:pt x="6592885" y="49213"/>
                </a:moveTo>
                <a:cubicBezTo>
                  <a:pt x="6795851" y="49213"/>
                  <a:pt x="6795851" y="49213"/>
                  <a:pt x="6795851" y="49213"/>
                </a:cubicBezTo>
                <a:cubicBezTo>
                  <a:pt x="6840537" y="49213"/>
                  <a:pt x="6879794" y="63633"/>
                  <a:pt x="6907775" y="87875"/>
                </a:cubicBezTo>
                <a:cubicBezTo>
                  <a:pt x="6935756" y="112117"/>
                  <a:pt x="6952670" y="146182"/>
                  <a:pt x="6952670" y="185680"/>
                </a:cubicBezTo>
                <a:cubicBezTo>
                  <a:pt x="6952670" y="208041"/>
                  <a:pt x="6946823" y="228103"/>
                  <a:pt x="6936382" y="245658"/>
                </a:cubicBezTo>
                <a:cubicBezTo>
                  <a:pt x="6925733" y="263004"/>
                  <a:pt x="6910698" y="277633"/>
                  <a:pt x="6892114" y="288709"/>
                </a:cubicBezTo>
                <a:cubicBezTo>
                  <a:pt x="6916963" y="300621"/>
                  <a:pt x="6937009" y="318176"/>
                  <a:pt x="6950791" y="339492"/>
                </a:cubicBezTo>
                <a:cubicBezTo>
                  <a:pt x="6964572" y="360808"/>
                  <a:pt x="6972298" y="385677"/>
                  <a:pt x="6972298" y="412845"/>
                </a:cubicBezTo>
                <a:cubicBezTo>
                  <a:pt x="6972298" y="454015"/>
                  <a:pt x="6955384" y="491005"/>
                  <a:pt x="6926359" y="517546"/>
                </a:cubicBezTo>
                <a:cubicBezTo>
                  <a:pt x="6897543" y="544087"/>
                  <a:pt x="6856616" y="560388"/>
                  <a:pt x="6808798" y="560388"/>
                </a:cubicBezTo>
                <a:cubicBezTo>
                  <a:pt x="6592885" y="560388"/>
                  <a:pt x="6592885" y="560388"/>
                  <a:pt x="6592885" y="560388"/>
                </a:cubicBezTo>
                <a:cubicBezTo>
                  <a:pt x="6592885" y="49213"/>
                  <a:pt x="6592885" y="49213"/>
                  <a:pt x="6592885" y="49213"/>
                </a:cubicBezTo>
                <a:close/>
                <a:moveTo>
                  <a:pt x="8850790" y="38100"/>
                </a:moveTo>
                <a:cubicBezTo>
                  <a:pt x="8925610" y="38100"/>
                  <a:pt x="8992907" y="68001"/>
                  <a:pt x="9041603" y="116301"/>
                </a:cubicBezTo>
                <a:cubicBezTo>
                  <a:pt x="9090299" y="164602"/>
                  <a:pt x="9120185" y="231303"/>
                  <a:pt x="9120185" y="304905"/>
                </a:cubicBezTo>
                <a:cubicBezTo>
                  <a:pt x="9120185" y="378297"/>
                  <a:pt x="9090299" y="444998"/>
                  <a:pt x="9041603" y="493090"/>
                </a:cubicBezTo>
                <a:cubicBezTo>
                  <a:pt x="8992907" y="541600"/>
                  <a:pt x="8925610" y="571500"/>
                  <a:pt x="8850790" y="571500"/>
                </a:cubicBezTo>
                <a:cubicBezTo>
                  <a:pt x="8775761" y="571500"/>
                  <a:pt x="8708673" y="541600"/>
                  <a:pt x="8660186" y="493090"/>
                </a:cubicBezTo>
                <a:cubicBezTo>
                  <a:pt x="8611699" y="444998"/>
                  <a:pt x="8582022" y="378297"/>
                  <a:pt x="8582022" y="304905"/>
                </a:cubicBezTo>
                <a:cubicBezTo>
                  <a:pt x="8582022" y="231303"/>
                  <a:pt x="8611699" y="164602"/>
                  <a:pt x="8660186" y="116301"/>
                </a:cubicBezTo>
                <a:cubicBezTo>
                  <a:pt x="8708673" y="68001"/>
                  <a:pt x="8775761" y="38100"/>
                  <a:pt x="8850790" y="38100"/>
                </a:cubicBezTo>
                <a:close/>
                <a:moveTo>
                  <a:pt x="7870035" y="38100"/>
                </a:moveTo>
                <a:cubicBezTo>
                  <a:pt x="7871499" y="38100"/>
                  <a:pt x="7871499" y="38100"/>
                  <a:pt x="7871499" y="38100"/>
                </a:cubicBezTo>
                <a:cubicBezTo>
                  <a:pt x="7901627" y="38309"/>
                  <a:pt x="7929663" y="42909"/>
                  <a:pt x="7955187" y="51273"/>
                </a:cubicBezTo>
                <a:cubicBezTo>
                  <a:pt x="7981131" y="59637"/>
                  <a:pt x="8004563" y="71764"/>
                  <a:pt x="8025067" y="86401"/>
                </a:cubicBezTo>
                <a:cubicBezTo>
                  <a:pt x="8004563" y="118811"/>
                  <a:pt x="8004563" y="118811"/>
                  <a:pt x="8004563" y="118811"/>
                </a:cubicBezTo>
                <a:cubicBezTo>
                  <a:pt x="7984060" y="151429"/>
                  <a:pt x="7984060" y="151429"/>
                  <a:pt x="7984060" y="151429"/>
                </a:cubicBezTo>
                <a:cubicBezTo>
                  <a:pt x="7964811" y="138884"/>
                  <a:pt x="7945982" y="129265"/>
                  <a:pt x="7926943" y="122574"/>
                </a:cubicBezTo>
                <a:cubicBezTo>
                  <a:pt x="7908113" y="116092"/>
                  <a:pt x="7889074" y="112538"/>
                  <a:pt x="7869198" y="112538"/>
                </a:cubicBezTo>
                <a:cubicBezTo>
                  <a:pt x="7839280" y="112538"/>
                  <a:pt x="7817312" y="120692"/>
                  <a:pt x="7802666" y="133865"/>
                </a:cubicBezTo>
                <a:cubicBezTo>
                  <a:pt x="7788021" y="147038"/>
                  <a:pt x="7780907" y="165230"/>
                  <a:pt x="7780907" y="185721"/>
                </a:cubicBezTo>
                <a:cubicBezTo>
                  <a:pt x="7780907" y="209767"/>
                  <a:pt x="7791787" y="225031"/>
                  <a:pt x="7811035" y="236949"/>
                </a:cubicBezTo>
                <a:cubicBezTo>
                  <a:pt x="7830283" y="248658"/>
                  <a:pt x="7857900" y="257022"/>
                  <a:pt x="7891166" y="266849"/>
                </a:cubicBezTo>
                <a:cubicBezTo>
                  <a:pt x="7931127" y="278977"/>
                  <a:pt x="7970042" y="291941"/>
                  <a:pt x="7998914" y="313896"/>
                </a:cubicBezTo>
                <a:cubicBezTo>
                  <a:pt x="8027996" y="336060"/>
                  <a:pt x="8047035" y="367424"/>
                  <a:pt x="8047035" y="415934"/>
                </a:cubicBezTo>
                <a:cubicBezTo>
                  <a:pt x="8047035" y="460889"/>
                  <a:pt x="8030506" y="499781"/>
                  <a:pt x="7999751" y="527381"/>
                </a:cubicBezTo>
                <a:cubicBezTo>
                  <a:pt x="7968787" y="554982"/>
                  <a:pt x="7923804" y="571500"/>
                  <a:pt x="7866478" y="571500"/>
                </a:cubicBezTo>
                <a:cubicBezTo>
                  <a:pt x="7825890" y="571500"/>
                  <a:pt x="7791368" y="564809"/>
                  <a:pt x="7761659" y="554145"/>
                </a:cubicBezTo>
                <a:cubicBezTo>
                  <a:pt x="7731950" y="543272"/>
                  <a:pt x="7707053" y="528845"/>
                  <a:pt x="7685085" y="512954"/>
                </a:cubicBezTo>
                <a:cubicBezTo>
                  <a:pt x="7725883" y="447925"/>
                  <a:pt x="7725883" y="447925"/>
                  <a:pt x="7725883" y="447925"/>
                </a:cubicBezTo>
                <a:cubicBezTo>
                  <a:pt x="7748269" y="462353"/>
                  <a:pt x="7770656" y="474480"/>
                  <a:pt x="7793879" y="483053"/>
                </a:cubicBezTo>
                <a:cubicBezTo>
                  <a:pt x="7816893" y="491835"/>
                  <a:pt x="7841163" y="497063"/>
                  <a:pt x="7867106" y="497063"/>
                </a:cubicBezTo>
                <a:cubicBezTo>
                  <a:pt x="7898907" y="497063"/>
                  <a:pt x="7923177" y="488699"/>
                  <a:pt x="7939496" y="475108"/>
                </a:cubicBezTo>
                <a:cubicBezTo>
                  <a:pt x="7956024" y="461516"/>
                  <a:pt x="7964393" y="442489"/>
                  <a:pt x="7964393" y="420952"/>
                </a:cubicBezTo>
                <a:cubicBezTo>
                  <a:pt x="7964393" y="397324"/>
                  <a:pt x="7953095" y="381851"/>
                  <a:pt x="7933847" y="369933"/>
                </a:cubicBezTo>
                <a:cubicBezTo>
                  <a:pt x="7914389" y="358224"/>
                  <a:pt x="7886982" y="349860"/>
                  <a:pt x="7853925" y="339823"/>
                </a:cubicBezTo>
                <a:cubicBezTo>
                  <a:pt x="7813755" y="327696"/>
                  <a:pt x="7774840" y="314941"/>
                  <a:pt x="7745968" y="292986"/>
                </a:cubicBezTo>
                <a:cubicBezTo>
                  <a:pt x="7717095" y="271031"/>
                  <a:pt x="7698266" y="239667"/>
                  <a:pt x="7698266" y="190739"/>
                </a:cubicBezTo>
                <a:cubicBezTo>
                  <a:pt x="7698266" y="146202"/>
                  <a:pt x="7714166" y="107938"/>
                  <a:pt x="7743666" y="80964"/>
                </a:cubicBezTo>
                <a:cubicBezTo>
                  <a:pt x="7772957" y="53991"/>
                  <a:pt x="7815847" y="38100"/>
                  <a:pt x="7870035" y="38100"/>
                </a:cubicBezTo>
                <a:close/>
                <a:moveTo>
                  <a:pt x="7334624" y="38100"/>
                </a:moveTo>
                <a:cubicBezTo>
                  <a:pt x="7409415" y="38100"/>
                  <a:pt x="7476894" y="68001"/>
                  <a:pt x="7525363" y="116301"/>
                </a:cubicBezTo>
                <a:cubicBezTo>
                  <a:pt x="7574040" y="164602"/>
                  <a:pt x="7604123" y="231303"/>
                  <a:pt x="7604123" y="304905"/>
                </a:cubicBezTo>
                <a:cubicBezTo>
                  <a:pt x="7604123" y="378297"/>
                  <a:pt x="7574040" y="444998"/>
                  <a:pt x="7525363" y="493090"/>
                </a:cubicBezTo>
                <a:cubicBezTo>
                  <a:pt x="7476894" y="541600"/>
                  <a:pt x="7409415" y="571500"/>
                  <a:pt x="7334624" y="571500"/>
                </a:cubicBezTo>
                <a:cubicBezTo>
                  <a:pt x="7259833" y="571500"/>
                  <a:pt x="7192562" y="541600"/>
                  <a:pt x="7144094" y="493090"/>
                </a:cubicBezTo>
                <a:cubicBezTo>
                  <a:pt x="7095626" y="444998"/>
                  <a:pt x="7065960" y="378297"/>
                  <a:pt x="7065960" y="304905"/>
                </a:cubicBezTo>
                <a:cubicBezTo>
                  <a:pt x="7065960" y="231303"/>
                  <a:pt x="7095626" y="164602"/>
                  <a:pt x="7144094" y="116301"/>
                </a:cubicBezTo>
                <a:cubicBezTo>
                  <a:pt x="7192562" y="68001"/>
                  <a:pt x="7259833" y="38100"/>
                  <a:pt x="7334624" y="38100"/>
                </a:cubicBezTo>
                <a:close/>
                <a:moveTo>
                  <a:pt x="2766077" y="0"/>
                </a:moveTo>
                <a:cubicBezTo>
                  <a:pt x="2901191" y="0"/>
                  <a:pt x="3028777" y="17359"/>
                  <a:pt x="3146531" y="51449"/>
                </a:cubicBezTo>
                <a:cubicBezTo>
                  <a:pt x="3264077" y="85540"/>
                  <a:pt x="3372000" y="136571"/>
                  <a:pt x="3467375" y="204124"/>
                </a:cubicBezTo>
                <a:cubicBezTo>
                  <a:pt x="3467375" y="204124"/>
                  <a:pt x="3467375" y="204124"/>
                  <a:pt x="3340627" y="403228"/>
                </a:cubicBezTo>
                <a:cubicBezTo>
                  <a:pt x="3340627" y="403228"/>
                  <a:pt x="3340627" y="403228"/>
                  <a:pt x="3213880" y="602542"/>
                </a:cubicBezTo>
                <a:cubicBezTo>
                  <a:pt x="3153015" y="556321"/>
                  <a:pt x="3084622" y="520976"/>
                  <a:pt x="3009743" y="496716"/>
                </a:cubicBezTo>
                <a:cubicBezTo>
                  <a:pt x="2934865" y="472455"/>
                  <a:pt x="2853295" y="459279"/>
                  <a:pt x="2766077" y="457606"/>
                </a:cubicBezTo>
                <a:cubicBezTo>
                  <a:pt x="2556923" y="459279"/>
                  <a:pt x="2368473" y="545655"/>
                  <a:pt x="2232314" y="681180"/>
                </a:cubicBezTo>
                <a:cubicBezTo>
                  <a:pt x="2095946" y="816496"/>
                  <a:pt x="2012073" y="1000960"/>
                  <a:pt x="2012073" y="1198391"/>
                </a:cubicBezTo>
                <a:cubicBezTo>
                  <a:pt x="2012073" y="1399378"/>
                  <a:pt x="2095946" y="1585307"/>
                  <a:pt x="2232314" y="1721250"/>
                </a:cubicBezTo>
                <a:cubicBezTo>
                  <a:pt x="2368473" y="1856984"/>
                  <a:pt x="2556923" y="1942732"/>
                  <a:pt x="2766077" y="1942732"/>
                </a:cubicBezTo>
                <a:cubicBezTo>
                  <a:pt x="2868145" y="1942732"/>
                  <a:pt x="2962893" y="1923700"/>
                  <a:pt x="3050111" y="1886682"/>
                </a:cubicBezTo>
                <a:cubicBezTo>
                  <a:pt x="3137328" y="1849664"/>
                  <a:pt x="3217225" y="1794450"/>
                  <a:pt x="3289594" y="1722086"/>
                </a:cubicBezTo>
                <a:cubicBezTo>
                  <a:pt x="3462565" y="1549125"/>
                  <a:pt x="3493101" y="1332661"/>
                  <a:pt x="3543925" y="1095493"/>
                </a:cubicBezTo>
                <a:cubicBezTo>
                  <a:pt x="3595168" y="858533"/>
                  <a:pt x="3666699" y="600869"/>
                  <a:pt x="3921866" y="345714"/>
                </a:cubicBezTo>
                <a:cubicBezTo>
                  <a:pt x="4028953" y="238633"/>
                  <a:pt x="4155701" y="152256"/>
                  <a:pt x="4300646" y="92441"/>
                </a:cubicBezTo>
                <a:cubicBezTo>
                  <a:pt x="4445590" y="32836"/>
                  <a:pt x="4608522" y="0"/>
                  <a:pt x="4787977" y="0"/>
                </a:cubicBezTo>
                <a:cubicBezTo>
                  <a:pt x="4922882" y="0"/>
                  <a:pt x="5050676" y="18823"/>
                  <a:pt x="5168221" y="54796"/>
                </a:cubicBezTo>
                <a:cubicBezTo>
                  <a:pt x="5285976" y="90559"/>
                  <a:pt x="5393900" y="143054"/>
                  <a:pt x="5489275" y="210607"/>
                </a:cubicBezTo>
                <a:cubicBezTo>
                  <a:pt x="5489275" y="210607"/>
                  <a:pt x="5489275" y="210607"/>
                  <a:pt x="5364200" y="409921"/>
                </a:cubicBezTo>
                <a:cubicBezTo>
                  <a:pt x="5364200" y="409921"/>
                  <a:pt x="5364200" y="409921"/>
                  <a:pt x="5239125" y="609025"/>
                </a:cubicBezTo>
                <a:cubicBezTo>
                  <a:pt x="5176588" y="563014"/>
                  <a:pt x="5107357" y="525996"/>
                  <a:pt x="5031643" y="500480"/>
                </a:cubicBezTo>
                <a:cubicBezTo>
                  <a:pt x="4955929" y="474965"/>
                  <a:pt x="4873522" y="460952"/>
                  <a:pt x="4784631" y="460952"/>
                </a:cubicBezTo>
                <a:cubicBezTo>
                  <a:pt x="4580495" y="460952"/>
                  <a:pt x="4396857" y="544818"/>
                  <a:pt x="4264462" y="679089"/>
                </a:cubicBezTo>
                <a:cubicBezTo>
                  <a:pt x="4131857" y="813149"/>
                  <a:pt x="4050287" y="997614"/>
                  <a:pt x="4050287" y="1198391"/>
                </a:cubicBezTo>
                <a:cubicBezTo>
                  <a:pt x="4050287" y="1402724"/>
                  <a:pt x="4131021" y="1589489"/>
                  <a:pt x="4262370" y="1725223"/>
                </a:cubicBezTo>
                <a:cubicBezTo>
                  <a:pt x="4393720" y="1861167"/>
                  <a:pt x="4575477" y="1945870"/>
                  <a:pt x="4778147" y="1945870"/>
                </a:cubicBezTo>
                <a:cubicBezTo>
                  <a:pt x="4939406" y="1945870"/>
                  <a:pt x="5080167" y="1893165"/>
                  <a:pt x="5191438" y="1804280"/>
                </a:cubicBezTo>
                <a:cubicBezTo>
                  <a:pt x="5302499" y="1715394"/>
                  <a:pt x="5384070" y="1590326"/>
                  <a:pt x="5426737" y="1445390"/>
                </a:cubicBezTo>
                <a:cubicBezTo>
                  <a:pt x="5426737" y="1445390"/>
                  <a:pt x="5426737" y="1445390"/>
                  <a:pt x="4708917" y="1445390"/>
                </a:cubicBezTo>
                <a:cubicBezTo>
                  <a:pt x="4708917" y="1445390"/>
                  <a:pt x="4708917" y="1445390"/>
                  <a:pt x="4850515" y="1223279"/>
                </a:cubicBezTo>
                <a:cubicBezTo>
                  <a:pt x="4850515" y="1223279"/>
                  <a:pt x="4850515" y="1223279"/>
                  <a:pt x="4992113" y="1000960"/>
                </a:cubicBezTo>
                <a:cubicBezTo>
                  <a:pt x="4992113" y="1000960"/>
                  <a:pt x="4992113" y="1000960"/>
                  <a:pt x="5457901" y="1000960"/>
                </a:cubicBezTo>
                <a:cubicBezTo>
                  <a:pt x="5457901" y="1000960"/>
                  <a:pt x="5457901" y="1000960"/>
                  <a:pt x="5924108" y="1000960"/>
                </a:cubicBezTo>
                <a:cubicBezTo>
                  <a:pt x="5928919" y="1033796"/>
                  <a:pt x="5933102" y="1066840"/>
                  <a:pt x="5936030" y="1100094"/>
                </a:cubicBezTo>
                <a:cubicBezTo>
                  <a:pt x="5938749" y="1133557"/>
                  <a:pt x="5940422" y="1167229"/>
                  <a:pt x="5940422" y="1201738"/>
                </a:cubicBezTo>
                <a:cubicBezTo>
                  <a:pt x="5940422" y="1532602"/>
                  <a:pt x="5812001" y="1833141"/>
                  <a:pt x="5600963" y="2050860"/>
                </a:cubicBezTo>
                <a:cubicBezTo>
                  <a:pt x="5389717" y="2268578"/>
                  <a:pt x="5095854" y="2403475"/>
                  <a:pt x="4764970" y="2403475"/>
                </a:cubicBezTo>
                <a:cubicBezTo>
                  <a:pt x="4549331" y="2403475"/>
                  <a:pt x="4350006" y="2352653"/>
                  <a:pt x="4178290" y="2262513"/>
                </a:cubicBezTo>
                <a:cubicBezTo>
                  <a:pt x="4006784" y="2172372"/>
                  <a:pt x="3862676" y="2043121"/>
                  <a:pt x="3757265" y="1886682"/>
                </a:cubicBezTo>
                <a:cubicBezTo>
                  <a:pt x="3647040" y="2044794"/>
                  <a:pt x="3502931" y="2173836"/>
                  <a:pt x="3332469" y="2263558"/>
                </a:cubicBezTo>
                <a:cubicBezTo>
                  <a:pt x="3162009" y="2353490"/>
                  <a:pt x="2965403" y="2403475"/>
                  <a:pt x="2749555" y="2403475"/>
                </a:cubicBezTo>
                <a:cubicBezTo>
                  <a:pt x="2566961" y="2403475"/>
                  <a:pt x="2395664" y="2364993"/>
                  <a:pt x="2242563" y="2295766"/>
                </a:cubicBezTo>
                <a:cubicBezTo>
                  <a:pt x="2089461" y="2226540"/>
                  <a:pt x="1954347" y="2126988"/>
                  <a:pt x="1844121" y="2005266"/>
                </a:cubicBezTo>
                <a:cubicBezTo>
                  <a:pt x="1783258" y="2108792"/>
                  <a:pt x="1694366" y="2196214"/>
                  <a:pt x="1583096" y="2257493"/>
                </a:cubicBezTo>
                <a:cubicBezTo>
                  <a:pt x="1472034" y="2318772"/>
                  <a:pt x="1338593" y="2354117"/>
                  <a:pt x="1188838" y="2354117"/>
                </a:cubicBezTo>
                <a:cubicBezTo>
                  <a:pt x="1188838" y="2354117"/>
                  <a:pt x="1188838" y="2354117"/>
                  <a:pt x="0" y="2354117"/>
                </a:cubicBezTo>
                <a:cubicBezTo>
                  <a:pt x="0" y="2354117"/>
                  <a:pt x="0" y="2354117"/>
                  <a:pt x="0" y="1201738"/>
                </a:cubicBezTo>
                <a:cubicBezTo>
                  <a:pt x="0" y="1201738"/>
                  <a:pt x="0" y="1201738"/>
                  <a:pt x="0" y="49358"/>
                </a:cubicBezTo>
                <a:cubicBezTo>
                  <a:pt x="0" y="49358"/>
                  <a:pt x="0" y="49358"/>
                  <a:pt x="538575" y="49358"/>
                </a:cubicBezTo>
                <a:cubicBezTo>
                  <a:pt x="538575" y="49358"/>
                  <a:pt x="538575" y="49358"/>
                  <a:pt x="1076940" y="49358"/>
                </a:cubicBezTo>
                <a:cubicBezTo>
                  <a:pt x="1249702" y="49358"/>
                  <a:pt x="1402804" y="96206"/>
                  <a:pt x="1523487" y="176099"/>
                </a:cubicBezTo>
                <a:cubicBezTo>
                  <a:pt x="1643960" y="255992"/>
                  <a:pt x="1732223" y="368720"/>
                  <a:pt x="1774892" y="500480"/>
                </a:cubicBezTo>
                <a:cubicBezTo>
                  <a:pt x="1883653" y="350524"/>
                  <a:pt x="2027552" y="225457"/>
                  <a:pt x="2196549" y="137826"/>
                </a:cubicBezTo>
                <a:cubicBezTo>
                  <a:pt x="2365129" y="50195"/>
                  <a:pt x="2558596" y="0"/>
                  <a:pt x="276607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Tree>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D. Title Only">
    <p:spTree>
      <p:nvGrpSpPr>
        <p:cNvPr id="1" name=""/>
        <p:cNvGrpSpPr/>
        <p:nvPr/>
      </p:nvGrpSpPr>
      <p:grpSpPr>
        <a:xfrm>
          <a:off x="0" y="0"/>
          <a:ext cx="0" cy="0"/>
          <a:chOff x="0" y="0"/>
          <a:chExt cx="0" cy="0"/>
        </a:xfrm>
      </p:grpSpPr>
      <p:sp>
        <p:nvSpPr>
          <p:cNvPr id="57" name="Date Placeholder 56"/>
          <p:cNvSpPr>
            <a:spLocks noGrp="1"/>
          </p:cNvSpPr>
          <p:nvPr>
            <p:ph type="dt" sz="half" idx="14"/>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8" name="Title 7"/>
          <p:cNvSpPr>
            <a:spLocks noGrp="1"/>
          </p:cNvSpPr>
          <p:nvPr>
            <p:ph type="title" hasCustomPrompt="1"/>
          </p:nvPr>
        </p:nvSpPr>
        <p:spPr>
          <a:xfrm>
            <a:off x="630000" y="622800"/>
            <a:ext cx="10933350" cy="332399"/>
          </a:xfrm>
        </p:spPr>
        <p:txBody>
          <a:bodyPr/>
          <a:lstStyle>
            <a:lvl1pPr>
              <a:defRPr>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222069856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4320" userDrawn="1">
          <p15:clr>
            <a:srgbClr val="FBAE40"/>
          </p15:clr>
        </p15:guide>
      </p15:sldGuideLst>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D. Title an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083126-25E7-42D8-B799-608CFD4DF6C3}"/>
              </a:ext>
            </a:extLst>
          </p:cNvPr>
          <p:cNvSpPr>
            <a:spLocks noGrp="1"/>
          </p:cNvSpPr>
          <p:nvPr>
            <p:ph type="title" hasCustomPrompt="1"/>
          </p:nvPr>
        </p:nvSpPr>
        <p:spPr/>
        <p:txBody>
          <a:bodyPr/>
          <a:lstStyle/>
          <a:p>
            <a:r>
              <a:rPr lang="en-US" dirty="0"/>
              <a:t>Click to add title</a:t>
            </a:r>
          </a:p>
        </p:txBody>
      </p:sp>
      <p:sp>
        <p:nvSpPr>
          <p:cNvPr id="6" name="Text Placeholder 5">
            <a:extLst>
              <a:ext uri="{FF2B5EF4-FFF2-40B4-BE49-F238E27FC236}">
                <a16:creationId xmlns:a16="http://schemas.microsoft.com/office/drawing/2014/main" id="{FAD1DA01-0E73-44DE-A132-B4FF1E70A315}"/>
              </a:ext>
            </a:extLst>
          </p:cNvPr>
          <p:cNvSpPr>
            <a:spLocks noGrp="1"/>
          </p:cNvSpPr>
          <p:nvPr>
            <p:ph type="body" sz="quarter" idx="10"/>
          </p:nvPr>
        </p:nvSpPr>
        <p:spPr>
          <a:xfrm>
            <a:off x="629400" y="2085628"/>
            <a:ext cx="10933950" cy="4072976"/>
          </a:xfrm>
        </p:spPr>
        <p:txBody>
          <a:bodyPr/>
          <a:lstStyle>
            <a:lvl1pPr>
              <a:lnSpc>
                <a:spcPct val="100000"/>
              </a:lnSpc>
              <a:spcBef>
                <a:spcPts val="0"/>
              </a:spcBef>
              <a:spcAft>
                <a:spcPts val="0"/>
              </a:spcAft>
              <a:defRPr/>
            </a:lvl1pPr>
            <a:lvl2pPr>
              <a:lnSpc>
                <a:spcPct val="100000"/>
              </a:lnSpc>
              <a:spcBef>
                <a:spcPts val="0"/>
              </a:spcBef>
              <a:spcAft>
                <a:spcPts val="0"/>
              </a:spcAft>
              <a:defRPr/>
            </a:lvl2pPr>
            <a:lvl3pPr>
              <a:lnSpc>
                <a:spcPct val="100000"/>
              </a:lnSpc>
              <a:spcBef>
                <a:spcPts val="0"/>
              </a:spcBef>
              <a:spcAft>
                <a:spcPts val="0"/>
              </a:spcAft>
              <a:defRPr/>
            </a:lvl3pPr>
            <a:lvl4pPr>
              <a:lnSpc>
                <a:spcPct val="100000"/>
              </a:lnSpc>
              <a:spcBef>
                <a:spcPts val="0"/>
              </a:spcBef>
              <a:spcAft>
                <a:spcPts val="0"/>
              </a:spcAft>
              <a:defRPr/>
            </a:lvl4pPr>
            <a:lvl5pPr>
              <a:lnSpc>
                <a:spcPct val="100000"/>
              </a:lnSpc>
              <a:spcBef>
                <a:spcPts val="0"/>
              </a:spcBef>
              <a:spcAft>
                <a:spcPts val="0"/>
              </a:spcAft>
              <a:defRPr/>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40434002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D. Gray slice heading">
    <p:bg>
      <p:bgPr>
        <a:solidFill>
          <a:schemeClr val="bg1"/>
        </a:solidFill>
        <a:effectLst/>
      </p:bgPr>
    </p:bg>
    <p:spTree>
      <p:nvGrpSpPr>
        <p:cNvPr id="1" name=""/>
        <p:cNvGrpSpPr/>
        <p:nvPr/>
      </p:nvGrpSpPr>
      <p:grpSpPr>
        <a:xfrm>
          <a:off x="0" y="0"/>
          <a:ext cx="0" cy="0"/>
          <a:chOff x="0" y="0"/>
          <a:chExt cx="0" cy="0"/>
        </a:xfrm>
      </p:grpSpPr>
      <p:sp>
        <p:nvSpPr>
          <p:cNvPr id="4" name="Date Placeholder 3"/>
          <p:cNvSpPr>
            <a:spLocks noGrp="1"/>
          </p:cNvSpPr>
          <p:nvPr>
            <p:ph type="dt" sz="half" idx="14"/>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7" name="Rectangle 6"/>
          <p:cNvSpPr/>
          <p:nvPr userDrawn="1"/>
        </p:nvSpPr>
        <p:spPr bwMode="white">
          <a:xfrm>
            <a:off x="1" y="-1309"/>
            <a:ext cx="4694400" cy="6859309"/>
          </a:xfrm>
          <a:prstGeom prst="rect">
            <a:avLst/>
          </a:prstGeom>
          <a:solidFill>
            <a:srgbClr val="F2F2F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8" name="Subtitle 2"/>
          <p:cNvSpPr>
            <a:spLocks noGrp="1"/>
          </p:cNvSpPr>
          <p:nvPr>
            <p:ph type="subTitle" idx="13" hasCustomPrompt="1"/>
          </p:nvPr>
        </p:nvSpPr>
        <p:spPr>
          <a:xfrm>
            <a:off x="630000" y="2158987"/>
            <a:ext cx="3744000" cy="541687"/>
          </a:xfrm>
          <a:prstGeom prst="rect">
            <a:avLst/>
          </a:prstGeom>
        </p:spPr>
        <p:txBody>
          <a:bodyPr>
            <a:noAutofit/>
          </a:bodyPr>
          <a:lstStyle>
            <a:lvl1pPr marL="0" indent="0" algn="l">
              <a:buNone/>
              <a:defRPr sz="1600">
                <a:solidFill>
                  <a:schemeClr val="tx2"/>
                </a:solidFill>
                <a:latin typeface="+mn-lt"/>
                <a:sym typeface="Trebuchet MS" panose="020B0603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sp>
        <p:nvSpPr>
          <p:cNvPr id="9" name="Title 4"/>
          <p:cNvSpPr>
            <a:spLocks noGrp="1"/>
          </p:cNvSpPr>
          <p:nvPr>
            <p:ph type="title" hasCustomPrompt="1"/>
          </p:nvPr>
        </p:nvSpPr>
        <p:spPr>
          <a:xfrm>
            <a:off x="630000" y="1227048"/>
            <a:ext cx="3744000" cy="664797"/>
          </a:xfrm>
        </p:spPr>
        <p:txBody>
          <a:bodyPr anchor="t">
            <a:noAutofit/>
          </a:bodyPr>
          <a:lstStyle>
            <a:lvl1pPr>
              <a:defRPr sz="2400">
                <a:solidFill>
                  <a:schemeClr val="tx2"/>
                </a:solidFill>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390075308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D. Section header box">
    <p:spTree>
      <p:nvGrpSpPr>
        <p:cNvPr id="1" name=""/>
        <p:cNvGrpSpPr/>
        <p:nvPr/>
      </p:nvGrpSpPr>
      <p:grpSpPr>
        <a:xfrm>
          <a:off x="0" y="0"/>
          <a:ext cx="0" cy="0"/>
          <a:chOff x="0" y="0"/>
          <a:chExt cx="0" cy="0"/>
        </a:xfrm>
      </p:grpSpPr>
      <p:sp>
        <p:nvSpPr>
          <p:cNvPr id="9" name="Date Placeholder 8"/>
          <p:cNvSpPr>
            <a:spLocks noGrp="1"/>
          </p:cNvSpPr>
          <p:nvPr>
            <p:ph type="dt" sz="half" idx="10"/>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8" name="Title 1"/>
          <p:cNvSpPr>
            <a:spLocks noGrp="1"/>
          </p:cNvSpPr>
          <p:nvPr>
            <p:ph type="title" hasCustomPrompt="1"/>
          </p:nvPr>
        </p:nvSpPr>
        <p:spPr bwMode="blackWhite">
          <a:xfrm>
            <a:off x="1284742" y="2668041"/>
            <a:ext cx="9620491" cy="3201026"/>
          </a:xfrm>
          <a:prstGeom prst="rect">
            <a:avLst/>
          </a:prstGeom>
          <a:ln w="9525">
            <a:noFill/>
          </a:ln>
          <a:extLst>
            <a:ext uri="{91240B29-F687-4F45-9708-019B960494DF}">
              <a14:hiddenLine xmlns:a14="http://schemas.microsoft.com/office/drawing/2010/main" w="9525">
                <a:solidFill>
                  <a:schemeClr val="bg1"/>
                </a:solidFill>
              </a14:hiddenLine>
            </a:ext>
          </a:extLst>
        </p:spPr>
        <p:txBody>
          <a:bodyPr lIns="274320" tIns="274320" rIns="274320" bIns="137160"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tx2"/>
                </a:solidFill>
                <a:latin typeface="+mj-lt"/>
                <a:ea typeface="+mn-ea"/>
                <a:cs typeface="Arial" panose="020B0604020202020204" pitchFamily="34" charset="0"/>
                <a:sym typeface="Trebuchet MS" panose="020B0603020202020204" pitchFamily="34" charset="0"/>
              </a:defRPr>
            </a:lvl1pPr>
          </a:lstStyle>
          <a:p>
            <a:r>
              <a:rPr lang="en-US" dirty="0"/>
              <a:t>Click to add section title</a:t>
            </a:r>
          </a:p>
        </p:txBody>
      </p:sp>
      <p:sp>
        <p:nvSpPr>
          <p:cNvPr id="11" name="Rectangle 10"/>
          <p:cNvSpPr/>
          <p:nvPr userDrawn="1"/>
        </p:nvSpPr>
        <p:spPr bwMode="white">
          <a:xfrm>
            <a:off x="1280693" y="1424081"/>
            <a:ext cx="951721" cy="951721"/>
          </a:xfrm>
          <a:prstGeom prst="rect">
            <a:avLst/>
          </a:prstGeom>
          <a:noFill/>
          <a:ln>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281990472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D. Section header line">
    <p:bg bwMode="blackWhite">
      <p:bgPr>
        <a:solidFill>
          <a:schemeClr val="bg1"/>
        </a:solidFill>
        <a:effectLst/>
      </p:bgPr>
    </p:bg>
    <p:spTree>
      <p:nvGrpSpPr>
        <p:cNvPr id="1" name=""/>
        <p:cNvGrpSpPr/>
        <p:nvPr/>
      </p:nvGrpSpPr>
      <p:grpSpPr>
        <a:xfrm>
          <a:off x="0" y="0"/>
          <a:ext cx="0" cy="0"/>
          <a:chOff x="0" y="0"/>
          <a:chExt cx="0" cy="0"/>
        </a:xfrm>
      </p:grpSpPr>
      <p:sp>
        <p:nvSpPr>
          <p:cNvPr id="9" name="Date Placeholder 8"/>
          <p:cNvSpPr>
            <a:spLocks noGrp="1"/>
          </p:cNvSpPr>
          <p:nvPr>
            <p:ph type="dt" sz="half" idx="10"/>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7" name="Title 1"/>
          <p:cNvSpPr>
            <a:spLocks noGrp="1"/>
          </p:cNvSpPr>
          <p:nvPr>
            <p:ph type="title" hasCustomPrompt="1"/>
          </p:nvPr>
        </p:nvSpPr>
        <p:spPr bwMode="blackWhite">
          <a:xfrm>
            <a:off x="630000" y="3826800"/>
            <a:ext cx="10936800" cy="2041200"/>
          </a:xfrm>
        </p:spPr>
        <p:txBody>
          <a:bodyPr anchor="t">
            <a:noAutofit/>
          </a:bodyPr>
          <a:lstStyle>
            <a:lvl1pPr>
              <a:defRPr sz="5400">
                <a:solidFill>
                  <a:schemeClr val="tx2"/>
                </a:solidFill>
                <a:latin typeface="+mj-lt"/>
                <a:sym typeface="Trebuchet MS" panose="020B0603020202020204" pitchFamily="34" charset="0"/>
              </a:defRPr>
            </a:lvl1pPr>
          </a:lstStyle>
          <a:p>
            <a:r>
              <a:rPr lang="en-US" dirty="0"/>
              <a:t>Click to add section title</a:t>
            </a:r>
          </a:p>
        </p:txBody>
      </p:sp>
      <p:cxnSp>
        <p:nvCxnSpPr>
          <p:cNvPr id="10" name="Straight Connector 9"/>
          <p:cNvCxnSpPr/>
          <p:nvPr userDrawn="1"/>
        </p:nvCxnSpPr>
        <p:spPr bwMode="white">
          <a:xfrm>
            <a:off x="630000" y="3680016"/>
            <a:ext cx="11558587" cy="0"/>
          </a:xfrm>
          <a:prstGeom prst="line">
            <a:avLst/>
          </a:prstGeom>
          <a:ln w="19050" cmpd="sng">
            <a:solidFill>
              <a:schemeClr val="tx2"/>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8052390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showMasterSp="0" preserve="1" userDrawn="1">
  <p:cSld name="D. White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V="1">
            <a:off x="4064994" y="0"/>
            <a:ext cx="416951" cy="6858000"/>
          </a:xfrm>
          <a:prstGeom prst="rect">
            <a:avLst/>
          </a:prstGeom>
        </p:spPr>
      </p:pic>
      <p:sp>
        <p:nvSpPr>
          <p:cNvPr id="18" name="Date Placeholder 1"/>
          <p:cNvSpPr>
            <a:spLocks noGrp="1"/>
          </p:cNvSpPr>
          <p:nvPr>
            <p:ph type="dt" sz="half" idx="31"/>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0" name="TextBox 19"/>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2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2021 by Boston Consulting Group. All rights reserved.</a:t>
            </a:r>
            <a:endParaRPr lang="en-US" sz="700" dirty="0">
              <a:solidFill>
                <a:schemeClr val="bg1"/>
              </a:solidFill>
              <a:latin typeface="+mn-lt"/>
              <a:sym typeface="Trebuchet MS" panose="020B0603020202020204" pitchFamily="34" charset="0"/>
            </a:endParaRPr>
          </a:p>
        </p:txBody>
      </p:sp>
      <p:sp>
        <p:nvSpPr>
          <p:cNvPr id="24" name="Rectangle 23"/>
          <p:cNvSpPr/>
          <p:nvPr userDrawn="1"/>
        </p:nvSpPr>
        <p:spPr bwMode="white">
          <a:xfrm>
            <a:off x="0" y="0"/>
            <a:ext cx="4079508"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25" name="Title 4"/>
          <p:cNvSpPr>
            <a:spLocks noGrp="1"/>
          </p:cNvSpPr>
          <p:nvPr>
            <p:ph type="title" hasCustomPrompt="1"/>
          </p:nvPr>
        </p:nvSpPr>
        <p:spPr>
          <a:xfrm>
            <a:off x="630000" y="2681103"/>
            <a:ext cx="3127881" cy="1495794"/>
          </a:xfrm>
          <a:prstGeom prst="rect">
            <a:avLst/>
          </a:prstGeom>
        </p:spPr>
        <p:txBody>
          <a:bodyPr anchor="ctr">
            <a:noAutofit/>
          </a:bodyPr>
          <a:lstStyle>
            <a:lvl1pPr>
              <a:defRPr sz="2400">
                <a:solidFill>
                  <a:schemeClr val="tx2"/>
                </a:solidFill>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252236646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7.xml><?xml version="1.0" encoding="utf-8"?>
<p:sldLayout xmlns:a="http://schemas.openxmlformats.org/drawingml/2006/main" xmlns:r="http://schemas.openxmlformats.org/officeDocument/2006/relationships" xmlns:p="http://schemas.openxmlformats.org/presentationml/2006/main" showMasterSp="0" preserve="1" userDrawn="1">
  <p:cSld name="D. Green highlight">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V="1">
            <a:off x="7165606" y="0"/>
            <a:ext cx="416951" cy="6858000"/>
          </a:xfrm>
          <a:prstGeom prst="rect">
            <a:avLst/>
          </a:prstGeom>
        </p:spPr>
      </p:pic>
      <p:sp>
        <p:nvSpPr>
          <p:cNvPr id="14" name="Rectangle 13"/>
          <p:cNvSpPr/>
          <p:nvPr userDrawn="1"/>
        </p:nvSpPr>
        <p:spPr bwMode="white">
          <a:xfrm>
            <a:off x="0" y="0"/>
            <a:ext cx="7171956"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8"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9" name="TextBox 18"/>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2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2021 by Boston Consulting Group. All rights reserved.</a:t>
            </a:r>
            <a:endParaRPr lang="en-US" sz="700" dirty="0">
              <a:solidFill>
                <a:schemeClr val="bg1"/>
              </a:solidFill>
              <a:latin typeface="+mn-lt"/>
              <a:sym typeface="Trebuchet MS" panose="020B0603020202020204" pitchFamily="34" charset="0"/>
            </a:endParaRPr>
          </a:p>
        </p:txBody>
      </p:sp>
      <p:sp>
        <p:nvSpPr>
          <p:cNvPr id="2" name="Title 1"/>
          <p:cNvSpPr>
            <a:spLocks noGrp="1"/>
          </p:cNvSpPr>
          <p:nvPr>
            <p:ph type="title" hasCustomPrompt="1"/>
          </p:nvPr>
        </p:nvSpPr>
        <p:spPr>
          <a:xfrm>
            <a:off x="630000" y="622800"/>
            <a:ext cx="6276529" cy="332399"/>
          </a:xfrm>
          <a:prstGeom prst="rect">
            <a:avLst/>
          </a:prstGeom>
        </p:spPr>
        <p:txBody>
          <a:bodyPr/>
          <a:lstStyle>
            <a:lvl1pPr>
              <a:defRPr>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348294563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8.xml><?xml version="1.0" encoding="utf-8"?>
<p:sldLayout xmlns:a="http://schemas.openxmlformats.org/drawingml/2006/main" xmlns:r="http://schemas.openxmlformats.org/officeDocument/2006/relationships" xmlns:p="http://schemas.openxmlformats.org/presentationml/2006/main" showMasterSp="0" preserve="1" userDrawn="1">
  <p:cSld name="D. Four column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6" name="Picture 15"/>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V="1">
            <a:off x="9029246" y="0"/>
            <a:ext cx="416951" cy="6858000"/>
          </a:xfrm>
          <a:prstGeom prst="rect">
            <a:avLst/>
          </a:prstGeom>
        </p:spPr>
      </p:pic>
      <p:sp>
        <p:nvSpPr>
          <p:cNvPr id="10" name="Rectangle 9"/>
          <p:cNvSpPr/>
          <p:nvPr userDrawn="1"/>
        </p:nvSpPr>
        <p:spPr bwMode="white">
          <a:xfrm>
            <a:off x="0" y="0"/>
            <a:ext cx="9034272"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2021 by Boston Consulting Group. All rights reserved.</a:t>
            </a:r>
            <a:endParaRPr lang="en-US" sz="700" dirty="0">
              <a:solidFill>
                <a:schemeClr val="bg1"/>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2" name="Title 1"/>
          <p:cNvSpPr>
            <a:spLocks noGrp="1"/>
          </p:cNvSpPr>
          <p:nvPr>
            <p:ph type="title" hasCustomPrompt="1"/>
          </p:nvPr>
        </p:nvSpPr>
        <p:spPr>
          <a:xfrm>
            <a:off x="630000" y="622800"/>
            <a:ext cx="8101584" cy="332399"/>
          </a:xfrm>
          <a:prstGeom prst="rect">
            <a:avLst/>
          </a:prstGeom>
        </p:spPr>
        <p:txBody>
          <a:bodyPr/>
          <a:lstStyle>
            <a:lvl1pPr>
              <a:defRPr>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379392254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39.xml><?xml version="1.0" encoding="utf-8"?>
<p:sldLayout xmlns:a="http://schemas.openxmlformats.org/drawingml/2006/main" xmlns:r="http://schemas.openxmlformats.org/officeDocument/2006/relationships" xmlns:p="http://schemas.openxmlformats.org/presentationml/2006/main" showMasterSp="0" preserve="1" userDrawn="1">
  <p:cSld name="D. Green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23" name="Picture 22"/>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24" name="Title 4"/>
          <p:cNvSpPr>
            <a:spLocks noGrp="1"/>
          </p:cNvSpPr>
          <p:nvPr>
            <p:ph type="title" hasCustomPrompt="1"/>
          </p:nvPr>
        </p:nvSpPr>
        <p:spPr>
          <a:xfrm>
            <a:off x="630000" y="2681103"/>
            <a:ext cx="3127881" cy="1495794"/>
          </a:xfrm>
          <a:prstGeom prst="rect">
            <a:avLst/>
          </a:prstGeom>
        </p:spPr>
        <p:txBody>
          <a:bodyPr anchor="ctr">
            <a:noAutofit/>
          </a:bodyPr>
          <a:lstStyle>
            <a:lvl1pPr>
              <a:defRPr sz="2400">
                <a:solidFill>
                  <a:schemeClr val="bg1"/>
                </a:solidFill>
                <a:latin typeface="+mj-lt"/>
                <a:sym typeface="Trebuchet MS" panose="020B0603020202020204" pitchFamily="34" charset="0"/>
              </a:defRPr>
            </a:lvl1pPr>
          </a:lstStyle>
          <a:p>
            <a:r>
              <a:rPr lang="en-US" dirty="0"/>
              <a:t>Click to add title</a:t>
            </a:r>
          </a:p>
        </p:txBody>
      </p:sp>
      <p:sp>
        <p:nvSpPr>
          <p:cNvPr id="26" name="Rectangle 25"/>
          <p:cNvSpPr/>
          <p:nvPr userDrawn="1"/>
        </p:nvSpPr>
        <p:spPr bwMode="ltGray">
          <a:xfrm>
            <a:off x="4080763" y="-1309"/>
            <a:ext cx="8111237" cy="68593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25" name="Date Placeholder 1"/>
          <p:cNvSpPr>
            <a:spLocks noGrp="1"/>
          </p:cNvSpPr>
          <p:nvPr>
            <p:ph type="dt" sz="half" idx="29"/>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2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28" name="TextBox 2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306045207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Gray slice heading">
    <p:bg>
      <p:bgPr>
        <a:solidFill>
          <a:schemeClr val="bg1"/>
        </a:solidFill>
        <a:effectLst/>
      </p:bgPr>
    </p:bg>
    <p:spTree>
      <p:nvGrpSpPr>
        <p:cNvPr id="1" name=""/>
        <p:cNvGrpSpPr/>
        <p:nvPr/>
      </p:nvGrpSpPr>
      <p:grpSpPr>
        <a:xfrm>
          <a:off x="0" y="0"/>
          <a:ext cx="0" cy="0"/>
          <a:chOff x="0" y="0"/>
          <a:chExt cx="0" cy="0"/>
        </a:xfrm>
      </p:grpSpPr>
      <p:sp>
        <p:nvSpPr>
          <p:cNvPr id="8" name="Rectangle 7"/>
          <p:cNvSpPr/>
          <p:nvPr userDrawn="1"/>
        </p:nvSpPr>
        <p:spPr bwMode="ltGray">
          <a:xfrm>
            <a:off x="1" y="-1309"/>
            <a:ext cx="4694400" cy="6859309"/>
          </a:xfrm>
          <a:prstGeom prst="rect">
            <a:avLst/>
          </a:prstGeom>
          <a:solidFill>
            <a:srgbClr val="F2F2F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lnSpc>
                <a:spcPct val="90000"/>
              </a:lnSpc>
              <a:spcAft>
                <a:spcPts val="1000"/>
              </a:spcAft>
            </a:pPr>
            <a:endParaRPr lang="en-US" sz="1200" dirty="0">
              <a:solidFill>
                <a:schemeClr val="bg1"/>
              </a:solidFill>
              <a:latin typeface="+mn-lt"/>
            </a:endParaRPr>
          </a:p>
        </p:txBody>
      </p:sp>
      <p:sp>
        <p:nvSpPr>
          <p:cNvPr id="3" name="Date Placeholder 2"/>
          <p:cNvSpPr>
            <a:spLocks noGrp="1"/>
          </p:cNvSpPr>
          <p:nvPr>
            <p:ph type="dt" sz="half" idx="10"/>
          </p:nvPr>
        </p:nvSpPr>
        <p:spPr>
          <a:xfrm>
            <a:off x="9677400" y="6405036"/>
            <a:ext cx="1482051" cy="153888"/>
          </a:xfrm>
          <a:prstGeom prst="rect">
            <a:avLst/>
          </a:prstGeom>
        </p:spPr>
        <p:txBody>
          <a:bodyPr/>
          <a:lstStyle>
            <a:lvl1pPr>
              <a:defRPr>
                <a:latin typeface="+mn-lt"/>
                <a:sym typeface="Trebuchet MS" panose="020B0603020202020204" pitchFamily="34" charset="0"/>
              </a:defRPr>
            </a:lvl1pPr>
          </a:lstStyle>
          <a:p>
            <a:endParaRPr lang="en-US" dirty="0"/>
          </a:p>
        </p:txBody>
      </p:sp>
      <p:sp>
        <p:nvSpPr>
          <p:cNvPr id="9" name="Title 1"/>
          <p:cNvSpPr>
            <a:spLocks noGrp="1"/>
          </p:cNvSpPr>
          <p:nvPr>
            <p:ph type="title" hasCustomPrompt="1"/>
          </p:nvPr>
        </p:nvSpPr>
        <p:spPr bwMode="ltGray">
          <a:xfrm>
            <a:off x="630000" y="1544274"/>
            <a:ext cx="3452400" cy="1495794"/>
          </a:xfrm>
          <a:noFill/>
        </p:spPr>
        <p:txBody>
          <a:bodyPr wrap="square" lIns="0" tIns="0" rIns="320040" bIns="0" anchor="b">
            <a:noAutofit/>
          </a:bodyPr>
          <a:lstStyle>
            <a:lvl1pPr>
              <a:defRPr sz="3200">
                <a:solidFill>
                  <a:schemeClr val="tx2"/>
                </a:solidFill>
                <a:latin typeface="+mj-lt"/>
              </a:defRPr>
            </a:lvl1pPr>
          </a:lstStyle>
          <a:p>
            <a:r>
              <a:rPr lang="en-US" dirty="0"/>
              <a:t>Click to add title</a:t>
            </a:r>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05271040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0.xml><?xml version="1.0" encoding="utf-8"?>
<p:sldLayout xmlns:a="http://schemas.openxmlformats.org/drawingml/2006/main" xmlns:r="http://schemas.openxmlformats.org/officeDocument/2006/relationships" xmlns:p="http://schemas.openxmlformats.org/presentationml/2006/main" showMasterSp="0" preserve="1" userDrawn="1">
  <p:cSld name="D. Green half">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5689582" y="0"/>
            <a:ext cx="416951" cy="6858000"/>
          </a:xfrm>
          <a:prstGeom prst="rect">
            <a:avLst/>
          </a:prstGeom>
        </p:spPr>
      </p:pic>
      <p:sp>
        <p:nvSpPr>
          <p:cNvPr id="11" name="Rectangle 10"/>
          <p:cNvSpPr/>
          <p:nvPr userDrawn="1"/>
        </p:nvSpPr>
        <p:spPr>
          <a:xfrm>
            <a:off x="6096000" y="0"/>
            <a:ext cx="6096000" cy="6858000"/>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2" name="Picture Placeholder 18"/>
          <p:cNvSpPr>
            <a:spLocks noGrp="1"/>
          </p:cNvSpPr>
          <p:nvPr>
            <p:ph type="pic" sz="quarter" idx="14" hasCustomPrompt="1"/>
          </p:nvPr>
        </p:nvSpPr>
        <p:spPr>
          <a:xfrm>
            <a:off x="6092021" y="0"/>
            <a:ext cx="6099977" cy="6858000"/>
          </a:xfrm>
          <a:prstGeom prst="rect">
            <a:avLst/>
          </a:prstGeom>
          <a:noFill/>
        </p:spPr>
        <p:txBody>
          <a:bodyPr lIns="914400" tIns="914400" rIns="914400" bIns="914400"/>
          <a:lstStyle>
            <a:lvl1pPr algn="ctr">
              <a:defRPr sz="1800" baseline="0">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3" name="Title 1"/>
          <p:cNvSpPr>
            <a:spLocks noGrp="1"/>
          </p:cNvSpPr>
          <p:nvPr>
            <p:ph type="title" hasCustomPrompt="1"/>
          </p:nvPr>
        </p:nvSpPr>
        <p:spPr bwMode="blackWhite">
          <a:xfrm>
            <a:off x="630000" y="1785600"/>
            <a:ext cx="4388400" cy="3286800"/>
          </a:xfrm>
          <a:prstGeom prst="rect">
            <a:avLst/>
          </a:prstGeom>
          <a:noFill/>
        </p:spPr>
        <p:txBody>
          <a:bodyPr wrap="square" lIns="0" tIns="0" rIns="320040" bIns="0" anchor="ctr">
            <a:noAutofit/>
          </a:bodyPr>
          <a:lstStyle>
            <a:lvl1pPr>
              <a:defRPr sz="4400">
                <a:solidFill>
                  <a:schemeClr val="bg1"/>
                </a:solidFill>
                <a:latin typeface="+mj-lt"/>
                <a:sym typeface="Trebuchet MS" panose="020B0603020202020204" pitchFamily="34" charset="0"/>
              </a:defRPr>
            </a:lvl1pPr>
          </a:lstStyle>
          <a:p>
            <a:r>
              <a:rPr lang="en-US" dirty="0"/>
              <a:t>Click to add title</a:t>
            </a:r>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800" kern="1200" dirty="0">
              <a:solidFill>
                <a:schemeClr val="bg1">
                  <a:lumMod val="50000"/>
                </a:schemeClr>
              </a:solidFill>
              <a:latin typeface="+mn-lt"/>
              <a:ea typeface="+mn-ea"/>
              <a:cs typeface="+mn-cs"/>
              <a:sym typeface="Trebuchet MS" panose="020B0603020202020204" pitchFamily="34" charset="0"/>
            </a:endParaRPr>
          </a:p>
        </p:txBody>
      </p:sp>
      <p:sp>
        <p:nvSpPr>
          <p:cNvPr id="15" name="Date Placeholder 2"/>
          <p:cNvSpPr>
            <a:spLocks noGrp="1"/>
          </p:cNvSpPr>
          <p:nvPr>
            <p:ph type="dt" sz="half" idx="15"/>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193016598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1.xml><?xml version="1.0" encoding="utf-8"?>
<p:sldLayout xmlns:a="http://schemas.openxmlformats.org/drawingml/2006/main" xmlns:r="http://schemas.openxmlformats.org/officeDocument/2006/relationships" xmlns:p="http://schemas.openxmlformats.org/presentationml/2006/main" showMasterSp="0" preserve="1" userDrawn="1">
  <p:cSld name="D. Green two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7409849" y="0"/>
            <a:ext cx="416951" cy="6858000"/>
          </a:xfrm>
          <a:prstGeom prst="rect">
            <a:avLst/>
          </a:prstGeom>
        </p:spPr>
      </p:pic>
      <p:sp>
        <p:nvSpPr>
          <p:cNvPr id="11" name="Rectangle 10"/>
          <p:cNvSpPr/>
          <p:nvPr userDrawn="1"/>
        </p:nvSpPr>
        <p:spPr bwMode="gray">
          <a:xfrm>
            <a:off x="7819543" y="0"/>
            <a:ext cx="4372457"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2" name="Picture Placeholder 5"/>
          <p:cNvSpPr>
            <a:spLocks noGrp="1"/>
          </p:cNvSpPr>
          <p:nvPr>
            <p:ph type="pic" sz="quarter" idx="11" hasCustomPrompt="1"/>
          </p:nvPr>
        </p:nvSpPr>
        <p:spPr>
          <a:xfrm>
            <a:off x="7820025" y="0"/>
            <a:ext cx="4371975" cy="6858000"/>
          </a:xfrm>
          <a:prstGeom prst="rect">
            <a:avLst/>
          </a:prstGeom>
          <a:noFill/>
        </p:spPr>
        <p:txBody>
          <a:bodyPr lIns="182880" tIns="914400" rIns="182880" bIns="914400"/>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3" name="Date Placeholder 2"/>
          <p:cNvSpPr>
            <a:spLocks noGrp="1"/>
          </p:cNvSpPr>
          <p:nvPr>
            <p:ph type="dt" sz="half" idx="12"/>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5" name="Title 1"/>
          <p:cNvSpPr>
            <a:spLocks noGrp="1"/>
          </p:cNvSpPr>
          <p:nvPr>
            <p:ph type="title" hasCustomPrompt="1"/>
          </p:nvPr>
        </p:nvSpPr>
        <p:spPr bwMode="black">
          <a:xfrm>
            <a:off x="630936" y="1785600"/>
            <a:ext cx="6247552" cy="3286800"/>
          </a:xfrm>
          <a:prstGeom prst="rect">
            <a:avLst/>
          </a:prstGeom>
        </p:spPr>
        <p:txBody>
          <a:bodyPr anchor="ctr">
            <a:noAutofit/>
          </a:bodyPr>
          <a:lstStyle>
            <a:lvl1pPr>
              <a:defRPr sz="4400">
                <a:solidFill>
                  <a:schemeClr val="bg1"/>
                </a:solidFill>
                <a:latin typeface="+mj-lt"/>
                <a:sym typeface="Trebuchet MS" panose="020B0603020202020204" pitchFamily="34" charset="0"/>
              </a:defRPr>
            </a:lvl1pPr>
          </a:lstStyle>
          <a:p>
            <a:r>
              <a:rPr lang="en-US" dirty="0"/>
              <a:t>Click to add title</a:t>
            </a:r>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800" kern="1200" dirty="0">
              <a:solidFill>
                <a:schemeClr val="bg1">
                  <a:lumMod val="50000"/>
                </a:schemeClr>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329057896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preserve="1" userDrawn="1">
  <p:cSld name="D. Left arro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extLst>
              <p:ext uri="{D42A27DB-BD31-4B8C-83A1-F6EECF244321}">
                <p14:modId xmlns:p14="http://schemas.microsoft.com/office/powerpoint/2010/main" val="4279571629"/>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8208" name="think-cell Slide" r:id="rId4" imgW="324" imgH="324" progId="TCLayout.ActiveDocument.1">
                  <p:embed/>
                </p:oleObj>
              </mc:Choice>
              <mc:Fallback>
                <p:oleObj name="think-cell Slide" r:id="rId4" imgW="324" imgH="324" progId="TCLayout.ActiveDocument.1">
                  <p:embed/>
                  <p:pic>
                    <p:nvPicPr>
                      <p:cNvPr id="0" name=""/>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10" name="Freeform 14"/>
          <p:cNvSpPr/>
          <p:nvPr userDrawn="1"/>
        </p:nvSpPr>
        <p:spPr bwMode="ltGray">
          <a:xfrm>
            <a:off x="1524" y="131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2021 by Boston Consulting Group. All rights reserved.</a:t>
            </a:r>
            <a:endParaRPr lang="en-US" sz="700" dirty="0">
              <a:solidFill>
                <a:schemeClr val="bg1"/>
              </a:solidFill>
              <a:latin typeface="+mn-lt"/>
              <a:sym typeface="Trebuchet MS" panose="020B0603020202020204" pitchFamily="34" charset="0"/>
            </a:endParaRPr>
          </a:p>
        </p:txBody>
      </p:sp>
      <p:sp>
        <p:nvSpPr>
          <p:cNvPr id="18" name="TextBox 1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20" name="Title 2"/>
          <p:cNvSpPr>
            <a:spLocks noGrp="1"/>
          </p:cNvSpPr>
          <p:nvPr>
            <p:ph type="title" hasCustomPrompt="1"/>
          </p:nvPr>
        </p:nvSpPr>
        <p:spPr>
          <a:xfrm>
            <a:off x="630000" y="2764203"/>
            <a:ext cx="2478638" cy="1314311"/>
          </a:xfrm>
          <a:prstGeom prst="rect">
            <a:avLst/>
          </a:prstGeom>
        </p:spPr>
        <p:txBody>
          <a:bodyPr anchor="ctr">
            <a:noAutofit/>
          </a:bodyPr>
          <a:lstStyle>
            <a:lvl1pPr>
              <a:defRPr sz="2400">
                <a:solidFill>
                  <a:schemeClr val="tx2"/>
                </a:solidFill>
                <a:latin typeface="+mj-lt"/>
                <a:sym typeface="Trebuchet MS" panose="020B0603020202020204" pitchFamily="34" charset="0"/>
              </a:defRPr>
            </a:lvl1pPr>
          </a:lstStyle>
          <a:p>
            <a:r>
              <a:rPr lang="en-US" dirty="0">
                <a:solidFill>
                  <a:schemeClr val="tx2"/>
                </a:solidFill>
              </a:rPr>
              <a:t>Click to add title</a:t>
            </a:r>
          </a:p>
        </p:txBody>
      </p:sp>
      <p:pic>
        <p:nvPicPr>
          <p:cNvPr id="12" name="Picture 11"/>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3132442" y="3590399"/>
            <a:ext cx="1365250" cy="3382962"/>
          </a:xfrm>
          <a:custGeom>
            <a:avLst/>
            <a:gdLst>
              <a:gd name="connsiteX0" fmla="*/ 919541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264716 h 3382962"/>
              <a:gd name="connsiteX5" fmla="*/ 129871 w 1365250"/>
              <a:gd name="connsiteY5" fmla="*/ 3267601 h 3382962"/>
              <a:gd name="connsiteX6" fmla="*/ 0 w 1365250"/>
              <a:gd name="connsiteY6" fmla="*/ 0 h 3382962"/>
              <a:gd name="connsiteX7" fmla="*/ 909386 w 1365250"/>
              <a:gd name="connsiteY7" fmla="*/ 0 h 3382962"/>
              <a:gd name="connsiteX8" fmla="*/ 0 w 1365250"/>
              <a:gd name="connsiteY8" fmla="*/ 298560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19541" y="0"/>
                </a:moveTo>
                <a:lnTo>
                  <a:pt x="1365250" y="0"/>
                </a:lnTo>
                <a:lnTo>
                  <a:pt x="1365250" y="3382962"/>
                </a:lnTo>
                <a:lnTo>
                  <a:pt x="0" y="3382962"/>
                </a:lnTo>
                <a:lnTo>
                  <a:pt x="0" y="3264716"/>
                </a:lnTo>
                <a:lnTo>
                  <a:pt x="129871" y="3267601"/>
                </a:lnTo>
                <a:close/>
                <a:moveTo>
                  <a:pt x="0" y="0"/>
                </a:moveTo>
                <a:lnTo>
                  <a:pt x="909386" y="0"/>
                </a:lnTo>
                <a:lnTo>
                  <a:pt x="0" y="298560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423215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preserve="1" userDrawn="1">
  <p:cSld name="D. Green left arrow">
    <p:bg>
      <p:bgPr>
        <a:solidFill>
          <a:schemeClr val="bg1"/>
        </a:solidFill>
        <a:effectLst/>
      </p:bgPr>
    </p:bg>
    <p:spTree>
      <p:nvGrpSpPr>
        <p:cNvPr id="1" name=""/>
        <p:cNvGrpSpPr/>
        <p:nvPr/>
      </p:nvGrpSpPr>
      <p:grpSpPr>
        <a:xfrm>
          <a:off x="0" y="0"/>
          <a:ext cx="0" cy="0"/>
          <a:chOff x="0" y="0"/>
          <a:chExt cx="0" cy="0"/>
        </a:xfrm>
      </p:grpSpPr>
      <p:sp>
        <p:nvSpPr>
          <p:cNvPr id="10" name="Freeform 14"/>
          <p:cNvSpPr/>
          <p:nvPr userDrawn="1"/>
        </p:nvSpPr>
        <p:spPr bwMode="ltGray">
          <a:xfrm>
            <a:off x="1524" y="131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5" name="Title 4"/>
          <p:cNvSpPr>
            <a:spLocks noGrp="1"/>
          </p:cNvSpPr>
          <p:nvPr>
            <p:ph type="title" hasCustomPrompt="1"/>
          </p:nvPr>
        </p:nvSpPr>
        <p:spPr>
          <a:xfrm>
            <a:off x="630000" y="2764203"/>
            <a:ext cx="2478638" cy="1314311"/>
          </a:xfrm>
        </p:spPr>
        <p:txBody>
          <a:bodyPr anchor="ctr" anchorCtr="0">
            <a:noAutofit/>
          </a:bodyPr>
          <a:lstStyle>
            <a:lvl1pPr>
              <a:defRPr>
                <a:solidFill>
                  <a:srgbClr val="FFFFFF"/>
                </a:solidFill>
                <a:latin typeface="+mj-lt"/>
              </a:defRPr>
            </a:lvl1pPr>
          </a:lstStyle>
          <a:p>
            <a:r>
              <a:rPr lang="en-US" dirty="0"/>
              <a:t>Click to add title</a:t>
            </a:r>
          </a:p>
        </p:txBody>
      </p:sp>
      <p:sp>
        <p:nvSpPr>
          <p:cNvPr id="15"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6" name="TextBox 1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6216" b="7716"/>
          <a:stretch/>
        </p:blipFill>
        <p:spPr>
          <a:xfrm rot="120000">
            <a:off x="2174642" y="3402828"/>
            <a:ext cx="2694666" cy="3461745"/>
          </a:xfrm>
          <a:custGeom>
            <a:avLst/>
            <a:gdLst>
              <a:gd name="connsiteX0" fmla="*/ 0 w 2694666"/>
              <a:gd name="connsiteY0" fmla="*/ 0 h 3461745"/>
              <a:gd name="connsiteX1" fmla="*/ 2694666 w 2694666"/>
              <a:gd name="connsiteY1" fmla="*/ 0 h 3461745"/>
              <a:gd name="connsiteX2" fmla="*/ 2694666 w 2694666"/>
              <a:gd name="connsiteY2" fmla="*/ 3461745 h 3461745"/>
              <a:gd name="connsiteX3" fmla="*/ 1325678 w 2694666"/>
              <a:gd name="connsiteY3" fmla="*/ 3461745 h 3461745"/>
              <a:gd name="connsiteX4" fmla="*/ 1671729 w 2694666"/>
              <a:gd name="connsiteY4" fmla="*/ 3449661 h 3461745"/>
              <a:gd name="connsiteX5" fmla="*/ 1894583 w 2694666"/>
              <a:gd name="connsiteY5" fmla="*/ 6023 h 3461745"/>
              <a:gd name="connsiteX6" fmla="*/ 1847153 w 2694666"/>
              <a:gd name="connsiteY6" fmla="*/ 12445 h 3461745"/>
              <a:gd name="connsiteX7" fmla="*/ 1149427 w 2694666"/>
              <a:gd name="connsiteY7" fmla="*/ 3461745 h 3461745"/>
              <a:gd name="connsiteX8" fmla="*/ 0 w 2694666"/>
              <a:gd name="connsiteY8" fmla="*/ 3461745 h 3461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94666" h="3461745">
                <a:moveTo>
                  <a:pt x="0" y="0"/>
                </a:moveTo>
                <a:lnTo>
                  <a:pt x="2694666" y="0"/>
                </a:lnTo>
                <a:lnTo>
                  <a:pt x="2694666" y="3461745"/>
                </a:lnTo>
                <a:lnTo>
                  <a:pt x="1325678" y="3461745"/>
                </a:lnTo>
                <a:lnTo>
                  <a:pt x="1671729" y="3449661"/>
                </a:lnTo>
                <a:lnTo>
                  <a:pt x="1894583" y="6023"/>
                </a:lnTo>
                <a:lnTo>
                  <a:pt x="1847153" y="12445"/>
                </a:lnTo>
                <a:lnTo>
                  <a:pt x="1149427" y="3461745"/>
                </a:lnTo>
                <a:lnTo>
                  <a:pt x="0" y="3461745"/>
                </a:lnTo>
                <a:close/>
              </a:path>
            </a:pathLst>
          </a:custGeom>
        </p:spPr>
      </p:pic>
    </p:spTree>
    <p:extLst>
      <p:ext uri="{BB962C8B-B14F-4D97-AF65-F5344CB8AC3E}">
        <p14:creationId xmlns:p14="http://schemas.microsoft.com/office/powerpoint/2010/main" val="399791618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preserve="1" userDrawn="1">
  <p:cSld name="D. Arrow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9" name="TextBox 8"/>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800" kern="1200" dirty="0">
              <a:solidFill>
                <a:schemeClr val="bg1"/>
              </a:solidFill>
              <a:latin typeface="+mn-lt"/>
              <a:ea typeface="+mn-ea"/>
              <a:cs typeface="+mn-cs"/>
              <a:sym typeface="Trebuchet MS" panose="020B0603020202020204" pitchFamily="34" charset="0"/>
            </a:endParaRPr>
          </a:p>
        </p:txBody>
      </p:sp>
      <p:sp>
        <p:nvSpPr>
          <p:cNvPr id="10" name="Date Placeholder 7"/>
          <p:cNvSpPr>
            <a:spLocks noGrp="1"/>
          </p:cNvSpPr>
          <p:nvPr>
            <p:ph type="dt" sz="half" idx="11"/>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2021 by Boston Consulting Group. All rights reserved.</a:t>
            </a:r>
            <a:endParaRPr lang="en-US" sz="700" dirty="0">
              <a:solidFill>
                <a:schemeClr val="bg1"/>
              </a:solidFill>
              <a:latin typeface="+mn-lt"/>
              <a:sym typeface="Trebuchet MS" panose="020B0603020202020204" pitchFamily="34" charset="0"/>
            </a:endParaRPr>
          </a:p>
        </p:txBody>
      </p:sp>
      <p:sp>
        <p:nvSpPr>
          <p:cNvPr id="19" name="Pentagon 3"/>
          <p:cNvSpPr/>
          <p:nvPr userDrawn="1"/>
        </p:nvSpPr>
        <p:spPr bwMode="white">
          <a:xfrm>
            <a:off x="1" y="0"/>
            <a:ext cx="5426920" cy="6858000"/>
          </a:xfrm>
          <a:prstGeom prst="homePlate">
            <a:avLst>
              <a:gd name="adj" fmla="val 1293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20" name="Title 1"/>
          <p:cNvSpPr>
            <a:spLocks noGrp="1"/>
          </p:cNvSpPr>
          <p:nvPr>
            <p:ph type="title" hasCustomPrompt="1"/>
          </p:nvPr>
        </p:nvSpPr>
        <p:spPr>
          <a:xfrm>
            <a:off x="630000" y="1785600"/>
            <a:ext cx="4062235" cy="3286800"/>
          </a:xfrm>
          <a:prstGeom prst="rect">
            <a:avLst/>
          </a:prstGeom>
        </p:spPr>
        <p:txBody>
          <a:bodyPr anchor="ctr">
            <a:noAutofit/>
          </a:bodyPr>
          <a:lstStyle>
            <a:lvl1pPr>
              <a:defRPr sz="4400" b="0">
                <a:solidFill>
                  <a:schemeClr val="tx2"/>
                </a:solidFill>
                <a:latin typeface="+mj-lt"/>
                <a:sym typeface="Trebuchet MS" panose="020B0603020202020204" pitchFamily="34" charset="0"/>
              </a:defRPr>
            </a:lvl1pPr>
          </a:lstStyle>
          <a:p>
            <a:r>
              <a:rPr lang="en-US" dirty="0"/>
              <a:t>Click to add title</a:t>
            </a:r>
          </a:p>
        </p:txBody>
      </p:sp>
      <p:pic>
        <p:nvPicPr>
          <p:cNvPr id="11" name="Picture 10"/>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581525" y="3394392"/>
            <a:ext cx="1298575" cy="3571875"/>
          </a:xfrm>
          <a:custGeom>
            <a:avLst/>
            <a:gdLst>
              <a:gd name="connsiteX0" fmla="*/ 0 w 1298575"/>
              <a:gd name="connsiteY0" fmla="*/ 0 h 3571875"/>
              <a:gd name="connsiteX1" fmla="*/ 1298575 w 1298575"/>
              <a:gd name="connsiteY1" fmla="*/ 0 h 3571875"/>
              <a:gd name="connsiteX2" fmla="*/ 1298575 w 1298575"/>
              <a:gd name="connsiteY2" fmla="*/ 3571875 h 3571875"/>
              <a:gd name="connsiteX3" fmla="*/ 0 w 1298575"/>
              <a:gd name="connsiteY3" fmla="*/ 3571875 h 3571875"/>
              <a:gd name="connsiteX4" fmla="*/ 0 w 1298575"/>
              <a:gd name="connsiteY4" fmla="*/ 3465683 h 3571875"/>
              <a:gd name="connsiteX5" fmla="*/ 139700 w 1298575"/>
              <a:gd name="connsiteY5" fmla="*/ 3466783 h 3571875"/>
              <a:gd name="connsiteX6" fmla="*/ 841375 w 1298575"/>
              <a:gd name="connsiteY6" fmla="*/ 21908 h 3571875"/>
              <a:gd name="connsiteX7" fmla="*/ 0 w 1298575"/>
              <a:gd name="connsiteY7" fmla="*/ 2642743 h 357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8575" h="3571875">
                <a:moveTo>
                  <a:pt x="0" y="0"/>
                </a:moveTo>
                <a:lnTo>
                  <a:pt x="1298575" y="0"/>
                </a:lnTo>
                <a:lnTo>
                  <a:pt x="1298575" y="3571875"/>
                </a:lnTo>
                <a:lnTo>
                  <a:pt x="0" y="3571875"/>
                </a:lnTo>
                <a:lnTo>
                  <a:pt x="0" y="3465683"/>
                </a:lnTo>
                <a:lnTo>
                  <a:pt x="139700" y="3466783"/>
                </a:lnTo>
                <a:lnTo>
                  <a:pt x="841375" y="21908"/>
                </a:lnTo>
                <a:lnTo>
                  <a:pt x="0" y="26427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3769922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preserve="1" userDrawn="1">
  <p:cSld name="D. Green arrow one third">
    <p:bg>
      <p:bgPr>
        <a:solidFill>
          <a:schemeClr val="bg1"/>
        </a:solidFill>
        <a:effectLst/>
      </p:bgPr>
    </p:bg>
    <p:spTree>
      <p:nvGrpSpPr>
        <p:cNvPr id="1" name=""/>
        <p:cNvGrpSpPr/>
        <p:nvPr/>
      </p:nvGrpSpPr>
      <p:grpSpPr>
        <a:xfrm>
          <a:off x="0" y="0"/>
          <a:ext cx="0" cy="0"/>
          <a:chOff x="0" y="0"/>
          <a:chExt cx="0" cy="0"/>
        </a:xfrm>
      </p:grpSpPr>
      <p:sp>
        <p:nvSpPr>
          <p:cNvPr id="19" name="Pentagon 3"/>
          <p:cNvSpPr/>
          <p:nvPr userDrawn="1"/>
        </p:nvSpPr>
        <p:spPr bwMode="white">
          <a:xfrm>
            <a:off x="1" y="0"/>
            <a:ext cx="5426920"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20" name="Title 1"/>
          <p:cNvSpPr>
            <a:spLocks noGrp="1"/>
          </p:cNvSpPr>
          <p:nvPr>
            <p:ph type="title" hasCustomPrompt="1"/>
          </p:nvPr>
        </p:nvSpPr>
        <p:spPr>
          <a:xfrm>
            <a:off x="630000" y="1785600"/>
            <a:ext cx="4062235" cy="3286800"/>
          </a:xfrm>
          <a:prstGeom prst="rect">
            <a:avLst/>
          </a:prstGeom>
        </p:spPr>
        <p:txBody>
          <a:bodyPr anchor="ctr">
            <a:noAutofit/>
          </a:bodyPr>
          <a:lstStyle>
            <a:lvl1pPr>
              <a:defRPr sz="4400" b="0">
                <a:solidFill>
                  <a:srgbClr val="FFFFFF"/>
                </a:solidFill>
                <a:latin typeface="+mj-lt"/>
                <a:sym typeface="Trebuchet MS" panose="020B0603020202020204" pitchFamily="34" charset="0"/>
              </a:defRPr>
            </a:lvl1pPr>
          </a:lstStyle>
          <a:p>
            <a:r>
              <a:rPr lang="en-US" dirty="0"/>
              <a:t>Click to add title</a:t>
            </a:r>
          </a:p>
        </p:txBody>
      </p:sp>
      <p:sp>
        <p:nvSpPr>
          <p:cNvPr id="13"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7562" b="6867"/>
          <a:stretch/>
        </p:blipFill>
        <p:spPr>
          <a:xfrm>
            <a:off x="3578059" y="3416300"/>
            <a:ext cx="2694666" cy="3441700"/>
          </a:xfrm>
          <a:custGeom>
            <a:avLst/>
            <a:gdLst>
              <a:gd name="connsiteX0" fmla="*/ 2040063 w 2694666"/>
              <a:gd name="connsiteY0" fmla="*/ 0 h 3441700"/>
              <a:gd name="connsiteX1" fmla="*/ 2694666 w 2694666"/>
              <a:gd name="connsiteY1" fmla="*/ 0 h 3441700"/>
              <a:gd name="connsiteX2" fmla="*/ 2694666 w 2694666"/>
              <a:gd name="connsiteY2" fmla="*/ 3441700 h 3441700"/>
              <a:gd name="connsiteX3" fmla="*/ 1510783 w 2694666"/>
              <a:gd name="connsiteY3" fmla="*/ 3441700 h 3441700"/>
              <a:gd name="connsiteX4" fmla="*/ 1816742 w 2694666"/>
              <a:gd name="connsiteY4" fmla="*/ 365420 h 3441700"/>
              <a:gd name="connsiteX5" fmla="*/ 2022641 w 2694666"/>
              <a:gd name="connsiteY5" fmla="*/ 379413 h 3441700"/>
              <a:gd name="connsiteX6" fmla="*/ 0 w 2694666"/>
              <a:gd name="connsiteY6" fmla="*/ 0 h 3441700"/>
              <a:gd name="connsiteX7" fmla="*/ 1846270 w 2694666"/>
              <a:gd name="connsiteY7" fmla="*/ 0 h 3441700"/>
              <a:gd name="connsiteX8" fmla="*/ 1848810 w 2694666"/>
              <a:gd name="connsiteY8" fmla="*/ 12700 h 3441700"/>
              <a:gd name="connsiteX9" fmla="*/ 1777372 w 2694666"/>
              <a:gd name="connsiteY9" fmla="*/ 362744 h 3441700"/>
              <a:gd name="connsiteX10" fmla="*/ 1780172 w 2694666"/>
              <a:gd name="connsiteY10" fmla="*/ 362934 h 3441700"/>
              <a:gd name="connsiteX11" fmla="*/ 1144340 w 2694666"/>
              <a:gd name="connsiteY11" fmla="*/ 3441700 h 3441700"/>
              <a:gd name="connsiteX12" fmla="*/ 0 w 2694666"/>
              <a:gd name="connsiteY12" fmla="*/ 3441700 h 3441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94666" h="3441700">
                <a:moveTo>
                  <a:pt x="2040063" y="0"/>
                </a:moveTo>
                <a:lnTo>
                  <a:pt x="2694666" y="0"/>
                </a:lnTo>
                <a:lnTo>
                  <a:pt x="2694666" y="3441700"/>
                </a:lnTo>
                <a:lnTo>
                  <a:pt x="1510783" y="3441700"/>
                </a:lnTo>
                <a:lnTo>
                  <a:pt x="1816742" y="365420"/>
                </a:lnTo>
                <a:lnTo>
                  <a:pt x="2022641" y="379413"/>
                </a:lnTo>
                <a:close/>
                <a:moveTo>
                  <a:pt x="0" y="0"/>
                </a:moveTo>
                <a:lnTo>
                  <a:pt x="1846270" y="0"/>
                </a:lnTo>
                <a:lnTo>
                  <a:pt x="1848810" y="12700"/>
                </a:lnTo>
                <a:lnTo>
                  <a:pt x="1777372" y="362744"/>
                </a:lnTo>
                <a:lnTo>
                  <a:pt x="1780172" y="362934"/>
                </a:lnTo>
                <a:lnTo>
                  <a:pt x="1144340" y="3441700"/>
                </a:lnTo>
                <a:lnTo>
                  <a:pt x="0" y="3441700"/>
                </a:lnTo>
                <a:close/>
              </a:path>
            </a:pathLst>
          </a:custGeom>
        </p:spPr>
      </p:pic>
    </p:spTree>
    <p:extLst>
      <p:ext uri="{BB962C8B-B14F-4D97-AF65-F5344CB8AC3E}">
        <p14:creationId xmlns:p14="http://schemas.microsoft.com/office/powerpoint/2010/main" val="58935686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6.xml><?xml version="1.0" encoding="utf-8"?>
<p:sldLayout xmlns:a="http://schemas.openxmlformats.org/drawingml/2006/main" xmlns:r="http://schemas.openxmlformats.org/officeDocument/2006/relationships" xmlns:p="http://schemas.openxmlformats.org/presentationml/2006/main" showMasterSp="0" preserve="1" userDrawn="1">
  <p:cSld name="D. Arrow half">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9" name="Pentagon 8"/>
          <p:cNvSpPr/>
          <p:nvPr/>
        </p:nvSpPr>
        <p:spPr bwMode="white">
          <a:xfrm>
            <a:off x="0" y="0"/>
            <a:ext cx="6363546" cy="6858000"/>
          </a:xfrm>
          <a:prstGeom prst="homePlate">
            <a:avLst>
              <a:gd name="adj" fmla="val 12939"/>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3" name="Title 2"/>
          <p:cNvSpPr>
            <a:spLocks noGrp="1"/>
          </p:cNvSpPr>
          <p:nvPr>
            <p:ph type="title" hasCustomPrompt="1"/>
          </p:nvPr>
        </p:nvSpPr>
        <p:spPr>
          <a:xfrm>
            <a:off x="630000" y="622800"/>
            <a:ext cx="4747822" cy="332399"/>
          </a:xfrm>
          <a:prstGeom prst="rect">
            <a:avLst/>
          </a:prstGeom>
        </p:spPr>
        <p:txBody>
          <a:bodyPr/>
          <a:lstStyle>
            <a:lvl1pPr>
              <a:defRPr>
                <a:latin typeface="+mj-lt"/>
                <a:sym typeface="Trebuchet MS" panose="020B0603020202020204" pitchFamily="34" charset="0"/>
              </a:defRPr>
            </a:lvl1pPr>
          </a:lstStyle>
          <a:p>
            <a:r>
              <a:rPr lang="en-US" dirty="0"/>
              <a:t>Click to add title</a:t>
            </a:r>
          </a:p>
        </p:txBody>
      </p:sp>
      <p:sp>
        <p:nvSpPr>
          <p:cNvPr id="13"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8"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2021 by Boston Consulting Group. All rights reserved.</a:t>
            </a:r>
            <a:endParaRPr lang="en-US" sz="700" dirty="0">
              <a:solidFill>
                <a:schemeClr val="bg1"/>
              </a:solidFill>
              <a:latin typeface="+mn-lt"/>
              <a:sym typeface="Trebuchet MS" panose="020B0603020202020204" pitchFamily="34" charset="0"/>
            </a:endParaRPr>
          </a:p>
        </p:txBody>
      </p:sp>
      <p:sp>
        <p:nvSpPr>
          <p:cNvPr id="16" name="TextBox 1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pic>
        <p:nvPicPr>
          <p:cNvPr id="10" name="Picture 9"/>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397806" y="3589606"/>
            <a:ext cx="1365250" cy="3382962"/>
          </a:xfrm>
          <a:custGeom>
            <a:avLst/>
            <a:gdLst>
              <a:gd name="connsiteX0" fmla="*/ 920598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320782 h 3382962"/>
              <a:gd name="connsiteX5" fmla="*/ 126694 w 1365250"/>
              <a:gd name="connsiteY5" fmla="*/ 3320782 h 3382962"/>
              <a:gd name="connsiteX6" fmla="*/ 0 w 1365250"/>
              <a:gd name="connsiteY6" fmla="*/ 0 h 3382962"/>
              <a:gd name="connsiteX7" fmla="*/ 908172 w 1365250"/>
              <a:gd name="connsiteY7" fmla="*/ 0 h 3382962"/>
              <a:gd name="connsiteX8" fmla="*/ 0 w 1365250"/>
              <a:gd name="connsiteY8" fmla="*/ 289035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20598" y="0"/>
                </a:moveTo>
                <a:lnTo>
                  <a:pt x="1365250" y="0"/>
                </a:lnTo>
                <a:lnTo>
                  <a:pt x="1365250" y="3382962"/>
                </a:lnTo>
                <a:lnTo>
                  <a:pt x="0" y="3382962"/>
                </a:lnTo>
                <a:lnTo>
                  <a:pt x="0" y="3320782"/>
                </a:lnTo>
                <a:lnTo>
                  <a:pt x="126694" y="3320782"/>
                </a:lnTo>
                <a:close/>
                <a:moveTo>
                  <a:pt x="0" y="0"/>
                </a:moveTo>
                <a:lnTo>
                  <a:pt x="908172" y="0"/>
                </a:lnTo>
                <a:lnTo>
                  <a:pt x="0" y="289035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6980954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7.xml><?xml version="1.0" encoding="utf-8"?>
<p:sldLayout xmlns:a="http://schemas.openxmlformats.org/drawingml/2006/main" xmlns:r="http://schemas.openxmlformats.org/officeDocument/2006/relationships" xmlns:p="http://schemas.openxmlformats.org/presentationml/2006/main" showMasterSp="0" preserve="1" userDrawn="1">
  <p:cSld name="D. Green arrow half">
    <p:bg>
      <p:bgPr>
        <a:solidFill>
          <a:schemeClr val="bg1"/>
        </a:solidFill>
        <a:effectLst/>
      </p:bgPr>
    </p:bg>
    <p:spTree>
      <p:nvGrpSpPr>
        <p:cNvPr id="1" name=""/>
        <p:cNvGrpSpPr/>
        <p:nvPr/>
      </p:nvGrpSpPr>
      <p:grpSpPr>
        <a:xfrm>
          <a:off x="0" y="0"/>
          <a:ext cx="0" cy="0"/>
          <a:chOff x="0" y="0"/>
          <a:chExt cx="0" cy="0"/>
        </a:xfrm>
      </p:grpSpPr>
      <p:sp>
        <p:nvSpPr>
          <p:cNvPr id="9" name="Pentagon 8"/>
          <p:cNvSpPr/>
          <p:nvPr/>
        </p:nvSpPr>
        <p:spPr bwMode="white">
          <a:xfrm>
            <a:off x="0" y="0"/>
            <a:ext cx="6363546"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3" name="Title 2"/>
          <p:cNvSpPr>
            <a:spLocks noGrp="1"/>
          </p:cNvSpPr>
          <p:nvPr>
            <p:ph type="title" hasCustomPrompt="1"/>
          </p:nvPr>
        </p:nvSpPr>
        <p:spPr>
          <a:xfrm>
            <a:off x="630000" y="622800"/>
            <a:ext cx="4747822" cy="332399"/>
          </a:xfrm>
          <a:prstGeom prst="rect">
            <a:avLst/>
          </a:prstGeom>
        </p:spPr>
        <p:txBody>
          <a:bodyPr/>
          <a:lstStyle>
            <a:lvl1pPr>
              <a:defRPr>
                <a:solidFill>
                  <a:srgbClr val="FFFFFF"/>
                </a:solidFill>
                <a:latin typeface="+mj-lt"/>
                <a:sym typeface="Trebuchet MS" panose="020B0603020202020204" pitchFamily="34" charset="0"/>
              </a:defRPr>
            </a:lvl1pPr>
          </a:lstStyle>
          <a:p>
            <a:r>
              <a:rPr lang="en-US" dirty="0"/>
              <a:t>Click to add title</a:t>
            </a:r>
          </a:p>
        </p:txBody>
      </p:sp>
      <p:sp>
        <p:nvSpPr>
          <p:cNvPr id="11"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t="9052" b="6867"/>
          <a:stretch/>
        </p:blipFill>
        <p:spPr>
          <a:xfrm rot="120000">
            <a:off x="4460172" y="3407803"/>
            <a:ext cx="2694666" cy="3456551"/>
          </a:xfrm>
          <a:custGeom>
            <a:avLst/>
            <a:gdLst>
              <a:gd name="connsiteX0" fmla="*/ 2136534 w 2694666"/>
              <a:gd name="connsiteY0" fmla="*/ 0 h 3456551"/>
              <a:gd name="connsiteX1" fmla="*/ 2694666 w 2694666"/>
              <a:gd name="connsiteY1" fmla="*/ 0 h 3456551"/>
              <a:gd name="connsiteX2" fmla="*/ 2694666 w 2694666"/>
              <a:gd name="connsiteY2" fmla="*/ 3456551 h 3456551"/>
              <a:gd name="connsiteX3" fmla="*/ 1957033 w 2694666"/>
              <a:gd name="connsiteY3" fmla="*/ 3456551 h 3456551"/>
              <a:gd name="connsiteX4" fmla="*/ 1856842 w 2694666"/>
              <a:gd name="connsiteY4" fmla="*/ 432620 h 3456551"/>
              <a:gd name="connsiteX5" fmla="*/ 1914577 w 2694666"/>
              <a:gd name="connsiteY5" fmla="*/ 426057 h 3456551"/>
              <a:gd name="connsiteX6" fmla="*/ 0 w 2694666"/>
              <a:gd name="connsiteY6" fmla="*/ 0 h 3456551"/>
              <a:gd name="connsiteX7" fmla="*/ 1841687 w 2694666"/>
              <a:gd name="connsiteY7" fmla="*/ 0 h 3456551"/>
              <a:gd name="connsiteX8" fmla="*/ 1142595 w 2694666"/>
              <a:gd name="connsiteY8" fmla="*/ 3456551 h 3456551"/>
              <a:gd name="connsiteX9" fmla="*/ 0 w 2694666"/>
              <a:gd name="connsiteY9"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94666" h="3456551">
                <a:moveTo>
                  <a:pt x="2136534" y="0"/>
                </a:moveTo>
                <a:lnTo>
                  <a:pt x="2694666" y="0"/>
                </a:lnTo>
                <a:lnTo>
                  <a:pt x="2694666" y="3456551"/>
                </a:lnTo>
                <a:lnTo>
                  <a:pt x="1957033" y="3456551"/>
                </a:lnTo>
                <a:lnTo>
                  <a:pt x="1856842" y="432620"/>
                </a:lnTo>
                <a:lnTo>
                  <a:pt x="1914577" y="426057"/>
                </a:lnTo>
                <a:close/>
                <a:moveTo>
                  <a:pt x="0" y="0"/>
                </a:moveTo>
                <a:lnTo>
                  <a:pt x="1841687" y="0"/>
                </a:lnTo>
                <a:lnTo>
                  <a:pt x="1142595" y="3456551"/>
                </a:lnTo>
                <a:lnTo>
                  <a:pt x="0" y="3456551"/>
                </a:lnTo>
                <a:close/>
              </a:path>
            </a:pathLst>
          </a:custGeom>
        </p:spPr>
      </p:pic>
    </p:spTree>
    <p:extLst>
      <p:ext uri="{BB962C8B-B14F-4D97-AF65-F5344CB8AC3E}">
        <p14:creationId xmlns:p14="http://schemas.microsoft.com/office/powerpoint/2010/main" val="196902738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8.xml><?xml version="1.0" encoding="utf-8"?>
<p:sldLayout xmlns:a="http://schemas.openxmlformats.org/drawingml/2006/main" xmlns:r="http://schemas.openxmlformats.org/officeDocument/2006/relationships" xmlns:p="http://schemas.openxmlformats.org/presentationml/2006/main" showMasterSp="0" preserve="1" userDrawn="1">
  <p:cSld name="D. Arrow two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2021 by Boston Consulting Group. All rights reserved.</a:t>
            </a:r>
            <a:endParaRPr lang="en-US" sz="700" dirty="0">
              <a:solidFill>
                <a:schemeClr val="bg1"/>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2" name="Title 1"/>
          <p:cNvSpPr>
            <a:spLocks noGrp="1"/>
          </p:cNvSpPr>
          <p:nvPr>
            <p:ph type="title" hasCustomPrompt="1"/>
          </p:nvPr>
        </p:nvSpPr>
        <p:spPr>
          <a:xfrm>
            <a:off x="630000" y="622800"/>
            <a:ext cx="6254496" cy="332399"/>
          </a:xfrm>
          <a:prstGeom prst="rect">
            <a:avLst/>
          </a:prstGeom>
        </p:spPr>
        <p:txBody>
          <a:bodyPr/>
          <a:lstStyle>
            <a:lvl1pPr>
              <a:defRPr>
                <a:latin typeface="+mj-lt"/>
                <a:sym typeface="Trebuchet MS" panose="020B0603020202020204" pitchFamily="34" charset="0"/>
              </a:defRPr>
            </a:lvl1pPr>
          </a:lstStyle>
          <a:p>
            <a:r>
              <a:rPr lang="en-US" dirty="0"/>
              <a:t>Click to add title</a:t>
            </a:r>
          </a:p>
        </p:txBody>
      </p:sp>
      <p:pic>
        <p:nvPicPr>
          <p:cNvPr id="11" name="Picture 10"/>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90339" y="3589606"/>
            <a:ext cx="1365250" cy="3382962"/>
          </a:xfrm>
          <a:custGeom>
            <a:avLst/>
            <a:gdLst>
              <a:gd name="connsiteX0" fmla="*/ 911531 w 1365250"/>
              <a:gd name="connsiteY0" fmla="*/ 0 h 3382962"/>
              <a:gd name="connsiteX1" fmla="*/ 1365250 w 1365250"/>
              <a:gd name="connsiteY1" fmla="*/ 0 h 3382962"/>
              <a:gd name="connsiteX2" fmla="*/ 1365250 w 1365250"/>
              <a:gd name="connsiteY2" fmla="*/ 3382962 h 3382962"/>
              <a:gd name="connsiteX3" fmla="*/ 107988 w 1365250"/>
              <a:gd name="connsiteY3" fmla="*/ 3382962 h 3382962"/>
              <a:gd name="connsiteX4" fmla="*/ 111422 w 1365250"/>
              <a:gd name="connsiteY4" fmla="*/ 3368118 h 3382962"/>
              <a:gd name="connsiteX5" fmla="*/ 129661 w 1365250"/>
              <a:gd name="connsiteY5" fmla="*/ 3368407 h 3382962"/>
              <a:gd name="connsiteX6" fmla="*/ 890411 w 1365250"/>
              <a:gd name="connsiteY6" fmla="*/ 0 h 3382962"/>
              <a:gd name="connsiteX7" fmla="*/ 897808 w 1365250"/>
              <a:gd name="connsiteY7" fmla="*/ 0 h 3382962"/>
              <a:gd name="connsiteX8" fmla="*/ 870584 w 1365250"/>
              <a:gd name="connsiteY8" fmla="*/ 85726 h 3382962"/>
              <a:gd name="connsiteX9" fmla="*/ 0 w 1365250"/>
              <a:gd name="connsiteY9" fmla="*/ 0 h 3382962"/>
              <a:gd name="connsiteX10" fmla="*/ 852736 w 1365250"/>
              <a:gd name="connsiteY10" fmla="*/ 0 h 3382962"/>
              <a:gd name="connsiteX11" fmla="*/ 0 w 1365250"/>
              <a:gd name="connsiteY11" fmla="*/ 1883543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65250" h="3382962">
                <a:moveTo>
                  <a:pt x="911531" y="0"/>
                </a:moveTo>
                <a:lnTo>
                  <a:pt x="1365250" y="0"/>
                </a:lnTo>
                <a:lnTo>
                  <a:pt x="1365250" y="3382962"/>
                </a:lnTo>
                <a:lnTo>
                  <a:pt x="107988" y="3382962"/>
                </a:lnTo>
                <a:lnTo>
                  <a:pt x="111422" y="3368118"/>
                </a:lnTo>
                <a:lnTo>
                  <a:pt x="129661" y="3368407"/>
                </a:lnTo>
                <a:close/>
                <a:moveTo>
                  <a:pt x="890411" y="0"/>
                </a:moveTo>
                <a:lnTo>
                  <a:pt x="897808" y="0"/>
                </a:lnTo>
                <a:lnTo>
                  <a:pt x="870584" y="85726"/>
                </a:lnTo>
                <a:close/>
                <a:moveTo>
                  <a:pt x="0" y="0"/>
                </a:moveTo>
                <a:lnTo>
                  <a:pt x="852736" y="0"/>
                </a:lnTo>
                <a:lnTo>
                  <a:pt x="0" y="18835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568364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49.xml><?xml version="1.0" encoding="utf-8"?>
<p:sldLayout xmlns:a="http://schemas.openxmlformats.org/drawingml/2006/main" xmlns:r="http://schemas.openxmlformats.org/officeDocument/2006/relationships" xmlns:p="http://schemas.openxmlformats.org/presentationml/2006/main" showMasterSp="0" preserve="1" userDrawn="1">
  <p:cSld name="D. Green arrow two third">
    <p:bg>
      <p:bgPr>
        <a:solidFill>
          <a:schemeClr val="bg1"/>
        </a:solidFill>
        <a:effectLst/>
      </p:bgPr>
    </p:bg>
    <p:spTree>
      <p:nvGrpSpPr>
        <p:cNvPr id="1" name=""/>
        <p:cNvGrpSpPr/>
        <p:nvPr/>
      </p:nvGrpSpPr>
      <p:grpSpPr>
        <a:xfrm>
          <a:off x="0" y="0"/>
          <a:ext cx="0" cy="0"/>
          <a:chOff x="0" y="0"/>
          <a:chExt cx="0" cy="0"/>
        </a:xfrm>
      </p:grpSpPr>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gradFill>
            <a:gsLst>
              <a:gs pos="0">
                <a:schemeClr val="tx2"/>
              </a:gs>
              <a:gs pos="100000">
                <a:schemeClr val="accent2"/>
              </a:gs>
            </a:gsLst>
            <a:lin ang="81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2" name="Title 1"/>
          <p:cNvSpPr>
            <a:spLocks noGrp="1"/>
          </p:cNvSpPr>
          <p:nvPr>
            <p:ph type="title" hasCustomPrompt="1"/>
          </p:nvPr>
        </p:nvSpPr>
        <p:spPr>
          <a:xfrm>
            <a:off x="630000" y="622800"/>
            <a:ext cx="6254496" cy="332399"/>
          </a:xfrm>
          <a:prstGeom prst="rect">
            <a:avLst/>
          </a:prstGeom>
        </p:spPr>
        <p:txBody>
          <a:bodyPr/>
          <a:lstStyle>
            <a:lvl1pPr>
              <a:defRPr>
                <a:solidFill>
                  <a:srgbClr val="FFFFFF"/>
                </a:solidFill>
                <a:latin typeface="+mj-lt"/>
                <a:sym typeface="Trebuchet MS" panose="020B0603020202020204" pitchFamily="34" charset="0"/>
              </a:defRPr>
            </a:lvl1pPr>
          </a:lstStyle>
          <a:p>
            <a:r>
              <a:rPr lang="en-US" dirty="0"/>
              <a:t>Click to add title</a:t>
            </a:r>
          </a:p>
        </p:txBody>
      </p:sp>
      <p:sp>
        <p:nvSpPr>
          <p:cNvPr id="17"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8" name="TextBox 1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9052" b="6867"/>
          <a:stretch/>
        </p:blipFill>
        <p:spPr>
          <a:xfrm rot="120000">
            <a:off x="6567628" y="3407803"/>
            <a:ext cx="2694666" cy="3456551"/>
          </a:xfrm>
          <a:custGeom>
            <a:avLst/>
            <a:gdLst>
              <a:gd name="connsiteX0" fmla="*/ 2068299 w 2694666"/>
              <a:gd name="connsiteY0" fmla="*/ 0 h 3456551"/>
              <a:gd name="connsiteX1" fmla="*/ 2694666 w 2694666"/>
              <a:gd name="connsiteY1" fmla="*/ 0 h 3456551"/>
              <a:gd name="connsiteX2" fmla="*/ 2694666 w 2694666"/>
              <a:gd name="connsiteY2" fmla="*/ 3456551 h 3456551"/>
              <a:gd name="connsiteX3" fmla="*/ 1434992 w 2694666"/>
              <a:gd name="connsiteY3" fmla="*/ 3456551 h 3456551"/>
              <a:gd name="connsiteX4" fmla="*/ 0 w 2694666"/>
              <a:gd name="connsiteY4" fmla="*/ 0 h 3456551"/>
              <a:gd name="connsiteX5" fmla="*/ 1825478 w 2694666"/>
              <a:gd name="connsiteY5" fmla="*/ 0 h 3456551"/>
              <a:gd name="connsiteX6" fmla="*/ 1138791 w 2694666"/>
              <a:gd name="connsiteY6" fmla="*/ 3456551 h 3456551"/>
              <a:gd name="connsiteX7" fmla="*/ 0 w 2694666"/>
              <a:gd name="connsiteY7"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94666" h="3456551">
                <a:moveTo>
                  <a:pt x="2068299" y="0"/>
                </a:moveTo>
                <a:lnTo>
                  <a:pt x="2694666" y="0"/>
                </a:lnTo>
                <a:lnTo>
                  <a:pt x="2694666" y="3456551"/>
                </a:lnTo>
                <a:lnTo>
                  <a:pt x="1434992" y="3456551"/>
                </a:lnTo>
                <a:close/>
                <a:moveTo>
                  <a:pt x="0" y="0"/>
                </a:moveTo>
                <a:lnTo>
                  <a:pt x="1825478" y="0"/>
                </a:lnTo>
                <a:lnTo>
                  <a:pt x="1138791" y="3456551"/>
                </a:lnTo>
                <a:lnTo>
                  <a:pt x="0" y="3456551"/>
                </a:lnTo>
                <a:close/>
              </a:path>
            </a:pathLst>
          </a:custGeom>
        </p:spPr>
      </p:pic>
    </p:spTree>
    <p:extLst>
      <p:ext uri="{BB962C8B-B14F-4D97-AF65-F5344CB8AC3E}">
        <p14:creationId xmlns:p14="http://schemas.microsoft.com/office/powerpoint/2010/main" val="398493982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Section header box">
    <p:bg bwMode="gray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bwMode="blackWhite">
          <a:xfrm>
            <a:off x="1284742" y="2668041"/>
            <a:ext cx="9620491" cy="3201026"/>
          </a:xfrm>
          <a:prstGeom prst="rect">
            <a:avLst/>
          </a:prstGeom>
          <a:ln w="9525">
            <a:solidFill>
              <a:schemeClr val="bg1"/>
            </a:solidFill>
          </a:ln>
        </p:spPr>
        <p:txBody>
          <a:bodyPr lIns="274320" tIns="274320" rIns="274320" bIns="137160"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bg1"/>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
        <p:nvSpPr>
          <p:cNvPr id="4" name="TextBox 3"/>
          <p:cNvSpPr txBox="1"/>
          <p:nvPr/>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3"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2021 by Boston Consulting Group. All rights reserved.</a:t>
            </a:r>
            <a:endParaRPr lang="en-US" sz="700" dirty="0">
              <a:solidFill>
                <a:schemeClr val="bg1"/>
              </a:solidFill>
              <a:latin typeface="+mn-lt"/>
              <a:sym typeface="Trebuchet MS" panose="020B0603020202020204" pitchFamily="34" charset="0"/>
            </a:endParaRPr>
          </a:p>
        </p:txBody>
      </p:sp>
      <p:sp>
        <p:nvSpPr>
          <p:cNvPr id="59" name="Rectangle 58"/>
          <p:cNvSpPr/>
          <p:nvPr userDrawn="1"/>
        </p:nvSpPr>
        <p:spPr bwMode="white">
          <a:xfrm>
            <a:off x="1284743" y="1428131"/>
            <a:ext cx="947672" cy="947672"/>
          </a:xfrm>
          <a:prstGeom prst="rect">
            <a:avLst/>
          </a:prstGeom>
          <a:noFill/>
          <a:ln>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71232340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reserve="1" userDrawn="1">
  <p:cSld name="D. Big statement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7"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2021 by Boston Consulting Group. All rights reserved.</a:t>
            </a:r>
            <a:endParaRPr lang="en-US" sz="700" dirty="0">
              <a:solidFill>
                <a:schemeClr val="bg1"/>
              </a:solidFill>
              <a:latin typeface="+mn-lt"/>
              <a:sym typeface="Trebuchet MS" panose="020B0603020202020204" pitchFamily="34" charset="0"/>
            </a:endParaRPr>
          </a:p>
        </p:txBody>
      </p:sp>
      <p:sp>
        <p:nvSpPr>
          <p:cNvPr id="10" name="TextBox 9"/>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11" name="Title 1"/>
          <p:cNvSpPr>
            <a:spLocks noGrp="1"/>
          </p:cNvSpPr>
          <p:nvPr>
            <p:ph type="title" hasCustomPrompt="1"/>
          </p:nvPr>
        </p:nvSpPr>
        <p:spPr>
          <a:xfrm>
            <a:off x="630000" y="3826333"/>
            <a:ext cx="10933200" cy="1606550"/>
          </a:xfr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bg1"/>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Tree>
    <p:extLst>
      <p:ext uri="{BB962C8B-B14F-4D97-AF65-F5344CB8AC3E}">
        <p14:creationId xmlns:p14="http://schemas.microsoft.com/office/powerpoint/2010/main" val="58507585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D. Big statement icon">
    <p:bg>
      <p:bgPr>
        <a:solidFill>
          <a:schemeClr val="bg1"/>
        </a:solidFill>
        <a:effectLst/>
      </p:bgPr>
    </p:bg>
    <p:spTree>
      <p:nvGrpSpPr>
        <p:cNvPr id="1" name=""/>
        <p:cNvGrpSpPr/>
        <p:nvPr/>
      </p:nvGrpSpPr>
      <p:grpSpPr>
        <a:xfrm>
          <a:off x="0" y="0"/>
          <a:ext cx="0" cy="0"/>
          <a:chOff x="0" y="0"/>
          <a:chExt cx="0" cy="0"/>
        </a:xfrm>
      </p:grpSpPr>
      <p:sp>
        <p:nvSpPr>
          <p:cNvPr id="8" name="Date Placeholder 7"/>
          <p:cNvSpPr>
            <a:spLocks noGrp="1"/>
          </p:cNvSpPr>
          <p:nvPr>
            <p:ph type="dt" sz="half" idx="10"/>
          </p:nvPr>
        </p:nvSpPr>
        <p:spPr/>
        <p:txBody>
          <a:bodyPr/>
          <a:lstStyle>
            <a:lvl1pPr>
              <a:defRPr>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6" name="Rectangle 5"/>
          <p:cNvSpPr/>
          <p:nvPr userDrawn="1"/>
        </p:nvSpPr>
        <p:spPr bwMode="white">
          <a:xfrm>
            <a:off x="630000" y="625475"/>
            <a:ext cx="932688" cy="932688"/>
          </a:xfrm>
          <a:prstGeom prst="rect">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sym typeface="Trebuchet MS" panose="020B0603020202020204" pitchFamily="34" charset="0"/>
            </a:endParaRPr>
          </a:p>
        </p:txBody>
      </p:sp>
      <p:sp>
        <p:nvSpPr>
          <p:cNvPr id="7" name="Title 1"/>
          <p:cNvSpPr>
            <a:spLocks noGrp="1"/>
          </p:cNvSpPr>
          <p:nvPr>
            <p:ph type="title" hasCustomPrompt="1"/>
          </p:nvPr>
        </p:nvSpPr>
        <p:spPr>
          <a:xfrm>
            <a:off x="630000" y="3826333"/>
            <a:ext cx="10933200" cy="1606550"/>
          </a:xfrm>
          <a:prstGeom prst="rect">
            <a:avLst/>
          </a:prstGeo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accent4"/>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Tree>
    <p:extLst>
      <p:ext uri="{BB962C8B-B14F-4D97-AF65-F5344CB8AC3E}">
        <p14:creationId xmlns:p14="http://schemas.microsoft.com/office/powerpoint/2010/main" val="393619210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2.xml><?xml version="1.0" encoding="utf-8"?>
<p:sldLayout xmlns:a="http://schemas.openxmlformats.org/drawingml/2006/main" xmlns:r="http://schemas.openxmlformats.org/officeDocument/2006/relationships" xmlns:p="http://schemas.openxmlformats.org/presentationml/2006/main" showMasterSp="0" preserve="1" userDrawn="1">
  <p:cSld name="D. Quote">
    <p:bg>
      <p:bgPr>
        <a:solidFill>
          <a:schemeClr val="accent1"/>
        </a:soli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extLst>
              <p:ext uri="{D42A27DB-BD31-4B8C-83A1-F6EECF244321}">
                <p14:modId xmlns:p14="http://schemas.microsoft.com/office/powerpoint/2010/main" val="4066580690"/>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9232" name="think-cell Slide" r:id="rId4" imgW="384" imgH="384" progId="TCLayout.ActiveDocument.1">
                  <p:embed/>
                </p:oleObj>
              </mc:Choice>
              <mc:Fallback>
                <p:oleObj name="think-cell Slide" r:id="rId4" imgW="384" imgH="384" progId="TCLayout.ActiveDocument.1">
                  <p:embed/>
                  <p:pic>
                    <p:nvPicPr>
                      <p:cNvPr id="0" name=""/>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6" name="TextBox 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2" name="Date Placeholder 1"/>
          <p:cNvSpPr>
            <a:spLocks noGrp="1"/>
          </p:cNvSpPr>
          <p:nvPr>
            <p:ph type="dt" sz="half" idx="10"/>
          </p:nvPr>
        </p:nvSpPr>
        <p:spPr/>
        <p:txBody>
          <a:bodyPr/>
          <a:lstStyle>
            <a:lvl1pPr>
              <a:defRPr>
                <a:solidFill>
                  <a:schemeClr val="bg1"/>
                </a:solidFill>
                <a:latin typeface="+mn-lt"/>
                <a:sym typeface="Trebuchet MS" panose="020B0603020202020204" pitchFamily="34" charset="0"/>
              </a:defRPr>
            </a:lvl1pPr>
          </a:lstStyle>
          <a:p>
            <a:endParaRPr lang="en-US" dirty="0"/>
          </a:p>
        </p:txBody>
      </p:sp>
      <p:pic>
        <p:nvPicPr>
          <p:cNvPr id="7" name="Picture 6"/>
          <p:cNvPicPr>
            <a:picLocks noChangeAspect="1"/>
          </p:cNvPicPr>
          <p:nvPr userDrawn="1"/>
        </p:nvPicPr>
        <p:blipFill rotWithShape="1">
          <a:blip r:embed="rId6">
            <a:extLst>
              <a:ext uri="{28A0092B-C50C-407E-A947-70E740481C1C}">
                <a14:useLocalDpi xmlns:a14="http://schemas.microsoft.com/office/drawing/2010/main" val="0"/>
              </a:ext>
            </a:extLst>
          </a:blip>
          <a:srcRect r="3634" b="1258"/>
          <a:stretch/>
        </p:blipFill>
        <p:spPr>
          <a:xfrm rot="16200000" flipH="1">
            <a:off x="6797461" y="101443"/>
            <a:ext cx="769257" cy="10019821"/>
          </a:xfrm>
          <a:custGeom>
            <a:avLst/>
            <a:gdLst>
              <a:gd name="connsiteX0" fmla="*/ 0 w 769257"/>
              <a:gd name="connsiteY0" fmla="*/ 0 h 10019821"/>
              <a:gd name="connsiteX1" fmla="*/ 0 w 769257"/>
              <a:gd name="connsiteY1" fmla="*/ 4631160 h 10019821"/>
              <a:gd name="connsiteX2" fmla="*/ 216750 w 769257"/>
              <a:gd name="connsiteY2" fmla="*/ 999646 h 10019821"/>
              <a:gd name="connsiteX3" fmla="*/ 197800 w 769257"/>
              <a:gd name="connsiteY3" fmla="*/ 10019821 h 10019821"/>
              <a:gd name="connsiteX4" fmla="*/ 769257 w 769257"/>
              <a:gd name="connsiteY4" fmla="*/ 10019821 h 10019821"/>
              <a:gd name="connsiteX5" fmla="*/ 769257 w 769257"/>
              <a:gd name="connsiteY5" fmla="*/ 0 h 10019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9257" h="10019821">
                <a:moveTo>
                  <a:pt x="0" y="0"/>
                </a:moveTo>
                <a:lnTo>
                  <a:pt x="0" y="4631160"/>
                </a:lnTo>
                <a:lnTo>
                  <a:pt x="216750" y="999646"/>
                </a:lnTo>
                <a:lnTo>
                  <a:pt x="197800" y="10019821"/>
                </a:lnTo>
                <a:lnTo>
                  <a:pt x="769257" y="10019821"/>
                </a:lnTo>
                <a:lnTo>
                  <a:pt x="769257" y="0"/>
                </a:lnTo>
                <a:close/>
              </a:path>
            </a:pathLst>
          </a:custGeom>
        </p:spPr>
      </p:pic>
      <p:sp>
        <p:nvSpPr>
          <p:cNvPr id="59" name="Freeform 58"/>
          <p:cNvSpPr>
            <a:spLocks/>
          </p:cNvSpPr>
          <p:nvPr/>
        </p:nvSpPr>
        <p:spPr bwMode="white">
          <a:xfrm flipH="1">
            <a:off x="0" y="0"/>
            <a:ext cx="12192000" cy="5867335"/>
          </a:xfrm>
          <a:custGeom>
            <a:avLst/>
            <a:gdLst>
              <a:gd name="connsiteX0" fmla="*/ 12192000 w 12192000"/>
              <a:gd name="connsiteY0" fmla="*/ 0 h 5867335"/>
              <a:gd name="connsiteX1" fmla="*/ 0 w 12192000"/>
              <a:gd name="connsiteY1" fmla="*/ 0 h 5867335"/>
              <a:gd name="connsiteX2" fmla="*/ 0 w 12192000"/>
              <a:gd name="connsiteY2" fmla="*/ 4945992 h 5867335"/>
              <a:gd name="connsiteX3" fmla="*/ 9041587 w 12192000"/>
              <a:gd name="connsiteY3" fmla="*/ 4945992 h 5867335"/>
              <a:gd name="connsiteX4" fmla="*/ 9974275 w 12192000"/>
              <a:gd name="connsiteY4" fmla="*/ 5867335 h 5867335"/>
              <a:gd name="connsiteX5" fmla="*/ 9974275 w 12192000"/>
              <a:gd name="connsiteY5" fmla="*/ 4945992 h 5867335"/>
              <a:gd name="connsiteX6" fmla="*/ 12192000 w 12192000"/>
              <a:gd name="connsiteY6" fmla="*/ 4945992 h 5867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5867335">
                <a:moveTo>
                  <a:pt x="12192000" y="0"/>
                </a:moveTo>
                <a:lnTo>
                  <a:pt x="0" y="0"/>
                </a:lnTo>
                <a:lnTo>
                  <a:pt x="0" y="4945992"/>
                </a:lnTo>
                <a:lnTo>
                  <a:pt x="9041587" y="4945992"/>
                </a:lnTo>
                <a:lnTo>
                  <a:pt x="9974275" y="5867335"/>
                </a:lnTo>
                <a:lnTo>
                  <a:pt x="9974275" y="4945992"/>
                </a:lnTo>
                <a:lnTo>
                  <a:pt x="12192000" y="4945992"/>
                </a:lnTo>
                <a:close/>
              </a:path>
            </a:pathLst>
          </a:custGeom>
          <a:solidFill>
            <a:schemeClr val="tx2"/>
          </a:solidFill>
          <a:ln>
            <a:noFill/>
          </a:ln>
          <a:effectLst/>
        </p:spPr>
        <p:txBody>
          <a:bodyPr vert="horz" wrap="square" lIns="91440" tIns="45720" rIns="91440" bIns="45720" numCol="1" anchor="t" anchorCtr="0" compatLnSpc="1">
            <a:prstTxWarp prst="textNoShape">
              <a:avLst/>
            </a:prstTxWarp>
            <a:noAutofit/>
          </a:bodyPr>
          <a:lstStyle/>
          <a:p>
            <a:endParaRPr lang="en-US" dirty="0">
              <a:latin typeface="+mn-lt"/>
              <a:sym typeface="Trebuchet MS" panose="020B0603020202020204" pitchFamily="34" charset="0"/>
            </a:endParaRPr>
          </a:p>
        </p:txBody>
      </p:sp>
    </p:spTree>
    <p:extLst>
      <p:ext uri="{BB962C8B-B14F-4D97-AF65-F5344CB8AC3E}">
        <p14:creationId xmlns:p14="http://schemas.microsoft.com/office/powerpoint/2010/main" val="374194137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preserve="1" userDrawn="1">
  <p:cSld name="D. Special gray">
    <p:bg>
      <p:bgPr>
        <a:solidFill>
          <a:schemeClr val="tx1">
            <a:lumMod val="50000"/>
          </a:schemeClr>
        </a:solidFill>
        <a:effectLst/>
      </p:bgPr>
    </p:bg>
    <p:spTree>
      <p:nvGrpSpPr>
        <p:cNvPr id="1" name=""/>
        <p:cNvGrpSpPr/>
        <p:nvPr/>
      </p:nvGrpSpPr>
      <p:grpSpPr>
        <a:xfrm>
          <a:off x="0" y="0"/>
          <a:ext cx="0" cy="0"/>
          <a:chOff x="0" y="0"/>
          <a:chExt cx="0" cy="0"/>
        </a:xfrm>
      </p:grpSpPr>
      <p:sp>
        <p:nvSpPr>
          <p:cNvPr id="5" name="TextBox 4"/>
          <p:cNvSpPr txBox="1"/>
          <p:nvPr/>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3" name="Date Placeholder 2"/>
          <p:cNvSpPr>
            <a:spLocks noGrp="1"/>
          </p:cNvSpPr>
          <p:nvPr>
            <p:ph type="dt" sz="half" idx="10"/>
          </p:nvPr>
        </p:nvSpPr>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2021 by Boston Consulting Group. All rights reserved.</a:t>
            </a:r>
            <a:endParaRPr lang="en-US" sz="700" dirty="0">
              <a:solidFill>
                <a:schemeClr val="bg1"/>
              </a:solidFill>
              <a:latin typeface="+mn-lt"/>
              <a:sym typeface="Trebuchet MS" panose="020B0603020202020204" pitchFamily="34" charset="0"/>
            </a:endParaRPr>
          </a:p>
        </p:txBody>
      </p:sp>
      <p:sp>
        <p:nvSpPr>
          <p:cNvPr id="2" name="Title 1"/>
          <p:cNvSpPr>
            <a:spLocks noGrp="1"/>
          </p:cNvSpPr>
          <p:nvPr>
            <p:ph type="title" hasCustomPrompt="1"/>
          </p:nvPr>
        </p:nvSpPr>
        <p:spPr>
          <a:xfrm>
            <a:off x="630000" y="622800"/>
            <a:ext cx="10933200" cy="332399"/>
          </a:xfrm>
        </p:spPr>
        <p:txBody>
          <a:bodyPr/>
          <a:lstStyle>
            <a:lvl1pPr>
              <a:defRPr>
                <a:solidFill>
                  <a:schemeClr val="bg1"/>
                </a:solidFill>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254837553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4.xml><?xml version="1.0" encoding="utf-8"?>
<p:sldLayout xmlns:a="http://schemas.openxmlformats.org/drawingml/2006/main" xmlns:r="http://schemas.openxmlformats.org/officeDocument/2006/relationships" xmlns:p="http://schemas.openxmlformats.org/presentationml/2006/main" showMasterSp="0" preserve="1" userDrawn="1">
  <p:cSld name="D. Table of contents">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13" name="Freeform 12"/>
          <p:cNvSpPr/>
          <p:nvPr/>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7" name="Freeform 12"/>
          <p:cNvSpPr/>
          <p:nvPr userDrawn="1"/>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20" name="TextBox 19"/>
          <p:cNvSpPr txBox="1"/>
          <p:nvPr userDrawn="1"/>
        </p:nvSpPr>
        <p:spPr>
          <a:xfrm>
            <a:off x="630000" y="2577934"/>
            <a:ext cx="2819400" cy="1761764"/>
          </a:xfrm>
          <a:prstGeom prst="rect">
            <a:avLst/>
          </a:prstGeom>
          <a:noFill/>
        </p:spPr>
        <p:txBody>
          <a:bodyPr wrap="square" lIns="0" tIns="0" rIns="0" bIns="0" rtlCol="0" anchor="ctr">
            <a:spAutoFit/>
          </a:bodyPr>
          <a:lstStyle/>
          <a:p>
            <a:pPr marL="0" indent="0">
              <a:lnSpc>
                <a:spcPct val="106000"/>
              </a:lnSpc>
              <a:spcAft>
                <a:spcPts val="700"/>
              </a:spcAft>
              <a:buFontTx/>
              <a:buNone/>
            </a:pPr>
            <a:r>
              <a:rPr lang="en-US" sz="5400" dirty="0">
                <a:solidFill>
                  <a:schemeClr val="tx2"/>
                </a:solidFill>
                <a:latin typeface="+mn-lt"/>
                <a:sym typeface="Trebuchet MS" panose="020B0603020202020204" pitchFamily="34" charset="0"/>
              </a:rPr>
              <a:t>Table of contents</a:t>
            </a:r>
          </a:p>
        </p:txBody>
      </p:sp>
      <p:sp>
        <p:nvSpPr>
          <p:cNvPr id="15"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4"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2021 by Boston Consulting Group. All rights reserved.</a:t>
            </a:r>
            <a:endParaRPr lang="en-US" sz="700" dirty="0">
              <a:solidFill>
                <a:schemeClr val="bg1"/>
              </a:solidFill>
              <a:latin typeface="+mn-lt"/>
              <a:sym typeface="Trebuchet MS" panose="020B0603020202020204" pitchFamily="34" charset="0"/>
            </a:endParaRPr>
          </a:p>
        </p:txBody>
      </p:sp>
      <p:sp>
        <p:nvSpPr>
          <p:cNvPr id="19" name="TextBox 18"/>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pic>
        <p:nvPicPr>
          <p:cNvPr id="10" name="Picture 9"/>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108638" y="3586748"/>
            <a:ext cx="1365250" cy="3382962"/>
          </a:xfrm>
          <a:custGeom>
            <a:avLst/>
            <a:gdLst>
              <a:gd name="connsiteX0" fmla="*/ 942801 w 1365250"/>
              <a:gd name="connsiteY0" fmla="*/ 0 h 3382962"/>
              <a:gd name="connsiteX1" fmla="*/ 1365250 w 1365250"/>
              <a:gd name="connsiteY1" fmla="*/ 0 h 3382962"/>
              <a:gd name="connsiteX2" fmla="*/ 1365250 w 1365250"/>
              <a:gd name="connsiteY2" fmla="*/ 3382962 h 3382962"/>
              <a:gd name="connsiteX3" fmla="*/ 128720 w 1365250"/>
              <a:gd name="connsiteY3" fmla="*/ 3382962 h 3382962"/>
              <a:gd name="connsiteX4" fmla="*/ 0 w 1365250"/>
              <a:gd name="connsiteY4" fmla="*/ 0 h 3382962"/>
              <a:gd name="connsiteX5" fmla="*/ 929501 w 1365250"/>
              <a:gd name="connsiteY5" fmla="*/ 0 h 3382962"/>
              <a:gd name="connsiteX6" fmla="*/ 0 w 1365250"/>
              <a:gd name="connsiteY6" fmla="*/ 2860398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5250" h="3382962">
                <a:moveTo>
                  <a:pt x="942801" y="0"/>
                </a:moveTo>
                <a:lnTo>
                  <a:pt x="1365250" y="0"/>
                </a:lnTo>
                <a:lnTo>
                  <a:pt x="1365250" y="3382962"/>
                </a:lnTo>
                <a:lnTo>
                  <a:pt x="128720" y="3382962"/>
                </a:lnTo>
                <a:close/>
                <a:moveTo>
                  <a:pt x="0" y="0"/>
                </a:moveTo>
                <a:lnTo>
                  <a:pt x="929501" y="0"/>
                </a:lnTo>
                <a:lnTo>
                  <a:pt x="0" y="2860398"/>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2390906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5.xml><?xml version="1.0" encoding="utf-8"?>
<p:sldLayout xmlns:a="http://schemas.openxmlformats.org/drawingml/2006/main" xmlns:r="http://schemas.openxmlformats.org/officeDocument/2006/relationships" xmlns:p="http://schemas.openxmlformats.org/presentationml/2006/main" showMasterSp="0" preserve="1">
  <p:cSld name="D. Blank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6" name="Date Placeholder 4"/>
          <p:cNvSpPr>
            <a:spLocks noGrp="1"/>
          </p:cNvSpPr>
          <p:nvPr>
            <p:ph type="dt" sz="half" idx="10"/>
          </p:nvPr>
        </p:nvSpPr>
        <p:spPr>
          <a:xfrm>
            <a:off x="9677400" y="6405036"/>
            <a:ext cx="1482051" cy="153888"/>
          </a:xfr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2021 by Boston Consulting Group. All rights reserved.</a:t>
            </a:r>
            <a:endParaRPr lang="en-US" sz="700" dirty="0">
              <a:solidFill>
                <a:schemeClr val="bg1"/>
              </a:solidFill>
              <a:latin typeface="+mn-lt"/>
              <a:sym typeface="Trebuchet MS" panose="020B0603020202020204" pitchFamily="34" charset="0"/>
            </a:endParaRPr>
          </a:p>
        </p:txBody>
      </p:sp>
      <p:sp>
        <p:nvSpPr>
          <p:cNvPr id="11" name="TextBox 10"/>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164082768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D. Blank">
    <p:bg>
      <p:bgPr>
        <a:solidFill>
          <a:schemeClr val="bg1"/>
        </a:solidFill>
        <a:effectLst/>
      </p:bgPr>
    </p:bg>
    <p:spTree>
      <p:nvGrpSpPr>
        <p:cNvPr id="1" name=""/>
        <p:cNvGrpSpPr/>
        <p:nvPr/>
      </p:nvGrpSpPr>
      <p:grpSpPr>
        <a:xfrm>
          <a:off x="0" y="0"/>
          <a:ext cx="0" cy="0"/>
          <a:chOff x="0" y="0"/>
          <a:chExt cx="0" cy="0"/>
        </a:xfrm>
      </p:grpSpPr>
      <p:sp>
        <p:nvSpPr>
          <p:cNvPr id="7" name="Date Placeholder 6"/>
          <p:cNvSpPr>
            <a:spLocks noGrp="1"/>
          </p:cNvSpPr>
          <p:nvPr>
            <p:ph type="dt" sz="half" idx="10"/>
          </p:nvPr>
        </p:nvSpPr>
        <p:spPr/>
        <p:txBody>
          <a:bodyPr/>
          <a:lstStyle>
            <a:lvl1pPr>
              <a:defRPr>
                <a:latin typeface="+mn-lt"/>
                <a:sym typeface="Trebuchet MS" panose="020B0603020202020204" pitchFamily="34" charset="0"/>
              </a:defRPr>
            </a:lvl1pPr>
          </a:lstStyle>
          <a:p>
            <a:endParaRPr lang="en-US" dirty="0"/>
          </a:p>
        </p:txBody>
      </p:sp>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157118530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D. Disclaimer">
    <p:spTree>
      <p:nvGrpSpPr>
        <p:cNvPr id="1" name=""/>
        <p:cNvGrpSpPr/>
        <p:nvPr/>
      </p:nvGrpSpPr>
      <p:grpSpPr>
        <a:xfrm>
          <a:off x="0" y="0"/>
          <a:ext cx="0" cy="0"/>
          <a:chOff x="0" y="0"/>
          <a:chExt cx="0" cy="0"/>
        </a:xfrm>
      </p:grpSpPr>
      <p:sp>
        <p:nvSpPr>
          <p:cNvPr id="6" name="Rectangle 5"/>
          <p:cNvSpPr/>
          <p:nvPr/>
        </p:nvSpPr>
        <p:spPr>
          <a:xfrm>
            <a:off x="5021826" y="1664256"/>
            <a:ext cx="6209072" cy="3323987"/>
          </a:xfrm>
          <a:prstGeom prst="rect">
            <a:avLst/>
          </a:prstGeom>
        </p:spPr>
        <p:txBody>
          <a:bodyPr wrap="square" lIns="0" tIns="0" rIns="0" bIns="0" anchor="ctr">
            <a:spAutoFit/>
          </a:bodyPr>
          <a:lstStyle/>
          <a:p>
            <a:pPr indent="0">
              <a:lnSpc>
                <a:spcPct val="100000"/>
              </a:lnSpc>
            </a:pPr>
            <a:r>
              <a:rPr lang="en-US" sz="900" b="0" dirty="0">
                <a:latin typeface="+mn-lt"/>
                <a:sym typeface="Trebuchet MS" panose="020B0603020202020204" pitchFamily="34" charset="0"/>
              </a:rPr>
              <a:t>The services and materials provided by Boston Consulting Group (BCG) are subject to BCG's Standard Terms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(a copy of which is available upon request) or such other agreement as may have been previously executed by BCG. BCG does not provide legal, accounting, or tax advice. The Client is responsible for obtaining independent advice concerning these matters. This advice may affect the guidance given by BCG. Further, BCG has made no undertaking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to update these materials after the date hereof, notwithstanding that such information may become outdated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or inaccurate.</a:t>
            </a:r>
          </a:p>
          <a:p>
            <a:pPr indent="0">
              <a:lnSpc>
                <a:spcPct val="100000"/>
              </a:lnSpc>
            </a:pPr>
            <a:r>
              <a:rPr lang="en-US" sz="900" b="0" dirty="0">
                <a:latin typeface="+mn-lt"/>
                <a:sym typeface="Trebuchet MS" panose="020B0603020202020204" pitchFamily="34" charset="0"/>
              </a:rPr>
              <a:t> </a:t>
            </a:r>
          </a:p>
          <a:p>
            <a:pPr indent="0">
              <a:lnSpc>
                <a:spcPct val="100000"/>
              </a:lnSpc>
            </a:pPr>
            <a:r>
              <a:rPr lang="en-US" sz="900" b="0" dirty="0">
                <a:latin typeface="+mn-lt"/>
                <a:sym typeface="Trebuchet MS" panose="020B0603020202020204" pitchFamily="34" charset="0"/>
              </a:rPr>
              <a:t>The materials contained in this presentation are designed for the sole use by the board of directors or senior management of the Client and solely for the limited purposes described in the presentation. The materials shall not be copied or given to any person or entity other than the Client (“Third Party”) without the prior written consent of BCG. These materials serve only as the focus for discussion; they are incomplete without the accompanying oral commentary and may not be relied on as a stand-alone document. Further, Third Parties may not, and it is unreasonable for any Third Party to, rely on these materials for any purpose whatsoever. To the fullest extent permitted by law (and except to the extent otherwise agreed in a signed writing by BCG), BCG shall have no liability whatsoever to any Third Party, and any Third Party hereby waives any rights and claims it may have at any time against BCG with regard to the services, this presentation, or other materials, including the accuracy or completeness thereof. Receipt and review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of this document shall be deemed agreement with and consideration for the foregoing.</a:t>
            </a:r>
          </a:p>
          <a:p>
            <a:pPr indent="0">
              <a:lnSpc>
                <a:spcPct val="100000"/>
              </a:lnSpc>
            </a:pPr>
            <a:endParaRPr lang="en-US" sz="900" b="0" dirty="0">
              <a:latin typeface="+mn-lt"/>
              <a:sym typeface="Trebuchet MS" panose="020B0603020202020204" pitchFamily="34"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900" b="0" dirty="0">
                <a:latin typeface="+mn-lt"/>
                <a:sym typeface="Trebuchet MS" panose="020B0603020202020204" pitchFamily="34" charset="0"/>
              </a:rPr>
              <a:t>BCG does not provide fairness opinions or valuations of market transactions, and these materials should not be relied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on or construed as such. Further, the financial evaluations, projected market and financial information, and conclusions contained in these materials are based upon standard valuation methodologies, are not definitive forecasts, and are not guaranteed by BCG. BCG has used public and/or confidential data and assumptions provided to BCG by the Client. BCG has not independently verified the data and assumptions used in these analyses. Changes in the underlying data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or operating assumptions will clearly impact the analyses and conclusions.</a:t>
            </a:r>
          </a:p>
        </p:txBody>
      </p:sp>
      <p:sp>
        <p:nvSpPr>
          <p:cNvPr id="7" name="Title 6"/>
          <p:cNvSpPr txBox="1">
            <a:spLocks/>
          </p:cNvSpPr>
          <p:nvPr/>
        </p:nvSpPr>
        <p:spPr>
          <a:xfrm>
            <a:off x="639044" y="2973076"/>
            <a:ext cx="3199529" cy="706347"/>
          </a:xfrm>
          <a:prstGeom prst="rect">
            <a:avLst/>
          </a:prstGeom>
        </p:spPr>
        <p:txBody>
          <a:bodyPr vert="horz" wrap="square" lIns="0" tIns="0" rIns="0" bIns="0" rtlCol="0" anchor="ctr">
            <a:spAutoFit/>
          </a:bodyPr>
          <a:lstStyle>
            <a:lvl1pPr algn="l" defTabSz="914400" rtl="0" eaLnBrk="1" latinLnBrk="0" hangingPunct="1">
              <a:lnSpc>
                <a:spcPct val="90000"/>
              </a:lnSpc>
              <a:spcBef>
                <a:spcPct val="0"/>
              </a:spcBef>
              <a:buNone/>
              <a:defRPr sz="2400" kern="1200">
                <a:solidFill>
                  <a:schemeClr val="tx2"/>
                </a:solidFill>
                <a:latin typeface="+mj-lt"/>
                <a:ea typeface="+mj-ea"/>
                <a:cs typeface="+mj-cs"/>
              </a:defRPr>
            </a:lvl1pPr>
          </a:lstStyle>
          <a:p>
            <a:r>
              <a:rPr lang="en-US" sz="5100" dirty="0">
                <a:gradFill>
                  <a:gsLst>
                    <a:gs pos="100000">
                      <a:schemeClr val="tx2"/>
                    </a:gs>
                    <a:gs pos="2000">
                      <a:schemeClr val="accent2"/>
                    </a:gs>
                  </a:gsLst>
                  <a:lin ang="2700000" scaled="0"/>
                </a:gradFill>
                <a:latin typeface="+mn-lt"/>
                <a:sym typeface="Trebuchet MS" panose="020B0603020202020204" pitchFamily="34" charset="0"/>
              </a:rPr>
              <a:t>Disclaimer</a:t>
            </a:r>
          </a:p>
        </p:txBody>
      </p:sp>
      <p:cxnSp>
        <p:nvCxnSpPr>
          <p:cNvPr id="9" name="Straight Connector 8"/>
          <p:cNvCxnSpPr/>
          <p:nvPr/>
        </p:nvCxnSpPr>
        <p:spPr>
          <a:xfrm>
            <a:off x="4367898" y="1630185"/>
            <a:ext cx="0" cy="3392129"/>
          </a:xfrm>
          <a:prstGeom prst="line">
            <a:avLst/>
          </a:prstGeom>
          <a:ln w="9525">
            <a:solidFill>
              <a:schemeClr val="tx2"/>
            </a:solidFill>
            <a:miter lim="800000"/>
            <a:headEnd type="none" w="sm" len="sm"/>
            <a:tailEnd type="none" w="sm" len="sm"/>
          </a:ln>
        </p:spPr>
        <p:style>
          <a:lnRef idx="1">
            <a:schemeClr val="accent1"/>
          </a:lnRef>
          <a:fillRef idx="0">
            <a:schemeClr val="accent1"/>
          </a:fillRef>
          <a:effectRef idx="0">
            <a:schemeClr val="accent1"/>
          </a:effectRef>
          <a:fontRef idx="minor">
            <a:schemeClr val="tx1"/>
          </a:fontRef>
        </p:style>
      </p:cxnSp>
      <p:sp>
        <p:nvSpPr>
          <p:cNvPr id="4" name="Date Placeholder 3"/>
          <p:cNvSpPr>
            <a:spLocks noGrp="1"/>
          </p:cNvSpPr>
          <p:nvPr>
            <p:ph type="dt" sz="half" idx="10"/>
          </p:nvPr>
        </p:nvSpPr>
        <p:spPr/>
        <p:txBody>
          <a:bodyPr/>
          <a:lstStyle>
            <a:lvl1pPr>
              <a:defRPr>
                <a:latin typeface="+mn-lt"/>
                <a:sym typeface="Trebuchet MS" panose="020B0603020202020204" pitchFamily="34" charset="0"/>
              </a:defRPr>
            </a:lvl1pPr>
          </a:lstStyle>
          <a:p>
            <a:endParaRPr lang="en-US" dirty="0"/>
          </a:p>
        </p:txBody>
      </p:sp>
      <p:sp>
        <p:nvSpPr>
          <p:cNvPr id="10"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41322118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8.xml><?xml version="1.0" encoding="utf-8"?>
<p:sldLayout xmlns:a="http://schemas.openxmlformats.org/drawingml/2006/main" xmlns:r="http://schemas.openxmlformats.org/officeDocument/2006/relationships" xmlns:p="http://schemas.openxmlformats.org/presentationml/2006/main" showMasterSp="0" type="blank" preserve="1">
  <p:cSld name="D. En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387538226"/>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0256" name="think-cell Slide" r:id="rId6" imgW="384" imgH="384" progId="TCLayout.ActiveDocument.1">
                  <p:embed/>
                </p:oleObj>
              </mc:Choice>
              <mc:Fallback>
                <p:oleObj name="think-cell Slide" r:id="rId6" imgW="384" imgH="384" progId="TCLayout.ActiveDocument.1">
                  <p:embed/>
                  <p:pic>
                    <p:nvPicPr>
                      <p:cNvPr id="0" name=""/>
                      <p:cNvPicPr/>
                      <p:nvPr/>
                    </p:nvPicPr>
                    <p:blipFill>
                      <a:blip r:embed="rId7"/>
                      <a:stretch>
                        <a:fillRect/>
                      </a:stretch>
                    </p:blipFill>
                    <p:spPr>
                      <a:xfrm>
                        <a:off x="1588" y="1588"/>
                        <a:ext cx="1587" cy="1587"/>
                      </a:xfrm>
                      <a:prstGeom prst="rect">
                        <a:avLst/>
                      </a:prstGeom>
                    </p:spPr>
                  </p:pic>
                </p:oleObj>
              </mc:Fallback>
            </mc:AlternateContent>
          </a:graphicData>
        </a:graphic>
      </p:graphicFrame>
      <p:pic>
        <p:nvPicPr>
          <p:cNvPr id="9" name="TitleAndEndImages"/>
          <p:cNvPicPr>
            <a:picLocks noChangeAspect="1"/>
          </p:cNvPicPr>
          <p:nvPr userDrawn="1">
            <p:custDataLst>
              <p:tags r:id="rId3"/>
            </p:custDataLst>
          </p:nvPr>
        </p:nvPicPr>
        <p:blipFill>
          <a:blip r:embed="rId8">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8" name="Rectangle 7"/>
          <p:cNvSpPr/>
          <p:nvPr userDrawn="1"/>
        </p:nvSpPr>
        <p:spPr bwMode="black">
          <a:xfrm>
            <a:off x="630936" y="626200"/>
            <a:ext cx="8125200" cy="5529600"/>
          </a:xfrm>
          <a:prstGeom prst="rect">
            <a:avLst/>
          </a:prstGeom>
          <a:gradFill flip="none" rotWithShape="1">
            <a:gsLst>
              <a:gs pos="0">
                <a:schemeClr val="accent1">
                  <a:alpha val="90000"/>
                </a:schemeClr>
              </a:gs>
              <a:gs pos="100000">
                <a:schemeClr val="tx2">
                  <a:alpha val="90000"/>
                </a:scheme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15" name="TextBox 14"/>
          <p:cNvSpPr txBox="1"/>
          <p:nvPr/>
        </p:nvSpPr>
        <p:spPr bwMode="white">
          <a:xfrm>
            <a:off x="924979" y="5715178"/>
            <a:ext cx="840801" cy="170110"/>
          </a:xfrm>
          <a:prstGeom prst="rect">
            <a:avLst/>
          </a:prstGeom>
          <a:noFill/>
        </p:spPr>
        <p:txBody>
          <a:bodyPr wrap="none" lIns="0" tIns="0" rIns="0" bIns="0" rtlCol="0" anchor="b">
            <a:noAutofit/>
          </a:bodyPr>
          <a:lstStyle/>
          <a:p>
            <a:pPr>
              <a:lnSpc>
                <a:spcPct val="90000"/>
              </a:lnSpc>
              <a:spcAft>
                <a:spcPts val="600"/>
              </a:spcAft>
            </a:pPr>
            <a:r>
              <a:rPr lang="en-US" sz="1200" dirty="0">
                <a:solidFill>
                  <a:schemeClr val="bg1"/>
                </a:solidFill>
                <a:latin typeface="+mn-lt"/>
                <a:sym typeface="Trebuchet MS" panose="020B0603020202020204" pitchFamily="34" charset="0"/>
              </a:rPr>
              <a:t>bcg.com</a:t>
            </a:r>
          </a:p>
        </p:txBody>
      </p:sp>
      <p:sp>
        <p:nvSpPr>
          <p:cNvPr id="10" name="Freeform 9"/>
          <p:cNvSpPr>
            <a:spLocks noChangeAspect="1"/>
          </p:cNvSpPr>
          <p:nvPr userDrawn="1">
            <p:custDataLst>
              <p:tags r:id="rId4"/>
            </p:custDataLst>
          </p:nvPr>
        </p:nvSpPr>
        <p:spPr bwMode="auto">
          <a:xfrm>
            <a:off x="2676857" y="2969513"/>
            <a:ext cx="4033357" cy="842974"/>
          </a:xfrm>
          <a:custGeom>
            <a:avLst/>
            <a:gdLst>
              <a:gd name="connsiteX0" fmla="*/ 8982072 w 11499847"/>
              <a:gd name="connsiteY0" fmla="*/ 1919288 h 2403475"/>
              <a:gd name="connsiteX1" fmla="*/ 8982072 w 11499847"/>
              <a:gd name="connsiteY1" fmla="*/ 2105026 h 2403475"/>
              <a:gd name="connsiteX2" fmla="*/ 9098233 w 11499847"/>
              <a:gd name="connsiteY2" fmla="*/ 2105026 h 2403475"/>
              <a:gd name="connsiteX3" fmla="*/ 9164880 w 11499847"/>
              <a:gd name="connsiteY3" fmla="*/ 2080233 h 2403475"/>
              <a:gd name="connsiteX4" fmla="*/ 9191622 w 11499847"/>
              <a:gd name="connsiteY4" fmla="*/ 2011737 h 2403475"/>
              <a:gd name="connsiteX5" fmla="*/ 9164880 w 11499847"/>
              <a:gd name="connsiteY5" fmla="*/ 1944501 h 2403475"/>
              <a:gd name="connsiteX6" fmla="*/ 9098233 w 11499847"/>
              <a:gd name="connsiteY6" fmla="*/ 1919288 h 2403475"/>
              <a:gd name="connsiteX7" fmla="*/ 8982072 w 11499847"/>
              <a:gd name="connsiteY7" fmla="*/ 1919288 h 2403475"/>
              <a:gd name="connsiteX8" fmla="*/ 7280272 w 11499847"/>
              <a:gd name="connsiteY8" fmla="*/ 1919288 h 2403475"/>
              <a:gd name="connsiteX9" fmla="*/ 7280272 w 11499847"/>
              <a:gd name="connsiteY9" fmla="*/ 2097088 h 2403475"/>
              <a:gd name="connsiteX10" fmla="*/ 7404503 w 11499847"/>
              <a:gd name="connsiteY10" fmla="*/ 2097088 h 2403475"/>
              <a:gd name="connsiteX11" fmla="*/ 7469027 w 11499847"/>
              <a:gd name="connsiteY11" fmla="*/ 2073423 h 2403475"/>
              <a:gd name="connsiteX12" fmla="*/ 7494585 w 11499847"/>
              <a:gd name="connsiteY12" fmla="*/ 2008502 h 2403475"/>
              <a:gd name="connsiteX13" fmla="*/ 7469027 w 11499847"/>
              <a:gd name="connsiteY13" fmla="*/ 1943581 h 2403475"/>
              <a:gd name="connsiteX14" fmla="*/ 7404503 w 11499847"/>
              <a:gd name="connsiteY14" fmla="*/ 1919288 h 2403475"/>
              <a:gd name="connsiteX15" fmla="*/ 7280272 w 11499847"/>
              <a:gd name="connsiteY15" fmla="*/ 1919288 h 2403475"/>
              <a:gd name="connsiteX16" fmla="*/ 7945015 w 11499847"/>
              <a:gd name="connsiteY16" fmla="*/ 1909763 h 2403475"/>
              <a:gd name="connsiteX17" fmla="*/ 7813574 w 11499847"/>
              <a:gd name="connsiteY17" fmla="*/ 1965330 h 2403475"/>
              <a:gd name="connsiteX18" fmla="*/ 7759697 w 11499847"/>
              <a:gd name="connsiteY18" fmla="*/ 2100368 h 2403475"/>
              <a:gd name="connsiteX19" fmla="*/ 7813574 w 11499847"/>
              <a:gd name="connsiteY19" fmla="*/ 2235406 h 2403475"/>
              <a:gd name="connsiteX20" fmla="*/ 7945015 w 11499847"/>
              <a:gd name="connsiteY20" fmla="*/ 2290763 h 2403475"/>
              <a:gd name="connsiteX21" fmla="*/ 8077086 w 11499847"/>
              <a:gd name="connsiteY21" fmla="*/ 2235825 h 2403475"/>
              <a:gd name="connsiteX22" fmla="*/ 8131172 w 11499847"/>
              <a:gd name="connsiteY22" fmla="*/ 2100368 h 2403475"/>
              <a:gd name="connsiteX23" fmla="*/ 8076876 w 11499847"/>
              <a:gd name="connsiteY23" fmla="*/ 1965330 h 2403475"/>
              <a:gd name="connsiteX24" fmla="*/ 7945015 w 11499847"/>
              <a:gd name="connsiteY24" fmla="*/ 1909763 h 2403475"/>
              <a:gd name="connsiteX25" fmla="*/ 8899522 w 11499847"/>
              <a:gd name="connsiteY25" fmla="*/ 1844675 h 2403475"/>
              <a:gd name="connsiteX26" fmla="*/ 9098598 w 11499847"/>
              <a:gd name="connsiteY26" fmla="*/ 1844675 h 2403475"/>
              <a:gd name="connsiteX27" fmla="*/ 9228521 w 11499847"/>
              <a:gd name="connsiteY27" fmla="*/ 1892741 h 2403475"/>
              <a:gd name="connsiteX28" fmla="*/ 9277347 w 11499847"/>
              <a:gd name="connsiteY28" fmla="*/ 2011236 h 2403475"/>
              <a:gd name="connsiteX29" fmla="*/ 9228521 w 11499847"/>
              <a:gd name="connsiteY29" fmla="*/ 2129521 h 2403475"/>
              <a:gd name="connsiteX30" fmla="*/ 9098598 w 11499847"/>
              <a:gd name="connsiteY30" fmla="*/ 2177796 h 2403475"/>
              <a:gd name="connsiteX31" fmla="*/ 8982086 w 11499847"/>
              <a:gd name="connsiteY31" fmla="*/ 2177796 h 2403475"/>
              <a:gd name="connsiteX32" fmla="*/ 8982086 w 11499847"/>
              <a:gd name="connsiteY32" fmla="*/ 2355850 h 2403475"/>
              <a:gd name="connsiteX33" fmla="*/ 8899522 w 11499847"/>
              <a:gd name="connsiteY33" fmla="*/ 2355850 h 2403475"/>
              <a:gd name="connsiteX34" fmla="*/ 8899522 w 11499847"/>
              <a:gd name="connsiteY34" fmla="*/ 1844675 h 2403475"/>
              <a:gd name="connsiteX35" fmla="*/ 8324847 w 11499847"/>
              <a:gd name="connsiteY35" fmla="*/ 1844675 h 2403475"/>
              <a:gd name="connsiteX36" fmla="*/ 8407608 w 11499847"/>
              <a:gd name="connsiteY36" fmla="*/ 1844675 h 2403475"/>
              <a:gd name="connsiteX37" fmla="*/ 8407608 w 11499847"/>
              <a:gd name="connsiteY37" fmla="*/ 2158090 h 2403475"/>
              <a:gd name="connsiteX38" fmla="*/ 8443017 w 11499847"/>
              <a:gd name="connsiteY38" fmla="*/ 2252595 h 2403475"/>
              <a:gd name="connsiteX39" fmla="*/ 8537931 w 11499847"/>
              <a:gd name="connsiteY39" fmla="*/ 2291066 h 2403475"/>
              <a:gd name="connsiteX40" fmla="*/ 8631797 w 11499847"/>
              <a:gd name="connsiteY40" fmla="*/ 2252595 h 2403475"/>
              <a:gd name="connsiteX41" fmla="*/ 8667415 w 11499847"/>
              <a:gd name="connsiteY41" fmla="*/ 2158090 h 2403475"/>
              <a:gd name="connsiteX42" fmla="*/ 8667415 w 11499847"/>
              <a:gd name="connsiteY42" fmla="*/ 1844675 h 2403475"/>
              <a:gd name="connsiteX43" fmla="*/ 8748710 w 11499847"/>
              <a:gd name="connsiteY43" fmla="*/ 1844675 h 2403475"/>
              <a:gd name="connsiteX44" fmla="*/ 8748710 w 11499847"/>
              <a:gd name="connsiteY44" fmla="*/ 2158717 h 2403475"/>
              <a:gd name="connsiteX45" fmla="*/ 8688577 w 11499847"/>
              <a:gd name="connsiteY45" fmla="*/ 2307793 h 2403475"/>
              <a:gd name="connsiteX46" fmla="*/ 8537093 w 11499847"/>
              <a:gd name="connsiteY46" fmla="*/ 2366963 h 2403475"/>
              <a:gd name="connsiteX47" fmla="*/ 8385399 w 11499847"/>
              <a:gd name="connsiteY47" fmla="*/ 2307793 h 2403475"/>
              <a:gd name="connsiteX48" fmla="*/ 8324847 w 11499847"/>
              <a:gd name="connsiteY48" fmla="*/ 2158717 h 2403475"/>
              <a:gd name="connsiteX49" fmla="*/ 8324847 w 11499847"/>
              <a:gd name="connsiteY49" fmla="*/ 1844675 h 2403475"/>
              <a:gd name="connsiteX50" fmla="*/ 7197722 w 11499847"/>
              <a:gd name="connsiteY50" fmla="*/ 1844675 h 2403475"/>
              <a:gd name="connsiteX51" fmla="*/ 7404196 w 11499847"/>
              <a:gd name="connsiteY51" fmla="*/ 1844675 h 2403475"/>
              <a:gd name="connsiteX52" fmla="*/ 7531336 w 11499847"/>
              <a:gd name="connsiteY52" fmla="*/ 1891906 h 2403475"/>
              <a:gd name="connsiteX53" fmla="*/ 7578727 w 11499847"/>
              <a:gd name="connsiteY53" fmla="*/ 2008937 h 2403475"/>
              <a:gd name="connsiteX54" fmla="*/ 7548455 w 11499847"/>
              <a:gd name="connsiteY54" fmla="*/ 2106950 h 2403475"/>
              <a:gd name="connsiteX55" fmla="*/ 7464947 w 11499847"/>
              <a:gd name="connsiteY55" fmla="*/ 2161495 h 2403475"/>
              <a:gd name="connsiteX56" fmla="*/ 7525699 w 11499847"/>
              <a:gd name="connsiteY56" fmla="*/ 2258673 h 2403475"/>
              <a:gd name="connsiteX57" fmla="*/ 7586660 w 11499847"/>
              <a:gd name="connsiteY57" fmla="*/ 2355850 h 2403475"/>
              <a:gd name="connsiteX58" fmla="*/ 7491044 w 11499847"/>
              <a:gd name="connsiteY58" fmla="*/ 2355850 h 2403475"/>
              <a:gd name="connsiteX59" fmla="*/ 7434676 w 11499847"/>
              <a:gd name="connsiteY59" fmla="*/ 2263479 h 2403475"/>
              <a:gd name="connsiteX60" fmla="*/ 7378099 w 11499847"/>
              <a:gd name="connsiteY60" fmla="*/ 2171108 h 2403475"/>
              <a:gd name="connsiteX61" fmla="*/ 7280395 w 11499847"/>
              <a:gd name="connsiteY61" fmla="*/ 2171108 h 2403475"/>
              <a:gd name="connsiteX62" fmla="*/ 7280395 w 11499847"/>
              <a:gd name="connsiteY62" fmla="*/ 2355850 h 2403475"/>
              <a:gd name="connsiteX63" fmla="*/ 7197722 w 11499847"/>
              <a:gd name="connsiteY63" fmla="*/ 2355850 h 2403475"/>
              <a:gd name="connsiteX64" fmla="*/ 7197722 w 11499847"/>
              <a:gd name="connsiteY64" fmla="*/ 1844675 h 2403475"/>
              <a:gd name="connsiteX65" fmla="*/ 7945016 w 11499847"/>
              <a:gd name="connsiteY65" fmla="*/ 1833563 h 2403475"/>
              <a:gd name="connsiteX66" fmla="*/ 8136527 w 11499847"/>
              <a:gd name="connsiteY66" fmla="*/ 1911974 h 2403475"/>
              <a:gd name="connsiteX67" fmla="*/ 8215310 w 11499847"/>
              <a:gd name="connsiteY67" fmla="*/ 2100368 h 2403475"/>
              <a:gd name="connsiteX68" fmla="*/ 8136527 w 11499847"/>
              <a:gd name="connsiteY68" fmla="*/ 2288762 h 2403475"/>
              <a:gd name="connsiteX69" fmla="*/ 7945016 w 11499847"/>
              <a:gd name="connsiteY69" fmla="*/ 2366963 h 2403475"/>
              <a:gd name="connsiteX70" fmla="*/ 7754134 w 11499847"/>
              <a:gd name="connsiteY70" fmla="*/ 2288762 h 2403475"/>
              <a:gd name="connsiteX71" fmla="*/ 7675560 w 11499847"/>
              <a:gd name="connsiteY71" fmla="*/ 2100368 h 2403475"/>
              <a:gd name="connsiteX72" fmla="*/ 7754134 w 11499847"/>
              <a:gd name="connsiteY72" fmla="*/ 1911974 h 2403475"/>
              <a:gd name="connsiteX73" fmla="*/ 7945016 w 11499847"/>
              <a:gd name="connsiteY73" fmla="*/ 1833563 h 2403475"/>
              <a:gd name="connsiteX74" fmla="*/ 6834872 w 11499847"/>
              <a:gd name="connsiteY74" fmla="*/ 1833563 h 2403475"/>
              <a:gd name="connsiteX75" fmla="*/ 6921875 w 11499847"/>
              <a:gd name="connsiteY75" fmla="*/ 1845482 h 2403475"/>
              <a:gd name="connsiteX76" fmla="*/ 6996090 w 11499847"/>
              <a:gd name="connsiteY76" fmla="*/ 1881028 h 2403475"/>
              <a:gd name="connsiteX77" fmla="*/ 6974496 w 11499847"/>
              <a:gd name="connsiteY77" fmla="*/ 1914692 h 2403475"/>
              <a:gd name="connsiteX78" fmla="*/ 6952903 w 11499847"/>
              <a:gd name="connsiteY78" fmla="*/ 1948356 h 2403475"/>
              <a:gd name="connsiteX79" fmla="*/ 6897556 w 11499847"/>
              <a:gd name="connsiteY79" fmla="*/ 1919501 h 2403475"/>
              <a:gd name="connsiteX80" fmla="*/ 6834243 w 11499847"/>
              <a:gd name="connsiteY80" fmla="*/ 1910301 h 2403475"/>
              <a:gd name="connsiteX81" fmla="*/ 6703424 w 11499847"/>
              <a:gd name="connsiteY81" fmla="*/ 1965084 h 2403475"/>
              <a:gd name="connsiteX82" fmla="*/ 6650384 w 11499847"/>
              <a:gd name="connsiteY82" fmla="*/ 2100368 h 2403475"/>
              <a:gd name="connsiteX83" fmla="*/ 6701957 w 11499847"/>
              <a:gd name="connsiteY83" fmla="*/ 2236070 h 2403475"/>
              <a:gd name="connsiteX84" fmla="*/ 6831308 w 11499847"/>
              <a:gd name="connsiteY84" fmla="*/ 2291062 h 2403475"/>
              <a:gd name="connsiteX85" fmla="*/ 6945984 w 11499847"/>
              <a:gd name="connsiteY85" fmla="*/ 2250498 h 2403475"/>
              <a:gd name="connsiteX86" fmla="*/ 6999863 w 11499847"/>
              <a:gd name="connsiteY86" fmla="*/ 2148460 h 2403475"/>
              <a:gd name="connsiteX87" fmla="*/ 6825438 w 11499847"/>
              <a:gd name="connsiteY87" fmla="*/ 2148460 h 2403475"/>
              <a:gd name="connsiteX88" fmla="*/ 6849128 w 11499847"/>
              <a:gd name="connsiteY88" fmla="*/ 2111241 h 2403475"/>
              <a:gd name="connsiteX89" fmla="*/ 6873028 w 11499847"/>
              <a:gd name="connsiteY89" fmla="*/ 2074022 h 2403475"/>
              <a:gd name="connsiteX90" fmla="*/ 7078061 w 11499847"/>
              <a:gd name="connsiteY90" fmla="*/ 2074022 h 2403475"/>
              <a:gd name="connsiteX91" fmla="*/ 7080787 w 11499847"/>
              <a:gd name="connsiteY91" fmla="*/ 2090540 h 2403475"/>
              <a:gd name="connsiteX92" fmla="*/ 7081835 w 11499847"/>
              <a:gd name="connsiteY92" fmla="*/ 2110613 h 2403475"/>
              <a:gd name="connsiteX93" fmla="*/ 7011813 w 11499847"/>
              <a:gd name="connsiteY93" fmla="*/ 2293362 h 2403475"/>
              <a:gd name="connsiteX94" fmla="*/ 6830470 w 11499847"/>
              <a:gd name="connsiteY94" fmla="*/ 2366963 h 2403475"/>
              <a:gd name="connsiteX95" fmla="*/ 6642417 w 11499847"/>
              <a:gd name="connsiteY95" fmla="*/ 2289389 h 2403475"/>
              <a:gd name="connsiteX96" fmla="*/ 6565897 w 11499847"/>
              <a:gd name="connsiteY96" fmla="*/ 2100368 h 2403475"/>
              <a:gd name="connsiteX97" fmla="*/ 6644514 w 11499847"/>
              <a:gd name="connsiteY97" fmla="*/ 1911346 h 2403475"/>
              <a:gd name="connsiteX98" fmla="*/ 6834872 w 11499847"/>
              <a:gd name="connsiteY98" fmla="*/ 1833563 h 2403475"/>
              <a:gd name="connsiteX99" fmla="*/ 501650 w 11499847"/>
              <a:gd name="connsiteY99" fmla="*/ 1403350 h 2403475"/>
              <a:gd name="connsiteX100" fmla="*/ 501650 w 11499847"/>
              <a:gd name="connsiteY100" fmla="*/ 1925638 h 2403475"/>
              <a:gd name="connsiteX101" fmla="*/ 842112 w 11499847"/>
              <a:gd name="connsiteY101" fmla="*/ 1925638 h 2403475"/>
              <a:gd name="connsiteX102" fmla="*/ 1182574 w 11499847"/>
              <a:gd name="connsiteY102" fmla="*/ 1925638 h 2403475"/>
              <a:gd name="connsiteX103" fmla="*/ 1375900 w 11499847"/>
              <a:gd name="connsiteY103" fmla="*/ 1849684 h 2403475"/>
              <a:gd name="connsiteX104" fmla="*/ 1455738 w 11499847"/>
              <a:gd name="connsiteY104" fmla="*/ 1662720 h 2403475"/>
              <a:gd name="connsiteX105" fmla="*/ 1375900 w 11499847"/>
              <a:gd name="connsiteY105" fmla="*/ 1477635 h 2403475"/>
              <a:gd name="connsiteX106" fmla="*/ 1182574 w 11499847"/>
              <a:gd name="connsiteY106" fmla="*/ 1403350 h 2403475"/>
              <a:gd name="connsiteX107" fmla="*/ 501650 w 11499847"/>
              <a:gd name="connsiteY107" fmla="*/ 1403350 h 2403475"/>
              <a:gd name="connsiteX108" fmla="*/ 7349808 w 11499847"/>
              <a:gd name="connsiteY108" fmla="*/ 1012825 h 2403475"/>
              <a:gd name="connsiteX109" fmla="*/ 7218292 w 11499847"/>
              <a:gd name="connsiteY109" fmla="*/ 1067952 h 2403475"/>
              <a:gd name="connsiteX110" fmla="*/ 7164385 w 11499847"/>
              <a:gd name="connsiteY110" fmla="*/ 1202427 h 2403475"/>
              <a:gd name="connsiteX111" fmla="*/ 7218292 w 11499847"/>
              <a:gd name="connsiteY111" fmla="*/ 1336903 h 2403475"/>
              <a:gd name="connsiteX112" fmla="*/ 7349808 w 11499847"/>
              <a:gd name="connsiteY112" fmla="*/ 1392238 h 2403475"/>
              <a:gd name="connsiteX113" fmla="*/ 7481953 w 11499847"/>
              <a:gd name="connsiteY113" fmla="*/ 1337320 h 2403475"/>
              <a:gd name="connsiteX114" fmla="*/ 7535860 w 11499847"/>
              <a:gd name="connsiteY114" fmla="*/ 1202427 h 2403475"/>
              <a:gd name="connsiteX115" fmla="*/ 7481534 w 11499847"/>
              <a:gd name="connsiteY115" fmla="*/ 1067952 h 2403475"/>
              <a:gd name="connsiteX116" fmla="*/ 7349808 w 11499847"/>
              <a:gd name="connsiteY116" fmla="*/ 1012825 h 2403475"/>
              <a:gd name="connsiteX117" fmla="*/ 10448922 w 11499847"/>
              <a:gd name="connsiteY117" fmla="*/ 946150 h 2403475"/>
              <a:gd name="connsiteX118" fmla="*/ 10552110 w 11499847"/>
              <a:gd name="connsiteY118" fmla="*/ 946150 h 2403475"/>
              <a:gd name="connsiteX119" fmla="*/ 10671172 w 11499847"/>
              <a:gd name="connsiteY119" fmla="*/ 1139825 h 2403475"/>
              <a:gd name="connsiteX120" fmla="*/ 10790235 w 11499847"/>
              <a:gd name="connsiteY120" fmla="*/ 1333501 h 2403475"/>
              <a:gd name="connsiteX121" fmla="*/ 10790235 w 11499847"/>
              <a:gd name="connsiteY121" fmla="*/ 946150 h 2403475"/>
              <a:gd name="connsiteX122" fmla="*/ 10869610 w 11499847"/>
              <a:gd name="connsiteY122" fmla="*/ 946150 h 2403475"/>
              <a:gd name="connsiteX123" fmla="*/ 10869610 w 11499847"/>
              <a:gd name="connsiteY123" fmla="*/ 1458913 h 2403475"/>
              <a:gd name="connsiteX124" fmla="*/ 10772772 w 11499847"/>
              <a:gd name="connsiteY124" fmla="*/ 1458913 h 2403475"/>
              <a:gd name="connsiteX125" fmla="*/ 10650535 w 11499847"/>
              <a:gd name="connsiteY125" fmla="*/ 1260475 h 2403475"/>
              <a:gd name="connsiteX126" fmla="*/ 10528297 w 11499847"/>
              <a:gd name="connsiteY126" fmla="*/ 1062038 h 2403475"/>
              <a:gd name="connsiteX127" fmla="*/ 10528297 w 11499847"/>
              <a:gd name="connsiteY127" fmla="*/ 1458913 h 2403475"/>
              <a:gd name="connsiteX128" fmla="*/ 10448922 w 11499847"/>
              <a:gd name="connsiteY128" fmla="*/ 1458913 h 2403475"/>
              <a:gd name="connsiteX129" fmla="*/ 10185397 w 11499847"/>
              <a:gd name="connsiteY129" fmla="*/ 946150 h 2403475"/>
              <a:gd name="connsiteX130" fmla="*/ 10267947 w 11499847"/>
              <a:gd name="connsiteY130" fmla="*/ 946150 h 2403475"/>
              <a:gd name="connsiteX131" fmla="*/ 10267947 w 11499847"/>
              <a:gd name="connsiteY131" fmla="*/ 1458913 h 2403475"/>
              <a:gd name="connsiteX132" fmla="*/ 10185397 w 11499847"/>
              <a:gd name="connsiteY132" fmla="*/ 1458913 h 2403475"/>
              <a:gd name="connsiteX133" fmla="*/ 9656760 w 11499847"/>
              <a:gd name="connsiteY133" fmla="*/ 946150 h 2403475"/>
              <a:gd name="connsiteX134" fmla="*/ 10059985 w 11499847"/>
              <a:gd name="connsiteY134" fmla="*/ 946150 h 2403475"/>
              <a:gd name="connsiteX135" fmla="*/ 10059985 w 11499847"/>
              <a:gd name="connsiteY135" fmla="*/ 1022350 h 2403475"/>
              <a:gd name="connsiteX136" fmla="*/ 9899648 w 11499847"/>
              <a:gd name="connsiteY136" fmla="*/ 1022350 h 2403475"/>
              <a:gd name="connsiteX137" fmla="*/ 9899648 w 11499847"/>
              <a:gd name="connsiteY137" fmla="*/ 1458913 h 2403475"/>
              <a:gd name="connsiteX138" fmla="*/ 9817098 w 11499847"/>
              <a:gd name="connsiteY138" fmla="*/ 1458913 h 2403475"/>
              <a:gd name="connsiteX139" fmla="*/ 9817098 w 11499847"/>
              <a:gd name="connsiteY139" fmla="*/ 1022350 h 2403475"/>
              <a:gd name="connsiteX140" fmla="*/ 9656760 w 11499847"/>
              <a:gd name="connsiteY140" fmla="*/ 1022350 h 2403475"/>
              <a:gd name="connsiteX141" fmla="*/ 9336085 w 11499847"/>
              <a:gd name="connsiteY141" fmla="*/ 946150 h 2403475"/>
              <a:gd name="connsiteX142" fmla="*/ 9418635 w 11499847"/>
              <a:gd name="connsiteY142" fmla="*/ 946150 h 2403475"/>
              <a:gd name="connsiteX143" fmla="*/ 9418635 w 11499847"/>
              <a:gd name="connsiteY143" fmla="*/ 1382713 h 2403475"/>
              <a:gd name="connsiteX144" fmla="*/ 9671048 w 11499847"/>
              <a:gd name="connsiteY144" fmla="*/ 1382713 h 2403475"/>
              <a:gd name="connsiteX145" fmla="*/ 9671048 w 11499847"/>
              <a:gd name="connsiteY145" fmla="*/ 1458913 h 2403475"/>
              <a:gd name="connsiteX146" fmla="*/ 9336085 w 11499847"/>
              <a:gd name="connsiteY146" fmla="*/ 1458913 h 2403475"/>
              <a:gd name="connsiteX147" fmla="*/ 8766172 w 11499847"/>
              <a:gd name="connsiteY147" fmla="*/ 946150 h 2403475"/>
              <a:gd name="connsiteX148" fmla="*/ 8848414 w 11499847"/>
              <a:gd name="connsiteY148" fmla="*/ 946150 h 2403475"/>
              <a:gd name="connsiteX149" fmla="*/ 8848414 w 11499847"/>
              <a:gd name="connsiteY149" fmla="*/ 1260391 h 2403475"/>
              <a:gd name="connsiteX150" fmla="*/ 8883900 w 11499847"/>
              <a:gd name="connsiteY150" fmla="*/ 1355146 h 2403475"/>
              <a:gd name="connsiteX151" fmla="*/ 8978249 w 11499847"/>
              <a:gd name="connsiteY151" fmla="*/ 1393718 h 2403475"/>
              <a:gd name="connsiteX152" fmla="*/ 9071972 w 11499847"/>
              <a:gd name="connsiteY152" fmla="*/ 1355146 h 2403475"/>
              <a:gd name="connsiteX153" fmla="*/ 9107457 w 11499847"/>
              <a:gd name="connsiteY153" fmla="*/ 1260391 h 2403475"/>
              <a:gd name="connsiteX154" fmla="*/ 9107457 w 11499847"/>
              <a:gd name="connsiteY154" fmla="*/ 946150 h 2403475"/>
              <a:gd name="connsiteX155" fmla="*/ 9188447 w 11499847"/>
              <a:gd name="connsiteY155" fmla="*/ 946150 h 2403475"/>
              <a:gd name="connsiteX156" fmla="*/ 9188447 w 11499847"/>
              <a:gd name="connsiteY156" fmla="*/ 1261230 h 2403475"/>
              <a:gd name="connsiteX157" fmla="*/ 9128539 w 11499847"/>
              <a:gd name="connsiteY157" fmla="*/ 1410489 h 2403475"/>
              <a:gd name="connsiteX158" fmla="*/ 8977623 w 11499847"/>
              <a:gd name="connsiteY158" fmla="*/ 1470025 h 2403475"/>
              <a:gd name="connsiteX159" fmla="*/ 8826497 w 11499847"/>
              <a:gd name="connsiteY159" fmla="*/ 1410489 h 2403475"/>
              <a:gd name="connsiteX160" fmla="*/ 8766172 w 11499847"/>
              <a:gd name="connsiteY160" fmla="*/ 1261230 h 2403475"/>
              <a:gd name="connsiteX161" fmla="*/ 8766172 w 11499847"/>
              <a:gd name="connsiteY161" fmla="*/ 946150 h 2403475"/>
              <a:gd name="connsiteX162" fmla="*/ 7737472 w 11499847"/>
              <a:gd name="connsiteY162" fmla="*/ 946150 h 2403475"/>
              <a:gd name="connsiteX163" fmla="*/ 7839072 w 11499847"/>
              <a:gd name="connsiteY163" fmla="*/ 946150 h 2403475"/>
              <a:gd name="connsiteX164" fmla="*/ 7958134 w 11499847"/>
              <a:gd name="connsiteY164" fmla="*/ 1139825 h 2403475"/>
              <a:gd name="connsiteX165" fmla="*/ 8077197 w 11499847"/>
              <a:gd name="connsiteY165" fmla="*/ 1333501 h 2403475"/>
              <a:gd name="connsiteX166" fmla="*/ 8077197 w 11499847"/>
              <a:gd name="connsiteY166" fmla="*/ 946150 h 2403475"/>
              <a:gd name="connsiteX167" fmla="*/ 8156572 w 11499847"/>
              <a:gd name="connsiteY167" fmla="*/ 946150 h 2403475"/>
              <a:gd name="connsiteX168" fmla="*/ 8156572 w 11499847"/>
              <a:gd name="connsiteY168" fmla="*/ 1458913 h 2403475"/>
              <a:gd name="connsiteX169" fmla="*/ 8061322 w 11499847"/>
              <a:gd name="connsiteY169" fmla="*/ 1458913 h 2403475"/>
              <a:gd name="connsiteX170" fmla="*/ 7939084 w 11499847"/>
              <a:gd name="connsiteY170" fmla="*/ 1260475 h 2403475"/>
              <a:gd name="connsiteX171" fmla="*/ 7815259 w 11499847"/>
              <a:gd name="connsiteY171" fmla="*/ 1062038 h 2403475"/>
              <a:gd name="connsiteX172" fmla="*/ 7815259 w 11499847"/>
              <a:gd name="connsiteY172" fmla="*/ 1458913 h 2403475"/>
              <a:gd name="connsiteX173" fmla="*/ 7737472 w 11499847"/>
              <a:gd name="connsiteY173" fmla="*/ 1458913 h 2403475"/>
              <a:gd name="connsiteX174" fmla="*/ 11253544 w 11499847"/>
              <a:gd name="connsiteY174" fmla="*/ 936625 h 2403475"/>
              <a:gd name="connsiteX175" fmla="*/ 11340315 w 11499847"/>
              <a:gd name="connsiteY175" fmla="*/ 948334 h 2403475"/>
              <a:gd name="connsiteX176" fmla="*/ 11414331 w 11499847"/>
              <a:gd name="connsiteY176" fmla="*/ 984090 h 2403475"/>
              <a:gd name="connsiteX177" fmla="*/ 11392795 w 11499847"/>
              <a:gd name="connsiteY177" fmla="*/ 1017545 h 2403475"/>
              <a:gd name="connsiteX178" fmla="*/ 11371260 w 11499847"/>
              <a:gd name="connsiteY178" fmla="*/ 1051209 h 2403475"/>
              <a:gd name="connsiteX179" fmla="*/ 11316270 w 11499847"/>
              <a:gd name="connsiteY179" fmla="*/ 1022354 h 2403475"/>
              <a:gd name="connsiteX180" fmla="*/ 11252917 w 11499847"/>
              <a:gd name="connsiteY180" fmla="*/ 1013363 h 2403475"/>
              <a:gd name="connsiteX181" fmla="*/ 11122657 w 11499847"/>
              <a:gd name="connsiteY181" fmla="*/ 1067936 h 2403475"/>
              <a:gd name="connsiteX182" fmla="*/ 11069549 w 11499847"/>
              <a:gd name="connsiteY182" fmla="*/ 1203221 h 2403475"/>
              <a:gd name="connsiteX183" fmla="*/ 11120984 w 11499847"/>
              <a:gd name="connsiteY183" fmla="*/ 1338923 h 2403475"/>
              <a:gd name="connsiteX184" fmla="*/ 11249990 w 11499847"/>
              <a:gd name="connsiteY184" fmla="*/ 1394124 h 2403475"/>
              <a:gd name="connsiteX185" fmla="*/ 11364360 w 11499847"/>
              <a:gd name="connsiteY185" fmla="*/ 1353350 h 2403475"/>
              <a:gd name="connsiteX186" fmla="*/ 11418095 w 11499847"/>
              <a:gd name="connsiteY186" fmla="*/ 1251521 h 2403475"/>
              <a:gd name="connsiteX187" fmla="*/ 11244136 w 11499847"/>
              <a:gd name="connsiteY187" fmla="*/ 1251521 h 2403475"/>
              <a:gd name="connsiteX188" fmla="*/ 11267971 w 11499847"/>
              <a:gd name="connsiteY188" fmla="*/ 1214303 h 2403475"/>
              <a:gd name="connsiteX189" fmla="*/ 11291598 w 11499847"/>
              <a:gd name="connsiteY189" fmla="*/ 1177084 h 2403475"/>
              <a:gd name="connsiteX190" fmla="*/ 11496083 w 11499847"/>
              <a:gd name="connsiteY190" fmla="*/ 1177084 h 2403475"/>
              <a:gd name="connsiteX191" fmla="*/ 11498802 w 11499847"/>
              <a:gd name="connsiteY191" fmla="*/ 1193393 h 2403475"/>
              <a:gd name="connsiteX192" fmla="*/ 11499847 w 11499847"/>
              <a:gd name="connsiteY192" fmla="*/ 1213466 h 2403475"/>
              <a:gd name="connsiteX193" fmla="*/ 11430222 w 11499847"/>
              <a:gd name="connsiteY193" fmla="*/ 1396215 h 2403475"/>
              <a:gd name="connsiteX194" fmla="*/ 11249154 w 11499847"/>
              <a:gd name="connsiteY194" fmla="*/ 1470025 h 2403475"/>
              <a:gd name="connsiteX195" fmla="*/ 11061813 w 11499847"/>
              <a:gd name="connsiteY195" fmla="*/ 1392242 h 2403475"/>
              <a:gd name="connsiteX196" fmla="*/ 10985497 w 11499847"/>
              <a:gd name="connsiteY196" fmla="*/ 1203221 h 2403475"/>
              <a:gd name="connsiteX197" fmla="*/ 11063695 w 11499847"/>
              <a:gd name="connsiteY197" fmla="*/ 1014408 h 2403475"/>
              <a:gd name="connsiteX198" fmla="*/ 11253544 w 11499847"/>
              <a:gd name="connsiteY198" fmla="*/ 936625 h 2403475"/>
              <a:gd name="connsiteX199" fmla="*/ 8471697 w 11499847"/>
              <a:gd name="connsiteY199" fmla="*/ 936625 h 2403475"/>
              <a:gd name="connsiteX200" fmla="*/ 8556850 w 11499847"/>
              <a:gd name="connsiteY200" fmla="*/ 949798 h 2403475"/>
              <a:gd name="connsiteX201" fmla="*/ 8626729 w 11499847"/>
              <a:gd name="connsiteY201" fmla="*/ 984717 h 2403475"/>
              <a:gd name="connsiteX202" fmla="*/ 8606225 w 11499847"/>
              <a:gd name="connsiteY202" fmla="*/ 1017336 h 2403475"/>
              <a:gd name="connsiteX203" fmla="*/ 8585722 w 11499847"/>
              <a:gd name="connsiteY203" fmla="*/ 1049745 h 2403475"/>
              <a:gd name="connsiteX204" fmla="*/ 8528605 w 11499847"/>
              <a:gd name="connsiteY204" fmla="*/ 1021099 h 2403475"/>
              <a:gd name="connsiteX205" fmla="*/ 8471070 w 11499847"/>
              <a:gd name="connsiteY205" fmla="*/ 1011063 h 2403475"/>
              <a:gd name="connsiteX206" fmla="*/ 8404328 w 11499847"/>
              <a:gd name="connsiteY206" fmla="*/ 1032181 h 2403475"/>
              <a:gd name="connsiteX207" fmla="*/ 8382570 w 11499847"/>
              <a:gd name="connsiteY207" fmla="*/ 1084246 h 2403475"/>
              <a:gd name="connsiteX208" fmla="*/ 8412697 w 11499847"/>
              <a:gd name="connsiteY208" fmla="*/ 1135474 h 2403475"/>
              <a:gd name="connsiteX209" fmla="*/ 8493038 w 11499847"/>
              <a:gd name="connsiteY209" fmla="*/ 1165165 h 2403475"/>
              <a:gd name="connsiteX210" fmla="*/ 8600786 w 11499847"/>
              <a:gd name="connsiteY210" fmla="*/ 1212421 h 2403475"/>
              <a:gd name="connsiteX211" fmla="*/ 8648697 w 11499847"/>
              <a:gd name="connsiteY211" fmla="*/ 1314250 h 2403475"/>
              <a:gd name="connsiteX212" fmla="*/ 8601413 w 11499847"/>
              <a:gd name="connsiteY212" fmla="*/ 1425906 h 2403475"/>
              <a:gd name="connsiteX213" fmla="*/ 8468140 w 11499847"/>
              <a:gd name="connsiteY213" fmla="*/ 1470025 h 2403475"/>
              <a:gd name="connsiteX214" fmla="*/ 8363531 w 11499847"/>
              <a:gd name="connsiteY214" fmla="*/ 1452461 h 2403475"/>
              <a:gd name="connsiteX215" fmla="*/ 8286747 w 11499847"/>
              <a:gd name="connsiteY215" fmla="*/ 1411479 h 2403475"/>
              <a:gd name="connsiteX216" fmla="*/ 8307251 w 11499847"/>
              <a:gd name="connsiteY216" fmla="*/ 1379069 h 2403475"/>
              <a:gd name="connsiteX217" fmla="*/ 8327754 w 11499847"/>
              <a:gd name="connsiteY217" fmla="*/ 1346450 h 2403475"/>
              <a:gd name="connsiteX218" fmla="*/ 8395541 w 11499847"/>
              <a:gd name="connsiteY218" fmla="*/ 1381578 h 2403475"/>
              <a:gd name="connsiteX219" fmla="*/ 8468768 w 11499847"/>
              <a:gd name="connsiteY219" fmla="*/ 1395378 h 2403475"/>
              <a:gd name="connsiteX220" fmla="*/ 8541367 w 11499847"/>
              <a:gd name="connsiteY220" fmla="*/ 1373633 h 2403475"/>
              <a:gd name="connsiteX221" fmla="*/ 8566055 w 11499847"/>
              <a:gd name="connsiteY221" fmla="*/ 1319477 h 2403475"/>
              <a:gd name="connsiteX222" fmla="*/ 8535509 w 11499847"/>
              <a:gd name="connsiteY222" fmla="*/ 1268458 h 2403475"/>
              <a:gd name="connsiteX223" fmla="*/ 8455587 w 11499847"/>
              <a:gd name="connsiteY223" fmla="*/ 1238348 h 2403475"/>
              <a:gd name="connsiteX224" fmla="*/ 8347630 w 11499847"/>
              <a:gd name="connsiteY224" fmla="*/ 1191511 h 2403475"/>
              <a:gd name="connsiteX225" fmla="*/ 8299928 w 11499847"/>
              <a:gd name="connsiteY225" fmla="*/ 1089264 h 2403475"/>
              <a:gd name="connsiteX226" fmla="*/ 8345329 w 11499847"/>
              <a:gd name="connsiteY226" fmla="*/ 979489 h 2403475"/>
              <a:gd name="connsiteX227" fmla="*/ 8471697 w 11499847"/>
              <a:gd name="connsiteY227" fmla="*/ 936625 h 2403475"/>
              <a:gd name="connsiteX228" fmla="*/ 7349808 w 11499847"/>
              <a:gd name="connsiteY228" fmla="*/ 936625 h 2403475"/>
              <a:gd name="connsiteX229" fmla="*/ 7541183 w 11499847"/>
              <a:gd name="connsiteY229" fmla="*/ 1014826 h 2403475"/>
              <a:gd name="connsiteX230" fmla="*/ 7619997 w 11499847"/>
              <a:gd name="connsiteY230" fmla="*/ 1203221 h 2403475"/>
              <a:gd name="connsiteX231" fmla="*/ 7541183 w 11499847"/>
              <a:gd name="connsiteY231" fmla="*/ 1391615 h 2403475"/>
              <a:gd name="connsiteX232" fmla="*/ 7349808 w 11499847"/>
              <a:gd name="connsiteY232" fmla="*/ 1470025 h 2403475"/>
              <a:gd name="connsiteX233" fmla="*/ 7158642 w 11499847"/>
              <a:gd name="connsiteY233" fmla="*/ 1391615 h 2403475"/>
              <a:gd name="connsiteX234" fmla="*/ 7080247 w 11499847"/>
              <a:gd name="connsiteY234" fmla="*/ 1203221 h 2403475"/>
              <a:gd name="connsiteX235" fmla="*/ 7158642 w 11499847"/>
              <a:gd name="connsiteY235" fmla="*/ 1014826 h 2403475"/>
              <a:gd name="connsiteX236" fmla="*/ 7349808 w 11499847"/>
              <a:gd name="connsiteY236" fmla="*/ 936625 h 2403475"/>
              <a:gd name="connsiteX237" fmla="*/ 6837427 w 11499847"/>
              <a:gd name="connsiteY237" fmla="*/ 936625 h 2403475"/>
              <a:gd name="connsiteX238" fmla="*/ 6932756 w 11499847"/>
              <a:gd name="connsiteY238" fmla="*/ 951680 h 2403475"/>
              <a:gd name="connsiteX239" fmla="*/ 7008810 w 11499847"/>
              <a:gd name="connsiteY239" fmla="*/ 993499 h 2403475"/>
              <a:gd name="connsiteX240" fmla="*/ 6987439 w 11499847"/>
              <a:gd name="connsiteY240" fmla="*/ 1026745 h 2403475"/>
              <a:gd name="connsiteX241" fmla="*/ 6966278 w 11499847"/>
              <a:gd name="connsiteY241" fmla="*/ 1059991 h 2403475"/>
              <a:gd name="connsiteX242" fmla="*/ 6904891 w 11499847"/>
              <a:gd name="connsiteY242" fmla="*/ 1024863 h 2403475"/>
              <a:gd name="connsiteX243" fmla="*/ 6833027 w 11499847"/>
              <a:gd name="connsiteY243" fmla="*/ 1012526 h 2403475"/>
              <a:gd name="connsiteX244" fmla="*/ 6703338 w 11499847"/>
              <a:gd name="connsiteY244" fmla="*/ 1067727 h 2403475"/>
              <a:gd name="connsiteX245" fmla="*/ 6649912 w 11499847"/>
              <a:gd name="connsiteY245" fmla="*/ 1203221 h 2403475"/>
              <a:gd name="connsiteX246" fmla="*/ 6703338 w 11499847"/>
              <a:gd name="connsiteY246" fmla="*/ 1338923 h 2403475"/>
              <a:gd name="connsiteX247" fmla="*/ 6833027 w 11499847"/>
              <a:gd name="connsiteY247" fmla="*/ 1393915 h 2403475"/>
              <a:gd name="connsiteX248" fmla="*/ 6904891 w 11499847"/>
              <a:gd name="connsiteY248" fmla="*/ 1381787 h 2403475"/>
              <a:gd name="connsiteX249" fmla="*/ 6966278 w 11499847"/>
              <a:gd name="connsiteY249" fmla="*/ 1346450 h 2403475"/>
              <a:gd name="connsiteX250" fmla="*/ 6987439 w 11499847"/>
              <a:gd name="connsiteY250" fmla="*/ 1379696 h 2403475"/>
              <a:gd name="connsiteX251" fmla="*/ 7008810 w 11499847"/>
              <a:gd name="connsiteY251" fmla="*/ 1412942 h 2403475"/>
              <a:gd name="connsiteX252" fmla="*/ 6932756 w 11499847"/>
              <a:gd name="connsiteY252" fmla="*/ 1454970 h 2403475"/>
              <a:gd name="connsiteX253" fmla="*/ 6837427 w 11499847"/>
              <a:gd name="connsiteY253" fmla="*/ 1470025 h 2403475"/>
              <a:gd name="connsiteX254" fmla="*/ 6644674 w 11499847"/>
              <a:gd name="connsiteY254" fmla="*/ 1392242 h 2403475"/>
              <a:gd name="connsiteX255" fmla="*/ 6565897 w 11499847"/>
              <a:gd name="connsiteY255" fmla="*/ 1203221 h 2403475"/>
              <a:gd name="connsiteX256" fmla="*/ 6644674 w 11499847"/>
              <a:gd name="connsiteY256" fmla="*/ 1014408 h 2403475"/>
              <a:gd name="connsiteX257" fmla="*/ 6837427 w 11499847"/>
              <a:gd name="connsiteY257" fmla="*/ 936625 h 2403475"/>
              <a:gd name="connsiteX258" fmla="*/ 501650 w 11499847"/>
              <a:gd name="connsiteY258" fmla="*/ 477838 h 2403475"/>
              <a:gd name="connsiteX259" fmla="*/ 501650 w 11499847"/>
              <a:gd name="connsiteY259" fmla="*/ 981076 h 2403475"/>
              <a:gd name="connsiteX260" fmla="*/ 786010 w 11499847"/>
              <a:gd name="connsiteY260" fmla="*/ 981076 h 2403475"/>
              <a:gd name="connsiteX261" fmla="*/ 1070579 w 11499847"/>
              <a:gd name="connsiteY261" fmla="*/ 981076 h 2403475"/>
              <a:gd name="connsiteX262" fmla="*/ 1253188 w 11499847"/>
              <a:gd name="connsiteY262" fmla="*/ 908588 h 2403475"/>
              <a:gd name="connsiteX263" fmla="*/ 1327150 w 11499847"/>
              <a:gd name="connsiteY263" fmla="*/ 727681 h 2403475"/>
              <a:gd name="connsiteX264" fmla="*/ 1253188 w 11499847"/>
              <a:gd name="connsiteY264" fmla="*/ 548446 h 2403475"/>
              <a:gd name="connsiteX265" fmla="*/ 1070579 w 11499847"/>
              <a:gd name="connsiteY265" fmla="*/ 477838 h 2403475"/>
              <a:gd name="connsiteX266" fmla="*/ 501650 w 11499847"/>
              <a:gd name="connsiteY266" fmla="*/ 477838 h 2403475"/>
              <a:gd name="connsiteX267" fmla="*/ 6675435 w 11499847"/>
              <a:gd name="connsiteY267" fmla="*/ 336550 h 2403475"/>
              <a:gd name="connsiteX268" fmla="*/ 6675435 w 11499847"/>
              <a:gd name="connsiteY268" fmla="*/ 487363 h 2403475"/>
              <a:gd name="connsiteX269" fmla="*/ 6808467 w 11499847"/>
              <a:gd name="connsiteY269" fmla="*/ 487363 h 2403475"/>
              <a:gd name="connsiteX270" fmla="*/ 6865570 w 11499847"/>
              <a:gd name="connsiteY270" fmla="*/ 465370 h 2403475"/>
              <a:gd name="connsiteX271" fmla="*/ 6888160 w 11499847"/>
              <a:gd name="connsiteY271" fmla="*/ 411957 h 2403475"/>
              <a:gd name="connsiteX272" fmla="*/ 6865570 w 11499847"/>
              <a:gd name="connsiteY272" fmla="*/ 358334 h 2403475"/>
              <a:gd name="connsiteX273" fmla="*/ 6808467 w 11499847"/>
              <a:gd name="connsiteY273" fmla="*/ 336550 h 2403475"/>
              <a:gd name="connsiteX274" fmla="*/ 6675435 w 11499847"/>
              <a:gd name="connsiteY274" fmla="*/ 336550 h 2403475"/>
              <a:gd name="connsiteX275" fmla="*/ 6675435 w 11499847"/>
              <a:gd name="connsiteY275" fmla="*/ 122238 h 2403475"/>
              <a:gd name="connsiteX276" fmla="*/ 6675435 w 11499847"/>
              <a:gd name="connsiteY276" fmla="*/ 265113 h 2403475"/>
              <a:gd name="connsiteX277" fmla="*/ 6795279 w 11499847"/>
              <a:gd name="connsiteY277" fmla="*/ 265113 h 2403475"/>
              <a:gd name="connsiteX278" fmla="*/ 6848404 w 11499847"/>
              <a:gd name="connsiteY278" fmla="*/ 244673 h 2403475"/>
              <a:gd name="connsiteX279" fmla="*/ 6869110 w 11499847"/>
              <a:gd name="connsiteY279" fmla="*/ 193571 h 2403475"/>
              <a:gd name="connsiteX280" fmla="*/ 6848404 w 11499847"/>
              <a:gd name="connsiteY280" fmla="*/ 142679 h 2403475"/>
              <a:gd name="connsiteX281" fmla="*/ 6795279 w 11499847"/>
              <a:gd name="connsiteY281" fmla="*/ 122238 h 2403475"/>
              <a:gd name="connsiteX282" fmla="*/ 6675435 w 11499847"/>
              <a:gd name="connsiteY282" fmla="*/ 122238 h 2403475"/>
              <a:gd name="connsiteX283" fmla="*/ 8850791 w 11499847"/>
              <a:gd name="connsiteY283" fmla="*/ 114300 h 2403475"/>
              <a:gd name="connsiteX284" fmla="*/ 8719837 w 11499847"/>
              <a:gd name="connsiteY284" fmla="*/ 169657 h 2403475"/>
              <a:gd name="connsiteX285" fmla="*/ 8666160 w 11499847"/>
              <a:gd name="connsiteY285" fmla="*/ 304905 h 2403475"/>
              <a:gd name="connsiteX286" fmla="*/ 8719837 w 11499847"/>
              <a:gd name="connsiteY286" fmla="*/ 439943 h 2403475"/>
              <a:gd name="connsiteX287" fmla="*/ 8850791 w 11499847"/>
              <a:gd name="connsiteY287" fmla="*/ 495300 h 2403475"/>
              <a:gd name="connsiteX288" fmla="*/ 8982163 w 11499847"/>
              <a:gd name="connsiteY288" fmla="*/ 440153 h 2403475"/>
              <a:gd name="connsiteX289" fmla="*/ 9036048 w 11499847"/>
              <a:gd name="connsiteY289" fmla="*/ 304905 h 2403475"/>
              <a:gd name="connsiteX290" fmla="*/ 8981954 w 11499847"/>
              <a:gd name="connsiteY290" fmla="*/ 169657 h 2403475"/>
              <a:gd name="connsiteX291" fmla="*/ 8850791 w 11499847"/>
              <a:gd name="connsiteY291" fmla="*/ 114300 h 2403475"/>
              <a:gd name="connsiteX292" fmla="*/ 7335415 w 11499847"/>
              <a:gd name="connsiteY292" fmla="*/ 114300 h 2403475"/>
              <a:gd name="connsiteX293" fmla="*/ 7203974 w 11499847"/>
              <a:gd name="connsiteY293" fmla="*/ 169657 h 2403475"/>
              <a:gd name="connsiteX294" fmla="*/ 7150097 w 11499847"/>
              <a:gd name="connsiteY294" fmla="*/ 304905 h 2403475"/>
              <a:gd name="connsiteX295" fmla="*/ 7203974 w 11499847"/>
              <a:gd name="connsiteY295" fmla="*/ 439943 h 2403475"/>
              <a:gd name="connsiteX296" fmla="*/ 7335415 w 11499847"/>
              <a:gd name="connsiteY296" fmla="*/ 495300 h 2403475"/>
              <a:gd name="connsiteX297" fmla="*/ 7467486 w 11499847"/>
              <a:gd name="connsiteY297" fmla="*/ 440153 h 2403475"/>
              <a:gd name="connsiteX298" fmla="*/ 7521572 w 11499847"/>
              <a:gd name="connsiteY298" fmla="*/ 304905 h 2403475"/>
              <a:gd name="connsiteX299" fmla="*/ 7467067 w 11499847"/>
              <a:gd name="connsiteY299" fmla="*/ 169657 h 2403475"/>
              <a:gd name="connsiteX300" fmla="*/ 7335415 w 11499847"/>
              <a:gd name="connsiteY300" fmla="*/ 114300 h 2403475"/>
              <a:gd name="connsiteX301" fmla="*/ 9237660 w 11499847"/>
              <a:gd name="connsiteY301" fmla="*/ 49213 h 2403475"/>
              <a:gd name="connsiteX302" fmla="*/ 9339260 w 11499847"/>
              <a:gd name="connsiteY302" fmla="*/ 49213 h 2403475"/>
              <a:gd name="connsiteX303" fmla="*/ 9458322 w 11499847"/>
              <a:gd name="connsiteY303" fmla="*/ 242888 h 2403475"/>
              <a:gd name="connsiteX304" fmla="*/ 9578972 w 11499847"/>
              <a:gd name="connsiteY304" fmla="*/ 436563 h 2403475"/>
              <a:gd name="connsiteX305" fmla="*/ 9578972 w 11499847"/>
              <a:gd name="connsiteY305" fmla="*/ 49213 h 2403475"/>
              <a:gd name="connsiteX306" fmla="*/ 9656760 w 11499847"/>
              <a:gd name="connsiteY306" fmla="*/ 49213 h 2403475"/>
              <a:gd name="connsiteX307" fmla="*/ 9656760 w 11499847"/>
              <a:gd name="connsiteY307" fmla="*/ 560388 h 2403475"/>
              <a:gd name="connsiteX308" fmla="*/ 9561510 w 11499847"/>
              <a:gd name="connsiteY308" fmla="*/ 560388 h 2403475"/>
              <a:gd name="connsiteX309" fmla="*/ 9439272 w 11499847"/>
              <a:gd name="connsiteY309" fmla="*/ 363538 h 2403475"/>
              <a:gd name="connsiteX310" fmla="*/ 9317035 w 11499847"/>
              <a:gd name="connsiteY310" fmla="*/ 165101 h 2403475"/>
              <a:gd name="connsiteX311" fmla="*/ 9317035 w 11499847"/>
              <a:gd name="connsiteY311" fmla="*/ 560388 h 2403475"/>
              <a:gd name="connsiteX312" fmla="*/ 9237660 w 11499847"/>
              <a:gd name="connsiteY312" fmla="*/ 560388 h 2403475"/>
              <a:gd name="connsiteX313" fmla="*/ 8126410 w 11499847"/>
              <a:gd name="connsiteY313" fmla="*/ 49213 h 2403475"/>
              <a:gd name="connsiteX314" fmla="*/ 8529635 w 11499847"/>
              <a:gd name="connsiteY314" fmla="*/ 49213 h 2403475"/>
              <a:gd name="connsiteX315" fmla="*/ 8529635 w 11499847"/>
              <a:gd name="connsiteY315" fmla="*/ 125413 h 2403475"/>
              <a:gd name="connsiteX316" fmla="*/ 8369298 w 11499847"/>
              <a:gd name="connsiteY316" fmla="*/ 125413 h 2403475"/>
              <a:gd name="connsiteX317" fmla="*/ 8369298 w 11499847"/>
              <a:gd name="connsiteY317" fmla="*/ 560388 h 2403475"/>
              <a:gd name="connsiteX318" fmla="*/ 8285160 w 11499847"/>
              <a:gd name="connsiteY318" fmla="*/ 560388 h 2403475"/>
              <a:gd name="connsiteX319" fmla="*/ 8285160 w 11499847"/>
              <a:gd name="connsiteY319" fmla="*/ 125413 h 2403475"/>
              <a:gd name="connsiteX320" fmla="*/ 8126410 w 11499847"/>
              <a:gd name="connsiteY320" fmla="*/ 125413 h 2403475"/>
              <a:gd name="connsiteX321" fmla="*/ 6592885 w 11499847"/>
              <a:gd name="connsiteY321" fmla="*/ 49213 h 2403475"/>
              <a:gd name="connsiteX322" fmla="*/ 6795851 w 11499847"/>
              <a:gd name="connsiteY322" fmla="*/ 49213 h 2403475"/>
              <a:gd name="connsiteX323" fmla="*/ 6907775 w 11499847"/>
              <a:gd name="connsiteY323" fmla="*/ 87875 h 2403475"/>
              <a:gd name="connsiteX324" fmla="*/ 6952670 w 11499847"/>
              <a:gd name="connsiteY324" fmla="*/ 185680 h 2403475"/>
              <a:gd name="connsiteX325" fmla="*/ 6936382 w 11499847"/>
              <a:gd name="connsiteY325" fmla="*/ 245658 h 2403475"/>
              <a:gd name="connsiteX326" fmla="*/ 6892114 w 11499847"/>
              <a:gd name="connsiteY326" fmla="*/ 288709 h 2403475"/>
              <a:gd name="connsiteX327" fmla="*/ 6950791 w 11499847"/>
              <a:gd name="connsiteY327" fmla="*/ 339492 h 2403475"/>
              <a:gd name="connsiteX328" fmla="*/ 6972298 w 11499847"/>
              <a:gd name="connsiteY328" fmla="*/ 412845 h 2403475"/>
              <a:gd name="connsiteX329" fmla="*/ 6926359 w 11499847"/>
              <a:gd name="connsiteY329" fmla="*/ 517546 h 2403475"/>
              <a:gd name="connsiteX330" fmla="*/ 6808798 w 11499847"/>
              <a:gd name="connsiteY330" fmla="*/ 560388 h 2403475"/>
              <a:gd name="connsiteX331" fmla="*/ 6592885 w 11499847"/>
              <a:gd name="connsiteY331" fmla="*/ 560388 h 2403475"/>
              <a:gd name="connsiteX332" fmla="*/ 6592885 w 11499847"/>
              <a:gd name="connsiteY332" fmla="*/ 49213 h 2403475"/>
              <a:gd name="connsiteX333" fmla="*/ 8850790 w 11499847"/>
              <a:gd name="connsiteY333" fmla="*/ 38100 h 2403475"/>
              <a:gd name="connsiteX334" fmla="*/ 9041603 w 11499847"/>
              <a:gd name="connsiteY334" fmla="*/ 116301 h 2403475"/>
              <a:gd name="connsiteX335" fmla="*/ 9120185 w 11499847"/>
              <a:gd name="connsiteY335" fmla="*/ 304905 h 2403475"/>
              <a:gd name="connsiteX336" fmla="*/ 9041603 w 11499847"/>
              <a:gd name="connsiteY336" fmla="*/ 493090 h 2403475"/>
              <a:gd name="connsiteX337" fmla="*/ 8850790 w 11499847"/>
              <a:gd name="connsiteY337" fmla="*/ 571500 h 2403475"/>
              <a:gd name="connsiteX338" fmla="*/ 8660186 w 11499847"/>
              <a:gd name="connsiteY338" fmla="*/ 493090 h 2403475"/>
              <a:gd name="connsiteX339" fmla="*/ 8582022 w 11499847"/>
              <a:gd name="connsiteY339" fmla="*/ 304905 h 2403475"/>
              <a:gd name="connsiteX340" fmla="*/ 8660186 w 11499847"/>
              <a:gd name="connsiteY340" fmla="*/ 116301 h 2403475"/>
              <a:gd name="connsiteX341" fmla="*/ 8850790 w 11499847"/>
              <a:gd name="connsiteY341" fmla="*/ 38100 h 2403475"/>
              <a:gd name="connsiteX342" fmla="*/ 7870035 w 11499847"/>
              <a:gd name="connsiteY342" fmla="*/ 38100 h 2403475"/>
              <a:gd name="connsiteX343" fmla="*/ 7871499 w 11499847"/>
              <a:gd name="connsiteY343" fmla="*/ 38100 h 2403475"/>
              <a:gd name="connsiteX344" fmla="*/ 7955187 w 11499847"/>
              <a:gd name="connsiteY344" fmla="*/ 51273 h 2403475"/>
              <a:gd name="connsiteX345" fmla="*/ 8025067 w 11499847"/>
              <a:gd name="connsiteY345" fmla="*/ 86401 h 2403475"/>
              <a:gd name="connsiteX346" fmla="*/ 8004563 w 11499847"/>
              <a:gd name="connsiteY346" fmla="*/ 118811 h 2403475"/>
              <a:gd name="connsiteX347" fmla="*/ 7984060 w 11499847"/>
              <a:gd name="connsiteY347" fmla="*/ 151429 h 2403475"/>
              <a:gd name="connsiteX348" fmla="*/ 7926943 w 11499847"/>
              <a:gd name="connsiteY348" fmla="*/ 122574 h 2403475"/>
              <a:gd name="connsiteX349" fmla="*/ 7869198 w 11499847"/>
              <a:gd name="connsiteY349" fmla="*/ 112538 h 2403475"/>
              <a:gd name="connsiteX350" fmla="*/ 7802666 w 11499847"/>
              <a:gd name="connsiteY350" fmla="*/ 133865 h 2403475"/>
              <a:gd name="connsiteX351" fmla="*/ 7780907 w 11499847"/>
              <a:gd name="connsiteY351" fmla="*/ 185721 h 2403475"/>
              <a:gd name="connsiteX352" fmla="*/ 7811035 w 11499847"/>
              <a:gd name="connsiteY352" fmla="*/ 236949 h 2403475"/>
              <a:gd name="connsiteX353" fmla="*/ 7891166 w 11499847"/>
              <a:gd name="connsiteY353" fmla="*/ 266849 h 2403475"/>
              <a:gd name="connsiteX354" fmla="*/ 7998914 w 11499847"/>
              <a:gd name="connsiteY354" fmla="*/ 313896 h 2403475"/>
              <a:gd name="connsiteX355" fmla="*/ 8047035 w 11499847"/>
              <a:gd name="connsiteY355" fmla="*/ 415934 h 2403475"/>
              <a:gd name="connsiteX356" fmla="*/ 7999751 w 11499847"/>
              <a:gd name="connsiteY356" fmla="*/ 527381 h 2403475"/>
              <a:gd name="connsiteX357" fmla="*/ 7866478 w 11499847"/>
              <a:gd name="connsiteY357" fmla="*/ 571500 h 2403475"/>
              <a:gd name="connsiteX358" fmla="*/ 7761659 w 11499847"/>
              <a:gd name="connsiteY358" fmla="*/ 554145 h 2403475"/>
              <a:gd name="connsiteX359" fmla="*/ 7685085 w 11499847"/>
              <a:gd name="connsiteY359" fmla="*/ 512954 h 2403475"/>
              <a:gd name="connsiteX360" fmla="*/ 7725883 w 11499847"/>
              <a:gd name="connsiteY360" fmla="*/ 447925 h 2403475"/>
              <a:gd name="connsiteX361" fmla="*/ 7793879 w 11499847"/>
              <a:gd name="connsiteY361" fmla="*/ 483053 h 2403475"/>
              <a:gd name="connsiteX362" fmla="*/ 7867106 w 11499847"/>
              <a:gd name="connsiteY362" fmla="*/ 497063 h 2403475"/>
              <a:gd name="connsiteX363" fmla="*/ 7939496 w 11499847"/>
              <a:gd name="connsiteY363" fmla="*/ 475108 h 2403475"/>
              <a:gd name="connsiteX364" fmla="*/ 7964393 w 11499847"/>
              <a:gd name="connsiteY364" fmla="*/ 420952 h 2403475"/>
              <a:gd name="connsiteX365" fmla="*/ 7933847 w 11499847"/>
              <a:gd name="connsiteY365" fmla="*/ 369933 h 2403475"/>
              <a:gd name="connsiteX366" fmla="*/ 7853925 w 11499847"/>
              <a:gd name="connsiteY366" fmla="*/ 339823 h 2403475"/>
              <a:gd name="connsiteX367" fmla="*/ 7745968 w 11499847"/>
              <a:gd name="connsiteY367" fmla="*/ 292986 h 2403475"/>
              <a:gd name="connsiteX368" fmla="*/ 7698266 w 11499847"/>
              <a:gd name="connsiteY368" fmla="*/ 190739 h 2403475"/>
              <a:gd name="connsiteX369" fmla="*/ 7743666 w 11499847"/>
              <a:gd name="connsiteY369" fmla="*/ 80964 h 2403475"/>
              <a:gd name="connsiteX370" fmla="*/ 7870035 w 11499847"/>
              <a:gd name="connsiteY370" fmla="*/ 38100 h 2403475"/>
              <a:gd name="connsiteX371" fmla="*/ 7334624 w 11499847"/>
              <a:gd name="connsiteY371" fmla="*/ 38100 h 2403475"/>
              <a:gd name="connsiteX372" fmla="*/ 7525363 w 11499847"/>
              <a:gd name="connsiteY372" fmla="*/ 116301 h 2403475"/>
              <a:gd name="connsiteX373" fmla="*/ 7604123 w 11499847"/>
              <a:gd name="connsiteY373" fmla="*/ 304905 h 2403475"/>
              <a:gd name="connsiteX374" fmla="*/ 7525363 w 11499847"/>
              <a:gd name="connsiteY374" fmla="*/ 493090 h 2403475"/>
              <a:gd name="connsiteX375" fmla="*/ 7334624 w 11499847"/>
              <a:gd name="connsiteY375" fmla="*/ 571500 h 2403475"/>
              <a:gd name="connsiteX376" fmla="*/ 7144094 w 11499847"/>
              <a:gd name="connsiteY376" fmla="*/ 493090 h 2403475"/>
              <a:gd name="connsiteX377" fmla="*/ 7065960 w 11499847"/>
              <a:gd name="connsiteY377" fmla="*/ 304905 h 2403475"/>
              <a:gd name="connsiteX378" fmla="*/ 7144094 w 11499847"/>
              <a:gd name="connsiteY378" fmla="*/ 116301 h 2403475"/>
              <a:gd name="connsiteX379" fmla="*/ 7334624 w 11499847"/>
              <a:gd name="connsiteY379" fmla="*/ 38100 h 2403475"/>
              <a:gd name="connsiteX380" fmla="*/ 2766077 w 11499847"/>
              <a:gd name="connsiteY380" fmla="*/ 0 h 2403475"/>
              <a:gd name="connsiteX381" fmla="*/ 3146531 w 11499847"/>
              <a:gd name="connsiteY381" fmla="*/ 51449 h 2403475"/>
              <a:gd name="connsiteX382" fmla="*/ 3467375 w 11499847"/>
              <a:gd name="connsiteY382" fmla="*/ 204124 h 2403475"/>
              <a:gd name="connsiteX383" fmla="*/ 3340627 w 11499847"/>
              <a:gd name="connsiteY383" fmla="*/ 403228 h 2403475"/>
              <a:gd name="connsiteX384" fmla="*/ 3213880 w 11499847"/>
              <a:gd name="connsiteY384" fmla="*/ 602542 h 2403475"/>
              <a:gd name="connsiteX385" fmla="*/ 3009743 w 11499847"/>
              <a:gd name="connsiteY385" fmla="*/ 496716 h 2403475"/>
              <a:gd name="connsiteX386" fmla="*/ 2766077 w 11499847"/>
              <a:gd name="connsiteY386" fmla="*/ 457606 h 2403475"/>
              <a:gd name="connsiteX387" fmla="*/ 2232314 w 11499847"/>
              <a:gd name="connsiteY387" fmla="*/ 681180 h 2403475"/>
              <a:gd name="connsiteX388" fmla="*/ 2012073 w 11499847"/>
              <a:gd name="connsiteY388" fmla="*/ 1198391 h 2403475"/>
              <a:gd name="connsiteX389" fmla="*/ 2232314 w 11499847"/>
              <a:gd name="connsiteY389" fmla="*/ 1721250 h 2403475"/>
              <a:gd name="connsiteX390" fmla="*/ 2766077 w 11499847"/>
              <a:gd name="connsiteY390" fmla="*/ 1942732 h 2403475"/>
              <a:gd name="connsiteX391" fmla="*/ 3050111 w 11499847"/>
              <a:gd name="connsiteY391" fmla="*/ 1886682 h 2403475"/>
              <a:gd name="connsiteX392" fmla="*/ 3289594 w 11499847"/>
              <a:gd name="connsiteY392" fmla="*/ 1722086 h 2403475"/>
              <a:gd name="connsiteX393" fmla="*/ 3543925 w 11499847"/>
              <a:gd name="connsiteY393" fmla="*/ 1095493 h 2403475"/>
              <a:gd name="connsiteX394" fmla="*/ 3921866 w 11499847"/>
              <a:gd name="connsiteY394" fmla="*/ 345714 h 2403475"/>
              <a:gd name="connsiteX395" fmla="*/ 4300646 w 11499847"/>
              <a:gd name="connsiteY395" fmla="*/ 92441 h 2403475"/>
              <a:gd name="connsiteX396" fmla="*/ 4787977 w 11499847"/>
              <a:gd name="connsiteY396" fmla="*/ 0 h 2403475"/>
              <a:gd name="connsiteX397" fmla="*/ 5168221 w 11499847"/>
              <a:gd name="connsiteY397" fmla="*/ 54796 h 2403475"/>
              <a:gd name="connsiteX398" fmla="*/ 5489275 w 11499847"/>
              <a:gd name="connsiteY398" fmla="*/ 210607 h 2403475"/>
              <a:gd name="connsiteX399" fmla="*/ 5364200 w 11499847"/>
              <a:gd name="connsiteY399" fmla="*/ 409921 h 2403475"/>
              <a:gd name="connsiteX400" fmla="*/ 5239125 w 11499847"/>
              <a:gd name="connsiteY400" fmla="*/ 609025 h 2403475"/>
              <a:gd name="connsiteX401" fmla="*/ 5031643 w 11499847"/>
              <a:gd name="connsiteY401" fmla="*/ 500480 h 2403475"/>
              <a:gd name="connsiteX402" fmla="*/ 4784631 w 11499847"/>
              <a:gd name="connsiteY402" fmla="*/ 460952 h 2403475"/>
              <a:gd name="connsiteX403" fmla="*/ 4264462 w 11499847"/>
              <a:gd name="connsiteY403" fmla="*/ 679089 h 2403475"/>
              <a:gd name="connsiteX404" fmla="*/ 4050287 w 11499847"/>
              <a:gd name="connsiteY404" fmla="*/ 1198391 h 2403475"/>
              <a:gd name="connsiteX405" fmla="*/ 4262370 w 11499847"/>
              <a:gd name="connsiteY405" fmla="*/ 1725223 h 2403475"/>
              <a:gd name="connsiteX406" fmla="*/ 4778147 w 11499847"/>
              <a:gd name="connsiteY406" fmla="*/ 1945870 h 2403475"/>
              <a:gd name="connsiteX407" fmla="*/ 5191438 w 11499847"/>
              <a:gd name="connsiteY407" fmla="*/ 1804280 h 2403475"/>
              <a:gd name="connsiteX408" fmla="*/ 5426737 w 11499847"/>
              <a:gd name="connsiteY408" fmla="*/ 1445390 h 2403475"/>
              <a:gd name="connsiteX409" fmla="*/ 4708917 w 11499847"/>
              <a:gd name="connsiteY409" fmla="*/ 1445390 h 2403475"/>
              <a:gd name="connsiteX410" fmla="*/ 4850515 w 11499847"/>
              <a:gd name="connsiteY410" fmla="*/ 1223279 h 2403475"/>
              <a:gd name="connsiteX411" fmla="*/ 4992113 w 11499847"/>
              <a:gd name="connsiteY411" fmla="*/ 1000960 h 2403475"/>
              <a:gd name="connsiteX412" fmla="*/ 5457901 w 11499847"/>
              <a:gd name="connsiteY412" fmla="*/ 1000960 h 2403475"/>
              <a:gd name="connsiteX413" fmla="*/ 5924108 w 11499847"/>
              <a:gd name="connsiteY413" fmla="*/ 1000960 h 2403475"/>
              <a:gd name="connsiteX414" fmla="*/ 5936030 w 11499847"/>
              <a:gd name="connsiteY414" fmla="*/ 1100094 h 2403475"/>
              <a:gd name="connsiteX415" fmla="*/ 5940422 w 11499847"/>
              <a:gd name="connsiteY415" fmla="*/ 1201738 h 2403475"/>
              <a:gd name="connsiteX416" fmla="*/ 5600963 w 11499847"/>
              <a:gd name="connsiteY416" fmla="*/ 2050860 h 2403475"/>
              <a:gd name="connsiteX417" fmla="*/ 4764970 w 11499847"/>
              <a:gd name="connsiteY417" fmla="*/ 2403475 h 2403475"/>
              <a:gd name="connsiteX418" fmla="*/ 4178290 w 11499847"/>
              <a:gd name="connsiteY418" fmla="*/ 2262513 h 2403475"/>
              <a:gd name="connsiteX419" fmla="*/ 3757265 w 11499847"/>
              <a:gd name="connsiteY419" fmla="*/ 1886682 h 2403475"/>
              <a:gd name="connsiteX420" fmla="*/ 3332469 w 11499847"/>
              <a:gd name="connsiteY420" fmla="*/ 2263558 h 2403475"/>
              <a:gd name="connsiteX421" fmla="*/ 2749555 w 11499847"/>
              <a:gd name="connsiteY421" fmla="*/ 2403475 h 2403475"/>
              <a:gd name="connsiteX422" fmla="*/ 2242563 w 11499847"/>
              <a:gd name="connsiteY422" fmla="*/ 2295766 h 2403475"/>
              <a:gd name="connsiteX423" fmla="*/ 1844121 w 11499847"/>
              <a:gd name="connsiteY423" fmla="*/ 2005266 h 2403475"/>
              <a:gd name="connsiteX424" fmla="*/ 1583096 w 11499847"/>
              <a:gd name="connsiteY424" fmla="*/ 2257493 h 2403475"/>
              <a:gd name="connsiteX425" fmla="*/ 1188838 w 11499847"/>
              <a:gd name="connsiteY425" fmla="*/ 2354117 h 2403475"/>
              <a:gd name="connsiteX426" fmla="*/ 0 w 11499847"/>
              <a:gd name="connsiteY426" fmla="*/ 2354117 h 2403475"/>
              <a:gd name="connsiteX427" fmla="*/ 0 w 11499847"/>
              <a:gd name="connsiteY427" fmla="*/ 1201738 h 2403475"/>
              <a:gd name="connsiteX428" fmla="*/ 0 w 11499847"/>
              <a:gd name="connsiteY428" fmla="*/ 49358 h 2403475"/>
              <a:gd name="connsiteX429" fmla="*/ 538575 w 11499847"/>
              <a:gd name="connsiteY429" fmla="*/ 49358 h 2403475"/>
              <a:gd name="connsiteX430" fmla="*/ 1076940 w 11499847"/>
              <a:gd name="connsiteY430" fmla="*/ 49358 h 2403475"/>
              <a:gd name="connsiteX431" fmla="*/ 1523487 w 11499847"/>
              <a:gd name="connsiteY431" fmla="*/ 176099 h 2403475"/>
              <a:gd name="connsiteX432" fmla="*/ 1774892 w 11499847"/>
              <a:gd name="connsiteY432" fmla="*/ 500480 h 2403475"/>
              <a:gd name="connsiteX433" fmla="*/ 2196549 w 11499847"/>
              <a:gd name="connsiteY433" fmla="*/ 137826 h 2403475"/>
              <a:gd name="connsiteX434" fmla="*/ 2766077 w 11499847"/>
              <a:gd name="connsiteY434" fmla="*/ 0 h 240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Lst>
            <a:rect l="l" t="t" r="r" b="b"/>
            <a:pathLst>
              <a:path w="11499847" h="2403475">
                <a:moveTo>
                  <a:pt x="8982072" y="1919288"/>
                </a:moveTo>
                <a:cubicBezTo>
                  <a:pt x="8982072" y="2105026"/>
                  <a:pt x="8982072" y="2105026"/>
                  <a:pt x="8982072" y="2105026"/>
                </a:cubicBezTo>
                <a:cubicBezTo>
                  <a:pt x="9098233" y="2105026"/>
                  <a:pt x="9098233" y="2105026"/>
                  <a:pt x="9098233" y="2105026"/>
                </a:cubicBezTo>
                <a:cubicBezTo>
                  <a:pt x="9124975" y="2105026"/>
                  <a:pt x="9148166" y="2096202"/>
                  <a:pt x="9164880" y="2080233"/>
                </a:cubicBezTo>
                <a:cubicBezTo>
                  <a:pt x="9181594" y="2064055"/>
                  <a:pt x="9191622" y="2040732"/>
                  <a:pt x="9191622" y="2011737"/>
                </a:cubicBezTo>
                <a:cubicBezTo>
                  <a:pt x="9191622" y="1983792"/>
                  <a:pt x="9181594" y="1960680"/>
                  <a:pt x="9164880" y="1944501"/>
                </a:cubicBezTo>
                <a:cubicBezTo>
                  <a:pt x="9148166" y="1928323"/>
                  <a:pt x="9124975" y="1919288"/>
                  <a:pt x="9098233" y="1919288"/>
                </a:cubicBezTo>
                <a:cubicBezTo>
                  <a:pt x="8982072" y="1919288"/>
                  <a:pt x="8982072" y="1919288"/>
                  <a:pt x="8982072" y="1919288"/>
                </a:cubicBezTo>
                <a:close/>
                <a:moveTo>
                  <a:pt x="7280272" y="1919288"/>
                </a:moveTo>
                <a:cubicBezTo>
                  <a:pt x="7280272" y="2097088"/>
                  <a:pt x="7280272" y="2097088"/>
                  <a:pt x="7280272" y="2097088"/>
                </a:cubicBezTo>
                <a:cubicBezTo>
                  <a:pt x="7404503" y="2097088"/>
                  <a:pt x="7404503" y="2097088"/>
                  <a:pt x="7404503" y="2097088"/>
                </a:cubicBezTo>
                <a:cubicBezTo>
                  <a:pt x="7430689" y="2097088"/>
                  <a:pt x="7453105" y="2088711"/>
                  <a:pt x="7469027" y="2073423"/>
                </a:cubicBezTo>
                <a:cubicBezTo>
                  <a:pt x="7485158" y="2058136"/>
                  <a:pt x="7494585" y="2035937"/>
                  <a:pt x="7494585" y="2008502"/>
                </a:cubicBezTo>
                <a:cubicBezTo>
                  <a:pt x="7494585" y="1981487"/>
                  <a:pt x="7485158" y="1959078"/>
                  <a:pt x="7469027" y="1943581"/>
                </a:cubicBezTo>
                <a:cubicBezTo>
                  <a:pt x="7453105" y="1927874"/>
                  <a:pt x="7430689" y="1919288"/>
                  <a:pt x="7404503" y="1919288"/>
                </a:cubicBezTo>
                <a:cubicBezTo>
                  <a:pt x="7280272" y="1919288"/>
                  <a:pt x="7280272" y="1919288"/>
                  <a:pt x="7280272" y="1919288"/>
                </a:cubicBezTo>
                <a:close/>
                <a:moveTo>
                  <a:pt x="7945015" y="1909763"/>
                </a:moveTo>
                <a:cubicBezTo>
                  <a:pt x="7893445" y="1909763"/>
                  <a:pt x="7847115" y="1930941"/>
                  <a:pt x="7813574" y="1965330"/>
                </a:cubicBezTo>
                <a:cubicBezTo>
                  <a:pt x="7780242" y="1999719"/>
                  <a:pt x="7759697" y="2047317"/>
                  <a:pt x="7759697" y="2100368"/>
                </a:cubicBezTo>
                <a:cubicBezTo>
                  <a:pt x="7759697" y="2153419"/>
                  <a:pt x="7780242" y="2201227"/>
                  <a:pt x="7813574" y="2235406"/>
                </a:cubicBezTo>
                <a:cubicBezTo>
                  <a:pt x="7847115" y="2269795"/>
                  <a:pt x="7893445" y="2290763"/>
                  <a:pt x="7945015" y="2290763"/>
                </a:cubicBezTo>
                <a:cubicBezTo>
                  <a:pt x="7997215" y="2290763"/>
                  <a:pt x="8043544" y="2270004"/>
                  <a:pt x="8077086" y="2235825"/>
                </a:cubicBezTo>
                <a:cubicBezTo>
                  <a:pt x="8110628" y="2201437"/>
                  <a:pt x="8131172" y="2153838"/>
                  <a:pt x="8131172" y="2100368"/>
                </a:cubicBezTo>
                <a:cubicBezTo>
                  <a:pt x="8131172" y="2047317"/>
                  <a:pt x="8110418" y="1999719"/>
                  <a:pt x="8076876" y="1965330"/>
                </a:cubicBezTo>
                <a:cubicBezTo>
                  <a:pt x="8043334" y="1930941"/>
                  <a:pt x="7996796" y="1909763"/>
                  <a:pt x="7945015" y="1909763"/>
                </a:cubicBezTo>
                <a:close/>
                <a:moveTo>
                  <a:pt x="8899522" y="1844675"/>
                </a:moveTo>
                <a:cubicBezTo>
                  <a:pt x="9098598" y="1844675"/>
                  <a:pt x="9098598" y="1844675"/>
                  <a:pt x="9098598" y="1844675"/>
                </a:cubicBezTo>
                <a:cubicBezTo>
                  <a:pt x="9152872" y="1844675"/>
                  <a:pt x="9197507" y="1862857"/>
                  <a:pt x="9228521" y="1892741"/>
                </a:cubicBezTo>
                <a:cubicBezTo>
                  <a:pt x="9259744" y="1922835"/>
                  <a:pt x="9277347" y="1964423"/>
                  <a:pt x="9277347" y="2011236"/>
                </a:cubicBezTo>
                <a:cubicBezTo>
                  <a:pt x="9277347" y="2057839"/>
                  <a:pt x="9259744" y="2099427"/>
                  <a:pt x="9228521" y="2129521"/>
                </a:cubicBezTo>
                <a:cubicBezTo>
                  <a:pt x="9197507" y="2159405"/>
                  <a:pt x="9152872" y="2177796"/>
                  <a:pt x="9098598" y="2177796"/>
                </a:cubicBezTo>
                <a:cubicBezTo>
                  <a:pt x="8982086" y="2177796"/>
                  <a:pt x="8982086" y="2177796"/>
                  <a:pt x="8982086" y="2177796"/>
                </a:cubicBezTo>
                <a:cubicBezTo>
                  <a:pt x="8982086" y="2355850"/>
                  <a:pt x="8982086" y="2355850"/>
                  <a:pt x="8982086" y="2355850"/>
                </a:cubicBezTo>
                <a:cubicBezTo>
                  <a:pt x="8899522" y="2355850"/>
                  <a:pt x="8899522" y="2355850"/>
                  <a:pt x="8899522" y="2355850"/>
                </a:cubicBezTo>
                <a:cubicBezTo>
                  <a:pt x="8899522" y="1844675"/>
                  <a:pt x="8899522" y="1844675"/>
                  <a:pt x="8899522" y="1844675"/>
                </a:cubicBezTo>
                <a:close/>
                <a:moveTo>
                  <a:pt x="8324847" y="1844675"/>
                </a:moveTo>
                <a:cubicBezTo>
                  <a:pt x="8407608" y="1844675"/>
                  <a:pt x="8407608" y="1844675"/>
                  <a:pt x="8407608" y="1844675"/>
                </a:cubicBezTo>
                <a:cubicBezTo>
                  <a:pt x="8407608" y="2158090"/>
                  <a:pt x="8407608" y="2158090"/>
                  <a:pt x="8407608" y="2158090"/>
                </a:cubicBezTo>
                <a:cubicBezTo>
                  <a:pt x="8407608" y="2195307"/>
                  <a:pt x="8420389" y="2228551"/>
                  <a:pt x="8443017" y="2252595"/>
                </a:cubicBezTo>
                <a:cubicBezTo>
                  <a:pt x="8465855" y="2276431"/>
                  <a:pt x="8498331" y="2291066"/>
                  <a:pt x="8537931" y="2291066"/>
                </a:cubicBezTo>
                <a:cubicBezTo>
                  <a:pt x="8576692" y="2291066"/>
                  <a:pt x="8609168" y="2276431"/>
                  <a:pt x="8631797" y="2252595"/>
                </a:cubicBezTo>
                <a:cubicBezTo>
                  <a:pt x="8654425" y="2228551"/>
                  <a:pt x="8667415" y="2195307"/>
                  <a:pt x="8667415" y="2158090"/>
                </a:cubicBezTo>
                <a:cubicBezTo>
                  <a:pt x="8667415" y="1844675"/>
                  <a:pt x="8667415" y="1844675"/>
                  <a:pt x="8667415" y="1844675"/>
                </a:cubicBezTo>
                <a:cubicBezTo>
                  <a:pt x="8748710" y="1844675"/>
                  <a:pt x="8748710" y="1844675"/>
                  <a:pt x="8748710" y="1844675"/>
                </a:cubicBezTo>
                <a:cubicBezTo>
                  <a:pt x="8748710" y="2158717"/>
                  <a:pt x="8748710" y="2158717"/>
                  <a:pt x="8748710" y="2158717"/>
                </a:cubicBezTo>
                <a:cubicBezTo>
                  <a:pt x="8748710" y="2218724"/>
                  <a:pt x="8726291" y="2270785"/>
                  <a:pt x="8688577" y="2307793"/>
                </a:cubicBezTo>
                <a:cubicBezTo>
                  <a:pt x="8650863" y="2345010"/>
                  <a:pt x="8597854" y="2366963"/>
                  <a:pt x="8537093" y="2366963"/>
                </a:cubicBezTo>
                <a:cubicBezTo>
                  <a:pt x="8476331" y="2366963"/>
                  <a:pt x="8423322" y="2345010"/>
                  <a:pt x="8385399" y="2307793"/>
                </a:cubicBezTo>
                <a:cubicBezTo>
                  <a:pt x="8347475" y="2270785"/>
                  <a:pt x="8324847" y="2218724"/>
                  <a:pt x="8324847" y="2158717"/>
                </a:cubicBezTo>
                <a:cubicBezTo>
                  <a:pt x="8324847" y="1844675"/>
                  <a:pt x="8324847" y="1844675"/>
                  <a:pt x="8324847" y="1844675"/>
                </a:cubicBezTo>
                <a:close/>
                <a:moveTo>
                  <a:pt x="7197722" y="1844675"/>
                </a:moveTo>
                <a:cubicBezTo>
                  <a:pt x="7404196" y="1844675"/>
                  <a:pt x="7404196" y="1844675"/>
                  <a:pt x="7404196" y="1844675"/>
                </a:cubicBezTo>
                <a:cubicBezTo>
                  <a:pt x="7457641" y="1844675"/>
                  <a:pt x="7501065" y="1862439"/>
                  <a:pt x="7531336" y="1891906"/>
                </a:cubicBezTo>
                <a:cubicBezTo>
                  <a:pt x="7561608" y="1921581"/>
                  <a:pt x="7578727" y="1962542"/>
                  <a:pt x="7578727" y="2008937"/>
                </a:cubicBezTo>
                <a:cubicBezTo>
                  <a:pt x="7578727" y="2047390"/>
                  <a:pt x="7568080" y="2080827"/>
                  <a:pt x="7548455" y="2106950"/>
                </a:cubicBezTo>
                <a:cubicBezTo>
                  <a:pt x="7529040" y="2133073"/>
                  <a:pt x="7500647" y="2152091"/>
                  <a:pt x="7464947" y="2161495"/>
                </a:cubicBezTo>
                <a:cubicBezTo>
                  <a:pt x="7525699" y="2258673"/>
                  <a:pt x="7525699" y="2258673"/>
                  <a:pt x="7525699" y="2258673"/>
                </a:cubicBezTo>
                <a:cubicBezTo>
                  <a:pt x="7586660" y="2355850"/>
                  <a:pt x="7586660" y="2355850"/>
                  <a:pt x="7586660" y="2355850"/>
                </a:cubicBezTo>
                <a:cubicBezTo>
                  <a:pt x="7491044" y="2355850"/>
                  <a:pt x="7491044" y="2355850"/>
                  <a:pt x="7491044" y="2355850"/>
                </a:cubicBezTo>
                <a:cubicBezTo>
                  <a:pt x="7434676" y="2263479"/>
                  <a:pt x="7434676" y="2263479"/>
                  <a:pt x="7434676" y="2263479"/>
                </a:cubicBezTo>
                <a:cubicBezTo>
                  <a:pt x="7378099" y="2171108"/>
                  <a:pt x="7378099" y="2171108"/>
                  <a:pt x="7378099" y="2171108"/>
                </a:cubicBezTo>
                <a:cubicBezTo>
                  <a:pt x="7280395" y="2171108"/>
                  <a:pt x="7280395" y="2171108"/>
                  <a:pt x="7280395" y="2171108"/>
                </a:cubicBezTo>
                <a:cubicBezTo>
                  <a:pt x="7280395" y="2355850"/>
                  <a:pt x="7280395" y="2355850"/>
                  <a:pt x="7280395" y="2355850"/>
                </a:cubicBezTo>
                <a:cubicBezTo>
                  <a:pt x="7197722" y="2355850"/>
                  <a:pt x="7197722" y="2355850"/>
                  <a:pt x="7197722" y="2355850"/>
                </a:cubicBezTo>
                <a:cubicBezTo>
                  <a:pt x="7197722" y="1844675"/>
                  <a:pt x="7197722" y="1844675"/>
                  <a:pt x="7197722" y="1844675"/>
                </a:cubicBezTo>
                <a:close/>
                <a:moveTo>
                  <a:pt x="7945016" y="1833563"/>
                </a:moveTo>
                <a:cubicBezTo>
                  <a:pt x="8020028" y="1833563"/>
                  <a:pt x="8087706" y="1863673"/>
                  <a:pt x="8136527" y="1911974"/>
                </a:cubicBezTo>
                <a:cubicBezTo>
                  <a:pt x="8185138" y="1960274"/>
                  <a:pt x="8215310" y="2026976"/>
                  <a:pt x="8215310" y="2100368"/>
                </a:cubicBezTo>
                <a:cubicBezTo>
                  <a:pt x="8215310" y="2173760"/>
                  <a:pt x="8185138" y="2240461"/>
                  <a:pt x="8136527" y="2288762"/>
                </a:cubicBezTo>
                <a:cubicBezTo>
                  <a:pt x="8087706" y="2337063"/>
                  <a:pt x="8020028" y="2366963"/>
                  <a:pt x="7945016" y="2366963"/>
                </a:cubicBezTo>
                <a:cubicBezTo>
                  <a:pt x="7870004" y="2366963"/>
                  <a:pt x="7802745" y="2337063"/>
                  <a:pt x="7754134" y="2288762"/>
                </a:cubicBezTo>
                <a:cubicBezTo>
                  <a:pt x="7705523" y="2240461"/>
                  <a:pt x="7675560" y="2173760"/>
                  <a:pt x="7675560" y="2100368"/>
                </a:cubicBezTo>
                <a:cubicBezTo>
                  <a:pt x="7675560" y="2026976"/>
                  <a:pt x="7705523" y="1960274"/>
                  <a:pt x="7754134" y="1911974"/>
                </a:cubicBezTo>
                <a:cubicBezTo>
                  <a:pt x="7802745" y="1863673"/>
                  <a:pt x="7870004" y="1833563"/>
                  <a:pt x="7945016" y="1833563"/>
                </a:cubicBezTo>
                <a:close/>
                <a:moveTo>
                  <a:pt x="6834872" y="1833563"/>
                </a:moveTo>
                <a:cubicBezTo>
                  <a:pt x="6865690" y="1833563"/>
                  <a:pt x="6894831" y="1837536"/>
                  <a:pt x="6921875" y="1845482"/>
                </a:cubicBezTo>
                <a:cubicBezTo>
                  <a:pt x="6948919" y="1853218"/>
                  <a:pt x="6973658" y="1865136"/>
                  <a:pt x="6996090" y="1881028"/>
                </a:cubicBezTo>
                <a:cubicBezTo>
                  <a:pt x="6974496" y="1914692"/>
                  <a:pt x="6974496" y="1914692"/>
                  <a:pt x="6974496" y="1914692"/>
                </a:cubicBezTo>
                <a:cubicBezTo>
                  <a:pt x="6952903" y="1948356"/>
                  <a:pt x="6952903" y="1948356"/>
                  <a:pt x="6952903" y="1948356"/>
                </a:cubicBezTo>
                <a:cubicBezTo>
                  <a:pt x="6935712" y="1935183"/>
                  <a:pt x="6917263" y="1925774"/>
                  <a:pt x="6897556" y="1919501"/>
                </a:cubicBezTo>
                <a:cubicBezTo>
                  <a:pt x="6877850" y="1913228"/>
                  <a:pt x="6856885" y="1910301"/>
                  <a:pt x="6834243" y="1910301"/>
                </a:cubicBezTo>
                <a:cubicBezTo>
                  <a:pt x="6782461" y="1910301"/>
                  <a:pt x="6736548" y="1931001"/>
                  <a:pt x="6703424" y="1965084"/>
                </a:cubicBezTo>
                <a:cubicBezTo>
                  <a:pt x="6670510" y="1999166"/>
                  <a:pt x="6650384" y="2046631"/>
                  <a:pt x="6650384" y="2100368"/>
                </a:cubicBezTo>
                <a:cubicBezTo>
                  <a:pt x="6650384" y="2154105"/>
                  <a:pt x="6669671" y="2201779"/>
                  <a:pt x="6701957" y="2236070"/>
                </a:cubicBezTo>
                <a:cubicBezTo>
                  <a:pt x="6734242" y="2270152"/>
                  <a:pt x="6779526" y="2291062"/>
                  <a:pt x="6831308" y="2291062"/>
                </a:cubicBezTo>
                <a:cubicBezTo>
                  <a:pt x="6878898" y="2291062"/>
                  <a:pt x="6917473" y="2275798"/>
                  <a:pt x="6945984" y="2250498"/>
                </a:cubicBezTo>
                <a:cubicBezTo>
                  <a:pt x="6974496" y="2225197"/>
                  <a:pt x="6992735" y="2189442"/>
                  <a:pt x="6999863" y="2148460"/>
                </a:cubicBezTo>
                <a:cubicBezTo>
                  <a:pt x="6825438" y="2148460"/>
                  <a:pt x="6825438" y="2148460"/>
                  <a:pt x="6825438" y="2148460"/>
                </a:cubicBezTo>
                <a:cubicBezTo>
                  <a:pt x="6849128" y="2111241"/>
                  <a:pt x="6849128" y="2111241"/>
                  <a:pt x="6849128" y="2111241"/>
                </a:cubicBezTo>
                <a:cubicBezTo>
                  <a:pt x="6873028" y="2074022"/>
                  <a:pt x="6873028" y="2074022"/>
                  <a:pt x="6873028" y="2074022"/>
                </a:cubicBezTo>
                <a:cubicBezTo>
                  <a:pt x="7078061" y="2074022"/>
                  <a:pt x="7078061" y="2074022"/>
                  <a:pt x="7078061" y="2074022"/>
                </a:cubicBezTo>
                <a:cubicBezTo>
                  <a:pt x="7079319" y="2078204"/>
                  <a:pt x="7080158" y="2083849"/>
                  <a:pt x="7080787" y="2090540"/>
                </a:cubicBezTo>
                <a:cubicBezTo>
                  <a:pt x="7081415" y="2096813"/>
                  <a:pt x="7081835" y="2103922"/>
                  <a:pt x="7081835" y="2110613"/>
                </a:cubicBezTo>
                <a:cubicBezTo>
                  <a:pt x="7081835" y="2183378"/>
                  <a:pt x="7056258" y="2247361"/>
                  <a:pt x="7011813" y="2293362"/>
                </a:cubicBezTo>
                <a:cubicBezTo>
                  <a:pt x="6967788" y="2339363"/>
                  <a:pt x="6904894" y="2366963"/>
                  <a:pt x="6830470" y="2366963"/>
                </a:cubicBezTo>
                <a:cubicBezTo>
                  <a:pt x="6756255" y="2366963"/>
                  <a:pt x="6690007" y="2337481"/>
                  <a:pt x="6642417" y="2289389"/>
                </a:cubicBezTo>
                <a:cubicBezTo>
                  <a:pt x="6595037" y="2241088"/>
                  <a:pt x="6565897" y="2174387"/>
                  <a:pt x="6565897" y="2100368"/>
                </a:cubicBezTo>
                <a:cubicBezTo>
                  <a:pt x="6565897" y="2026139"/>
                  <a:pt x="6595876" y="1959438"/>
                  <a:pt x="6644514" y="1911346"/>
                </a:cubicBezTo>
                <a:cubicBezTo>
                  <a:pt x="6692942" y="1863255"/>
                  <a:pt x="6760238" y="1833563"/>
                  <a:pt x="6834872" y="1833563"/>
                </a:cubicBezTo>
                <a:close/>
                <a:moveTo>
                  <a:pt x="501650" y="1403350"/>
                </a:moveTo>
                <a:cubicBezTo>
                  <a:pt x="501650" y="1403350"/>
                  <a:pt x="501650" y="1403350"/>
                  <a:pt x="501650" y="1925638"/>
                </a:cubicBezTo>
                <a:cubicBezTo>
                  <a:pt x="501650" y="1925638"/>
                  <a:pt x="501650" y="1925638"/>
                  <a:pt x="842112" y="1925638"/>
                </a:cubicBezTo>
                <a:cubicBezTo>
                  <a:pt x="842112" y="1925638"/>
                  <a:pt x="842112" y="1925638"/>
                  <a:pt x="1182574" y="1925638"/>
                </a:cubicBezTo>
                <a:cubicBezTo>
                  <a:pt x="1258233" y="1925638"/>
                  <a:pt x="1326576" y="1896842"/>
                  <a:pt x="1375900" y="1849684"/>
                </a:cubicBezTo>
                <a:cubicBezTo>
                  <a:pt x="1425224" y="1802317"/>
                  <a:pt x="1455738" y="1736796"/>
                  <a:pt x="1455738" y="1662720"/>
                </a:cubicBezTo>
                <a:cubicBezTo>
                  <a:pt x="1455738" y="1588853"/>
                  <a:pt x="1425224" y="1523958"/>
                  <a:pt x="1375900" y="1477635"/>
                </a:cubicBezTo>
                <a:cubicBezTo>
                  <a:pt x="1326576" y="1431103"/>
                  <a:pt x="1258233" y="1403350"/>
                  <a:pt x="1182574" y="1403350"/>
                </a:cubicBezTo>
                <a:cubicBezTo>
                  <a:pt x="1182574" y="1403350"/>
                  <a:pt x="1182574" y="1403350"/>
                  <a:pt x="501650" y="1403350"/>
                </a:cubicBezTo>
                <a:close/>
                <a:moveTo>
                  <a:pt x="7349808" y="1012825"/>
                </a:moveTo>
                <a:cubicBezTo>
                  <a:pt x="7297999" y="1012825"/>
                  <a:pt x="7251643" y="1033706"/>
                  <a:pt x="7218292" y="1067952"/>
                </a:cubicBezTo>
                <a:cubicBezTo>
                  <a:pt x="7184731" y="1102197"/>
                  <a:pt x="7164385" y="1149598"/>
                  <a:pt x="7164385" y="1202427"/>
                </a:cubicBezTo>
                <a:cubicBezTo>
                  <a:pt x="7164385" y="1255466"/>
                  <a:pt x="7184731" y="1302866"/>
                  <a:pt x="7218292" y="1336903"/>
                </a:cubicBezTo>
                <a:cubicBezTo>
                  <a:pt x="7251643" y="1371148"/>
                  <a:pt x="7297999" y="1392238"/>
                  <a:pt x="7349808" y="1392238"/>
                </a:cubicBezTo>
                <a:cubicBezTo>
                  <a:pt x="7401827" y="1392238"/>
                  <a:pt x="7448393" y="1371357"/>
                  <a:pt x="7481953" y="1337320"/>
                </a:cubicBezTo>
                <a:cubicBezTo>
                  <a:pt x="7515304" y="1303075"/>
                  <a:pt x="7535860" y="1255675"/>
                  <a:pt x="7535860" y="1202427"/>
                </a:cubicBezTo>
                <a:cubicBezTo>
                  <a:pt x="7535860" y="1149598"/>
                  <a:pt x="7515304" y="1102197"/>
                  <a:pt x="7481534" y="1067952"/>
                </a:cubicBezTo>
                <a:cubicBezTo>
                  <a:pt x="7447973" y="1033706"/>
                  <a:pt x="7401408" y="1012825"/>
                  <a:pt x="7349808" y="1012825"/>
                </a:cubicBezTo>
                <a:close/>
                <a:moveTo>
                  <a:pt x="10448922" y="946150"/>
                </a:moveTo>
                <a:lnTo>
                  <a:pt x="10552110" y="946150"/>
                </a:lnTo>
                <a:lnTo>
                  <a:pt x="10671172" y="1139825"/>
                </a:lnTo>
                <a:lnTo>
                  <a:pt x="10790235" y="1333501"/>
                </a:lnTo>
                <a:lnTo>
                  <a:pt x="10790235" y="946150"/>
                </a:lnTo>
                <a:lnTo>
                  <a:pt x="10869610" y="946150"/>
                </a:lnTo>
                <a:lnTo>
                  <a:pt x="10869610" y="1458913"/>
                </a:lnTo>
                <a:lnTo>
                  <a:pt x="10772772" y="1458913"/>
                </a:lnTo>
                <a:lnTo>
                  <a:pt x="10650535" y="1260475"/>
                </a:lnTo>
                <a:lnTo>
                  <a:pt x="10528297" y="1062038"/>
                </a:lnTo>
                <a:lnTo>
                  <a:pt x="10528297" y="1458913"/>
                </a:lnTo>
                <a:lnTo>
                  <a:pt x="10448922" y="1458913"/>
                </a:lnTo>
                <a:close/>
                <a:moveTo>
                  <a:pt x="10185397" y="946150"/>
                </a:moveTo>
                <a:lnTo>
                  <a:pt x="10267947" y="946150"/>
                </a:lnTo>
                <a:lnTo>
                  <a:pt x="10267947" y="1458913"/>
                </a:lnTo>
                <a:lnTo>
                  <a:pt x="10185397" y="1458913"/>
                </a:lnTo>
                <a:close/>
                <a:moveTo>
                  <a:pt x="9656760" y="946150"/>
                </a:moveTo>
                <a:lnTo>
                  <a:pt x="10059985" y="946150"/>
                </a:lnTo>
                <a:lnTo>
                  <a:pt x="10059985" y="1022350"/>
                </a:lnTo>
                <a:lnTo>
                  <a:pt x="9899648" y="1022350"/>
                </a:lnTo>
                <a:lnTo>
                  <a:pt x="9899648" y="1458913"/>
                </a:lnTo>
                <a:lnTo>
                  <a:pt x="9817098" y="1458913"/>
                </a:lnTo>
                <a:lnTo>
                  <a:pt x="9817098" y="1022350"/>
                </a:lnTo>
                <a:lnTo>
                  <a:pt x="9656760" y="1022350"/>
                </a:lnTo>
                <a:close/>
                <a:moveTo>
                  <a:pt x="9336085" y="946150"/>
                </a:moveTo>
                <a:lnTo>
                  <a:pt x="9418635" y="946150"/>
                </a:lnTo>
                <a:lnTo>
                  <a:pt x="9418635" y="1382713"/>
                </a:lnTo>
                <a:lnTo>
                  <a:pt x="9671048" y="1382713"/>
                </a:lnTo>
                <a:lnTo>
                  <a:pt x="9671048" y="1458913"/>
                </a:lnTo>
                <a:lnTo>
                  <a:pt x="9336085" y="1458913"/>
                </a:lnTo>
                <a:close/>
                <a:moveTo>
                  <a:pt x="8766172" y="946150"/>
                </a:moveTo>
                <a:cubicBezTo>
                  <a:pt x="8848414" y="946150"/>
                  <a:pt x="8848414" y="946150"/>
                  <a:pt x="8848414" y="946150"/>
                </a:cubicBezTo>
                <a:cubicBezTo>
                  <a:pt x="8848414" y="1260391"/>
                  <a:pt x="8848414" y="1260391"/>
                  <a:pt x="8848414" y="1260391"/>
                </a:cubicBezTo>
                <a:cubicBezTo>
                  <a:pt x="8848414" y="1297706"/>
                  <a:pt x="8861356" y="1331038"/>
                  <a:pt x="8883900" y="1355146"/>
                </a:cubicBezTo>
                <a:cubicBezTo>
                  <a:pt x="8906443" y="1379044"/>
                  <a:pt x="8939006" y="1393718"/>
                  <a:pt x="8978249" y="1393718"/>
                </a:cubicBezTo>
                <a:cubicBezTo>
                  <a:pt x="9017074" y="1393718"/>
                  <a:pt x="9049219" y="1379044"/>
                  <a:pt x="9071972" y="1355146"/>
                </a:cubicBezTo>
                <a:cubicBezTo>
                  <a:pt x="9094515" y="1331038"/>
                  <a:pt x="9107457" y="1297706"/>
                  <a:pt x="9107457" y="1260391"/>
                </a:cubicBezTo>
                <a:cubicBezTo>
                  <a:pt x="9107457" y="946150"/>
                  <a:pt x="9107457" y="946150"/>
                  <a:pt x="9107457" y="946150"/>
                </a:cubicBezTo>
                <a:cubicBezTo>
                  <a:pt x="9188447" y="946150"/>
                  <a:pt x="9188447" y="946150"/>
                  <a:pt x="9188447" y="946150"/>
                </a:cubicBezTo>
                <a:cubicBezTo>
                  <a:pt x="9188447" y="1261230"/>
                  <a:pt x="9188447" y="1261230"/>
                  <a:pt x="9188447" y="1261230"/>
                </a:cubicBezTo>
                <a:cubicBezTo>
                  <a:pt x="9188447" y="1321185"/>
                  <a:pt x="9166112" y="1373384"/>
                  <a:pt x="9128539" y="1410489"/>
                </a:cubicBezTo>
                <a:cubicBezTo>
                  <a:pt x="9090758" y="1447804"/>
                  <a:pt x="9038156" y="1470025"/>
                  <a:pt x="8977623" y="1470025"/>
                </a:cubicBezTo>
                <a:cubicBezTo>
                  <a:pt x="8917089" y="1470025"/>
                  <a:pt x="8864278" y="1447804"/>
                  <a:pt x="8826497" y="1410489"/>
                </a:cubicBezTo>
                <a:cubicBezTo>
                  <a:pt x="8788716" y="1373384"/>
                  <a:pt x="8766172" y="1321185"/>
                  <a:pt x="8766172" y="1261230"/>
                </a:cubicBezTo>
                <a:cubicBezTo>
                  <a:pt x="8766172" y="946150"/>
                  <a:pt x="8766172" y="946150"/>
                  <a:pt x="8766172" y="946150"/>
                </a:cubicBezTo>
                <a:close/>
                <a:moveTo>
                  <a:pt x="7737472" y="946150"/>
                </a:moveTo>
                <a:lnTo>
                  <a:pt x="7839072" y="946150"/>
                </a:lnTo>
                <a:lnTo>
                  <a:pt x="7958134" y="1139825"/>
                </a:lnTo>
                <a:lnTo>
                  <a:pt x="8077197" y="1333501"/>
                </a:lnTo>
                <a:lnTo>
                  <a:pt x="8077197" y="946150"/>
                </a:lnTo>
                <a:lnTo>
                  <a:pt x="8156572" y="946150"/>
                </a:lnTo>
                <a:lnTo>
                  <a:pt x="8156572" y="1458913"/>
                </a:lnTo>
                <a:lnTo>
                  <a:pt x="8061322" y="1458913"/>
                </a:lnTo>
                <a:lnTo>
                  <a:pt x="7939084" y="1260475"/>
                </a:lnTo>
                <a:lnTo>
                  <a:pt x="7815259" y="1062038"/>
                </a:lnTo>
                <a:lnTo>
                  <a:pt x="7815259" y="1458913"/>
                </a:lnTo>
                <a:lnTo>
                  <a:pt x="7737472" y="1458913"/>
                </a:lnTo>
                <a:close/>
                <a:moveTo>
                  <a:pt x="11253544" y="936625"/>
                </a:moveTo>
                <a:cubicBezTo>
                  <a:pt x="11284280" y="936625"/>
                  <a:pt x="11313343" y="940389"/>
                  <a:pt x="11340315" y="948334"/>
                </a:cubicBezTo>
                <a:cubicBezTo>
                  <a:pt x="11367287" y="956071"/>
                  <a:pt x="11391959" y="967989"/>
                  <a:pt x="11414331" y="984090"/>
                </a:cubicBezTo>
                <a:cubicBezTo>
                  <a:pt x="11392795" y="1017545"/>
                  <a:pt x="11392795" y="1017545"/>
                  <a:pt x="11392795" y="1017545"/>
                </a:cubicBezTo>
                <a:cubicBezTo>
                  <a:pt x="11371260" y="1051209"/>
                  <a:pt x="11371260" y="1051209"/>
                  <a:pt x="11371260" y="1051209"/>
                </a:cubicBezTo>
                <a:cubicBezTo>
                  <a:pt x="11354114" y="1038036"/>
                  <a:pt x="11335715" y="1028627"/>
                  <a:pt x="11316270" y="1022354"/>
                </a:cubicBezTo>
                <a:cubicBezTo>
                  <a:pt x="11296616" y="1016290"/>
                  <a:pt x="11275498" y="1013363"/>
                  <a:pt x="11252917" y="1013363"/>
                </a:cubicBezTo>
                <a:cubicBezTo>
                  <a:pt x="11201273" y="1013363"/>
                  <a:pt x="11155483" y="1034063"/>
                  <a:pt x="11122657" y="1067936"/>
                </a:cubicBezTo>
                <a:cubicBezTo>
                  <a:pt x="11089622" y="1102019"/>
                  <a:pt x="11069549" y="1149692"/>
                  <a:pt x="11069549" y="1203221"/>
                </a:cubicBezTo>
                <a:cubicBezTo>
                  <a:pt x="11069549" y="1256958"/>
                  <a:pt x="11088785" y="1304631"/>
                  <a:pt x="11120984" y="1338923"/>
                </a:cubicBezTo>
                <a:cubicBezTo>
                  <a:pt x="11153393" y="1373214"/>
                  <a:pt x="11198346" y="1394124"/>
                  <a:pt x="11249990" y="1394124"/>
                </a:cubicBezTo>
                <a:cubicBezTo>
                  <a:pt x="11297452" y="1394124"/>
                  <a:pt x="11335924" y="1378860"/>
                  <a:pt x="11364360" y="1353350"/>
                </a:cubicBezTo>
                <a:cubicBezTo>
                  <a:pt x="11392795" y="1328050"/>
                  <a:pt x="11410986" y="1292295"/>
                  <a:pt x="11418095" y="1251521"/>
                </a:cubicBezTo>
                <a:cubicBezTo>
                  <a:pt x="11244136" y="1251521"/>
                  <a:pt x="11244136" y="1251521"/>
                  <a:pt x="11244136" y="1251521"/>
                </a:cubicBezTo>
                <a:cubicBezTo>
                  <a:pt x="11267971" y="1214303"/>
                  <a:pt x="11267971" y="1214303"/>
                  <a:pt x="11267971" y="1214303"/>
                </a:cubicBezTo>
                <a:cubicBezTo>
                  <a:pt x="11291598" y="1177084"/>
                  <a:pt x="11291598" y="1177084"/>
                  <a:pt x="11291598" y="1177084"/>
                </a:cubicBezTo>
                <a:cubicBezTo>
                  <a:pt x="11496083" y="1177084"/>
                  <a:pt x="11496083" y="1177084"/>
                  <a:pt x="11496083" y="1177084"/>
                </a:cubicBezTo>
                <a:cubicBezTo>
                  <a:pt x="11497338" y="1181057"/>
                  <a:pt x="11498174" y="1186911"/>
                  <a:pt x="11498802" y="1193393"/>
                </a:cubicBezTo>
                <a:cubicBezTo>
                  <a:pt x="11499429" y="1199875"/>
                  <a:pt x="11499847" y="1206984"/>
                  <a:pt x="11499847" y="1213466"/>
                </a:cubicBezTo>
                <a:cubicBezTo>
                  <a:pt x="11499847" y="1286231"/>
                  <a:pt x="11474339" y="1350214"/>
                  <a:pt x="11430222" y="1396215"/>
                </a:cubicBezTo>
                <a:cubicBezTo>
                  <a:pt x="11386105" y="1442216"/>
                  <a:pt x="11323379" y="1470025"/>
                  <a:pt x="11249154" y="1470025"/>
                </a:cubicBezTo>
                <a:cubicBezTo>
                  <a:pt x="11175137" y="1470025"/>
                  <a:pt x="11109066" y="1440334"/>
                  <a:pt x="11061813" y="1392242"/>
                </a:cubicBezTo>
                <a:cubicBezTo>
                  <a:pt x="11014351" y="1344150"/>
                  <a:pt x="10985497" y="1277449"/>
                  <a:pt x="10985497" y="1203221"/>
                </a:cubicBezTo>
                <a:cubicBezTo>
                  <a:pt x="10985497" y="1129201"/>
                  <a:pt x="11015187" y="1062500"/>
                  <a:pt x="11063695" y="1014408"/>
                </a:cubicBezTo>
                <a:cubicBezTo>
                  <a:pt x="11111994" y="966317"/>
                  <a:pt x="11179110" y="936625"/>
                  <a:pt x="11253544" y="936625"/>
                </a:cubicBezTo>
                <a:close/>
                <a:moveTo>
                  <a:pt x="8471697" y="936625"/>
                </a:moveTo>
                <a:cubicBezTo>
                  <a:pt x="8502452" y="936625"/>
                  <a:pt x="8530906" y="941434"/>
                  <a:pt x="8556850" y="949798"/>
                </a:cubicBezTo>
                <a:cubicBezTo>
                  <a:pt x="8582793" y="958162"/>
                  <a:pt x="8606225" y="970080"/>
                  <a:pt x="8626729" y="984717"/>
                </a:cubicBezTo>
                <a:cubicBezTo>
                  <a:pt x="8626729" y="984717"/>
                  <a:pt x="8626729" y="984717"/>
                  <a:pt x="8606225" y="1017336"/>
                </a:cubicBezTo>
                <a:cubicBezTo>
                  <a:pt x="8606225" y="1017336"/>
                  <a:pt x="8606225" y="1017336"/>
                  <a:pt x="8585722" y="1049745"/>
                </a:cubicBezTo>
                <a:cubicBezTo>
                  <a:pt x="8566474" y="1037409"/>
                  <a:pt x="8547644" y="1027581"/>
                  <a:pt x="8528605" y="1021099"/>
                </a:cubicBezTo>
                <a:cubicBezTo>
                  <a:pt x="8509775" y="1014617"/>
                  <a:pt x="8490736" y="1011063"/>
                  <a:pt x="8471070" y="1011063"/>
                </a:cubicBezTo>
                <a:cubicBezTo>
                  <a:pt x="8441151" y="1011063"/>
                  <a:pt x="8418974" y="1019217"/>
                  <a:pt x="8404328" y="1032181"/>
                </a:cubicBezTo>
                <a:cubicBezTo>
                  <a:pt x="8389683" y="1045354"/>
                  <a:pt x="8382570" y="1063755"/>
                  <a:pt x="8382570" y="1084246"/>
                </a:cubicBezTo>
                <a:cubicBezTo>
                  <a:pt x="8382570" y="1108292"/>
                  <a:pt x="8393449" y="1123556"/>
                  <a:pt x="8412697" y="1135474"/>
                </a:cubicBezTo>
                <a:cubicBezTo>
                  <a:pt x="8432155" y="1147183"/>
                  <a:pt x="8459772" y="1155338"/>
                  <a:pt x="8493038" y="1165165"/>
                </a:cubicBezTo>
                <a:cubicBezTo>
                  <a:pt x="8532789" y="1177293"/>
                  <a:pt x="8571704" y="1190257"/>
                  <a:pt x="8600786" y="1212421"/>
                </a:cubicBezTo>
                <a:cubicBezTo>
                  <a:pt x="8629658" y="1234585"/>
                  <a:pt x="8648697" y="1265740"/>
                  <a:pt x="8648697" y="1314250"/>
                </a:cubicBezTo>
                <a:cubicBezTo>
                  <a:pt x="8648697" y="1359205"/>
                  <a:pt x="8632169" y="1398097"/>
                  <a:pt x="8601413" y="1425906"/>
                </a:cubicBezTo>
                <a:cubicBezTo>
                  <a:pt x="8570658" y="1453507"/>
                  <a:pt x="8525467" y="1470025"/>
                  <a:pt x="8468140" y="1470025"/>
                </a:cubicBezTo>
                <a:cubicBezTo>
                  <a:pt x="8427552" y="1470025"/>
                  <a:pt x="8393031" y="1463125"/>
                  <a:pt x="8363531" y="1452461"/>
                </a:cubicBezTo>
                <a:cubicBezTo>
                  <a:pt x="8333821" y="1441797"/>
                  <a:pt x="8308715" y="1427161"/>
                  <a:pt x="8286747" y="1411479"/>
                </a:cubicBezTo>
                <a:cubicBezTo>
                  <a:pt x="8286747" y="1411479"/>
                  <a:pt x="8286747" y="1411479"/>
                  <a:pt x="8307251" y="1379069"/>
                </a:cubicBezTo>
                <a:cubicBezTo>
                  <a:pt x="8307251" y="1379069"/>
                  <a:pt x="8307251" y="1379069"/>
                  <a:pt x="8327754" y="1346450"/>
                </a:cubicBezTo>
                <a:cubicBezTo>
                  <a:pt x="8349931" y="1360669"/>
                  <a:pt x="8372318" y="1373005"/>
                  <a:pt x="8395541" y="1381578"/>
                </a:cubicBezTo>
                <a:cubicBezTo>
                  <a:pt x="8418765" y="1390360"/>
                  <a:pt x="8442825" y="1395378"/>
                  <a:pt x="8468768" y="1395378"/>
                </a:cubicBezTo>
                <a:cubicBezTo>
                  <a:pt x="8500569" y="1395378"/>
                  <a:pt x="8525048" y="1387224"/>
                  <a:pt x="8541367" y="1373633"/>
                </a:cubicBezTo>
                <a:cubicBezTo>
                  <a:pt x="8557686" y="1360041"/>
                  <a:pt x="8566055" y="1341014"/>
                  <a:pt x="8566055" y="1319477"/>
                </a:cubicBezTo>
                <a:cubicBezTo>
                  <a:pt x="8566055" y="1295640"/>
                  <a:pt x="8554967" y="1280376"/>
                  <a:pt x="8535509" y="1268458"/>
                </a:cubicBezTo>
                <a:cubicBezTo>
                  <a:pt x="8516261" y="1256540"/>
                  <a:pt x="8488644" y="1248176"/>
                  <a:pt x="8455587" y="1238348"/>
                </a:cubicBezTo>
                <a:cubicBezTo>
                  <a:pt x="8415417" y="1226221"/>
                  <a:pt x="8376502" y="1213466"/>
                  <a:pt x="8347630" y="1191511"/>
                </a:cubicBezTo>
                <a:cubicBezTo>
                  <a:pt x="8318758" y="1169556"/>
                  <a:pt x="8299928" y="1138192"/>
                  <a:pt x="8299928" y="1089264"/>
                </a:cubicBezTo>
                <a:cubicBezTo>
                  <a:pt x="8299928" y="1044727"/>
                  <a:pt x="8315829" y="1006463"/>
                  <a:pt x="8345329" y="979489"/>
                </a:cubicBezTo>
                <a:cubicBezTo>
                  <a:pt x="8374828" y="952516"/>
                  <a:pt x="8417718" y="936625"/>
                  <a:pt x="8471697" y="936625"/>
                </a:cubicBezTo>
                <a:close/>
                <a:moveTo>
                  <a:pt x="7349808" y="936625"/>
                </a:moveTo>
                <a:cubicBezTo>
                  <a:pt x="7424849" y="936625"/>
                  <a:pt x="7492344" y="966526"/>
                  <a:pt x="7541183" y="1014826"/>
                </a:cubicBezTo>
                <a:cubicBezTo>
                  <a:pt x="7590023" y="1063127"/>
                  <a:pt x="7619997" y="1129828"/>
                  <a:pt x="7619997" y="1203221"/>
                </a:cubicBezTo>
                <a:cubicBezTo>
                  <a:pt x="7619997" y="1276613"/>
                  <a:pt x="7590023" y="1343314"/>
                  <a:pt x="7541183" y="1391615"/>
                </a:cubicBezTo>
                <a:cubicBezTo>
                  <a:pt x="7492344" y="1440125"/>
                  <a:pt x="7424849" y="1470025"/>
                  <a:pt x="7349808" y="1470025"/>
                </a:cubicBezTo>
                <a:cubicBezTo>
                  <a:pt x="7274767" y="1470025"/>
                  <a:pt x="7207272" y="1440125"/>
                  <a:pt x="7158642" y="1391615"/>
                </a:cubicBezTo>
                <a:cubicBezTo>
                  <a:pt x="7110012" y="1343314"/>
                  <a:pt x="7080247" y="1276613"/>
                  <a:pt x="7080247" y="1203221"/>
                </a:cubicBezTo>
                <a:cubicBezTo>
                  <a:pt x="7080247" y="1129828"/>
                  <a:pt x="7110012" y="1063127"/>
                  <a:pt x="7158642" y="1014826"/>
                </a:cubicBezTo>
                <a:cubicBezTo>
                  <a:pt x="7207272" y="966526"/>
                  <a:pt x="7274767" y="936625"/>
                  <a:pt x="7349808" y="936625"/>
                </a:cubicBezTo>
                <a:close/>
                <a:moveTo>
                  <a:pt x="6837427" y="936625"/>
                </a:moveTo>
                <a:cubicBezTo>
                  <a:pt x="6874092" y="936625"/>
                  <a:pt x="6904891" y="941852"/>
                  <a:pt x="6932756" y="951680"/>
                </a:cubicBezTo>
                <a:cubicBezTo>
                  <a:pt x="6960412" y="961507"/>
                  <a:pt x="6984925" y="975726"/>
                  <a:pt x="7008810" y="993499"/>
                </a:cubicBezTo>
                <a:cubicBezTo>
                  <a:pt x="7008810" y="993499"/>
                  <a:pt x="7008810" y="993499"/>
                  <a:pt x="6987439" y="1026745"/>
                </a:cubicBezTo>
                <a:cubicBezTo>
                  <a:pt x="6987439" y="1026745"/>
                  <a:pt x="6987439" y="1026745"/>
                  <a:pt x="6966278" y="1059991"/>
                </a:cubicBezTo>
                <a:cubicBezTo>
                  <a:pt x="6946584" y="1044727"/>
                  <a:pt x="6926680" y="1032809"/>
                  <a:pt x="6904891" y="1024863"/>
                </a:cubicBezTo>
                <a:cubicBezTo>
                  <a:pt x="6883101" y="1016708"/>
                  <a:pt x="6859845" y="1012526"/>
                  <a:pt x="6833027" y="1012526"/>
                </a:cubicBezTo>
                <a:cubicBezTo>
                  <a:pt x="6782115" y="1012526"/>
                  <a:pt x="6736441" y="1033436"/>
                  <a:pt x="6703338" y="1067727"/>
                </a:cubicBezTo>
                <a:cubicBezTo>
                  <a:pt x="6670444" y="1102019"/>
                  <a:pt x="6649912" y="1149483"/>
                  <a:pt x="6649912" y="1203221"/>
                </a:cubicBezTo>
                <a:cubicBezTo>
                  <a:pt x="6649912" y="1256958"/>
                  <a:pt x="6670444" y="1304631"/>
                  <a:pt x="6703338" y="1338923"/>
                </a:cubicBezTo>
                <a:cubicBezTo>
                  <a:pt x="6736441" y="1373214"/>
                  <a:pt x="6782115" y="1393915"/>
                  <a:pt x="6833027" y="1393915"/>
                </a:cubicBezTo>
                <a:cubicBezTo>
                  <a:pt x="6859845" y="1393915"/>
                  <a:pt x="6883101" y="1389733"/>
                  <a:pt x="6904891" y="1381787"/>
                </a:cubicBezTo>
                <a:cubicBezTo>
                  <a:pt x="6926680" y="1373633"/>
                  <a:pt x="6946584" y="1361923"/>
                  <a:pt x="6966278" y="1346450"/>
                </a:cubicBezTo>
                <a:cubicBezTo>
                  <a:pt x="6966278" y="1346450"/>
                  <a:pt x="6966278" y="1346450"/>
                  <a:pt x="6987439" y="1379696"/>
                </a:cubicBezTo>
                <a:cubicBezTo>
                  <a:pt x="6987439" y="1379696"/>
                  <a:pt x="6987439" y="1379696"/>
                  <a:pt x="7008810" y="1412942"/>
                </a:cubicBezTo>
                <a:cubicBezTo>
                  <a:pt x="6984925" y="1430924"/>
                  <a:pt x="6960412" y="1445143"/>
                  <a:pt x="6932756" y="1454970"/>
                </a:cubicBezTo>
                <a:cubicBezTo>
                  <a:pt x="6904891" y="1464589"/>
                  <a:pt x="6874092" y="1470025"/>
                  <a:pt x="6837427" y="1470025"/>
                </a:cubicBezTo>
                <a:cubicBezTo>
                  <a:pt x="6761373" y="1470025"/>
                  <a:pt x="6693491" y="1440334"/>
                  <a:pt x="6644674" y="1392242"/>
                </a:cubicBezTo>
                <a:cubicBezTo>
                  <a:pt x="6595648" y="1344150"/>
                  <a:pt x="6565897" y="1277449"/>
                  <a:pt x="6565897" y="1203221"/>
                </a:cubicBezTo>
                <a:cubicBezTo>
                  <a:pt x="6565897" y="1129201"/>
                  <a:pt x="6595648" y="1062500"/>
                  <a:pt x="6644674" y="1014408"/>
                </a:cubicBezTo>
                <a:cubicBezTo>
                  <a:pt x="6693491" y="966107"/>
                  <a:pt x="6761373" y="936625"/>
                  <a:pt x="6837427" y="936625"/>
                </a:cubicBezTo>
                <a:close/>
                <a:moveTo>
                  <a:pt x="501650" y="477838"/>
                </a:moveTo>
                <a:cubicBezTo>
                  <a:pt x="501650" y="477838"/>
                  <a:pt x="501650" y="477838"/>
                  <a:pt x="501650" y="981076"/>
                </a:cubicBezTo>
                <a:cubicBezTo>
                  <a:pt x="501650" y="981076"/>
                  <a:pt x="501650" y="981076"/>
                  <a:pt x="786010" y="981076"/>
                </a:cubicBezTo>
                <a:cubicBezTo>
                  <a:pt x="786010" y="981076"/>
                  <a:pt x="786010" y="981076"/>
                  <a:pt x="1070579" y="981076"/>
                </a:cubicBezTo>
                <a:cubicBezTo>
                  <a:pt x="1142870" y="981076"/>
                  <a:pt x="1207013" y="953710"/>
                  <a:pt x="1253188" y="908588"/>
                </a:cubicBezTo>
                <a:cubicBezTo>
                  <a:pt x="1299153" y="863466"/>
                  <a:pt x="1327150" y="800169"/>
                  <a:pt x="1327150" y="727681"/>
                </a:cubicBezTo>
                <a:cubicBezTo>
                  <a:pt x="1327150" y="655402"/>
                  <a:pt x="1299153" y="592942"/>
                  <a:pt x="1253188" y="548446"/>
                </a:cubicBezTo>
                <a:cubicBezTo>
                  <a:pt x="1207013" y="503951"/>
                  <a:pt x="1142870" y="477838"/>
                  <a:pt x="1070579" y="477838"/>
                </a:cubicBezTo>
                <a:cubicBezTo>
                  <a:pt x="1070579" y="477838"/>
                  <a:pt x="1070579" y="477838"/>
                  <a:pt x="501650" y="477838"/>
                </a:cubicBezTo>
                <a:close/>
                <a:moveTo>
                  <a:pt x="6675435" y="336550"/>
                </a:moveTo>
                <a:cubicBezTo>
                  <a:pt x="6675435" y="487363"/>
                  <a:pt x="6675435" y="487363"/>
                  <a:pt x="6675435" y="487363"/>
                </a:cubicBezTo>
                <a:cubicBezTo>
                  <a:pt x="6808467" y="487363"/>
                  <a:pt x="6808467" y="487363"/>
                  <a:pt x="6808467" y="487363"/>
                </a:cubicBezTo>
                <a:cubicBezTo>
                  <a:pt x="6831475" y="487363"/>
                  <a:pt x="6851346" y="478985"/>
                  <a:pt x="6865570" y="465370"/>
                </a:cubicBezTo>
                <a:cubicBezTo>
                  <a:pt x="6879793" y="451755"/>
                  <a:pt x="6888160" y="432903"/>
                  <a:pt x="6888160" y="411957"/>
                </a:cubicBezTo>
                <a:cubicBezTo>
                  <a:pt x="6888160" y="390801"/>
                  <a:pt x="6879793" y="371949"/>
                  <a:pt x="6865570" y="358334"/>
                </a:cubicBezTo>
                <a:cubicBezTo>
                  <a:pt x="6851346" y="344719"/>
                  <a:pt x="6831475" y="336550"/>
                  <a:pt x="6808467" y="336550"/>
                </a:cubicBezTo>
                <a:cubicBezTo>
                  <a:pt x="6675435" y="336550"/>
                  <a:pt x="6675435" y="336550"/>
                  <a:pt x="6675435" y="336550"/>
                </a:cubicBezTo>
                <a:close/>
                <a:moveTo>
                  <a:pt x="6675435" y="122238"/>
                </a:moveTo>
                <a:cubicBezTo>
                  <a:pt x="6675435" y="265113"/>
                  <a:pt x="6675435" y="265113"/>
                  <a:pt x="6675435" y="265113"/>
                </a:cubicBezTo>
                <a:cubicBezTo>
                  <a:pt x="6795279" y="265113"/>
                  <a:pt x="6795279" y="265113"/>
                  <a:pt x="6795279" y="265113"/>
                </a:cubicBezTo>
                <a:cubicBezTo>
                  <a:pt x="6816822" y="265113"/>
                  <a:pt x="6835228" y="257396"/>
                  <a:pt x="6848404" y="244673"/>
                </a:cubicBezTo>
                <a:cubicBezTo>
                  <a:pt x="6861372" y="231949"/>
                  <a:pt x="6869110" y="214012"/>
                  <a:pt x="6869110" y="193571"/>
                </a:cubicBezTo>
                <a:cubicBezTo>
                  <a:pt x="6869110" y="173131"/>
                  <a:pt x="6861372" y="155402"/>
                  <a:pt x="6848404" y="142679"/>
                </a:cubicBezTo>
                <a:cubicBezTo>
                  <a:pt x="6835228" y="129747"/>
                  <a:pt x="6816822" y="122238"/>
                  <a:pt x="6795279" y="122238"/>
                </a:cubicBezTo>
                <a:cubicBezTo>
                  <a:pt x="6675435" y="122238"/>
                  <a:pt x="6675435" y="122238"/>
                  <a:pt x="6675435" y="122238"/>
                </a:cubicBezTo>
                <a:close/>
                <a:moveTo>
                  <a:pt x="8850791" y="114300"/>
                </a:moveTo>
                <a:cubicBezTo>
                  <a:pt x="8799203" y="114300"/>
                  <a:pt x="8753045" y="135269"/>
                  <a:pt x="8719837" y="169657"/>
                </a:cubicBezTo>
                <a:cubicBezTo>
                  <a:pt x="8686419" y="204046"/>
                  <a:pt x="8666160" y="251645"/>
                  <a:pt x="8666160" y="304905"/>
                </a:cubicBezTo>
                <a:cubicBezTo>
                  <a:pt x="8666160" y="357956"/>
                  <a:pt x="8686419" y="405554"/>
                  <a:pt x="8719837" y="439943"/>
                </a:cubicBezTo>
                <a:cubicBezTo>
                  <a:pt x="8753045" y="474332"/>
                  <a:pt x="8799203" y="495300"/>
                  <a:pt x="8850791" y="495300"/>
                </a:cubicBezTo>
                <a:cubicBezTo>
                  <a:pt x="8902588" y="495300"/>
                  <a:pt x="8948954" y="474541"/>
                  <a:pt x="8982163" y="440153"/>
                </a:cubicBezTo>
                <a:cubicBezTo>
                  <a:pt x="9015580" y="405974"/>
                  <a:pt x="9036048" y="358375"/>
                  <a:pt x="9036048" y="304905"/>
                </a:cubicBezTo>
                <a:cubicBezTo>
                  <a:pt x="9036048" y="251645"/>
                  <a:pt x="9015371" y="204046"/>
                  <a:pt x="8981954" y="169657"/>
                </a:cubicBezTo>
                <a:cubicBezTo>
                  <a:pt x="8948536" y="135269"/>
                  <a:pt x="8902170" y="114300"/>
                  <a:pt x="8850791" y="114300"/>
                </a:cubicBezTo>
                <a:close/>
                <a:moveTo>
                  <a:pt x="7335415" y="114300"/>
                </a:moveTo>
                <a:cubicBezTo>
                  <a:pt x="7283845" y="114300"/>
                  <a:pt x="7237515" y="135269"/>
                  <a:pt x="7203974" y="169657"/>
                </a:cubicBezTo>
                <a:cubicBezTo>
                  <a:pt x="7170642" y="204046"/>
                  <a:pt x="7150097" y="251645"/>
                  <a:pt x="7150097" y="304905"/>
                </a:cubicBezTo>
                <a:cubicBezTo>
                  <a:pt x="7150097" y="357956"/>
                  <a:pt x="7170642" y="405554"/>
                  <a:pt x="7203974" y="439943"/>
                </a:cubicBezTo>
                <a:cubicBezTo>
                  <a:pt x="7237515" y="474332"/>
                  <a:pt x="7283845" y="495300"/>
                  <a:pt x="7335415" y="495300"/>
                </a:cubicBezTo>
                <a:cubicBezTo>
                  <a:pt x="7387405" y="495300"/>
                  <a:pt x="7433944" y="474541"/>
                  <a:pt x="7467486" y="440153"/>
                </a:cubicBezTo>
                <a:cubicBezTo>
                  <a:pt x="7501028" y="405974"/>
                  <a:pt x="7521572" y="358375"/>
                  <a:pt x="7521572" y="304905"/>
                </a:cubicBezTo>
                <a:cubicBezTo>
                  <a:pt x="7521572" y="251645"/>
                  <a:pt x="7500818" y="204046"/>
                  <a:pt x="7467067" y="169657"/>
                </a:cubicBezTo>
                <a:cubicBezTo>
                  <a:pt x="7433525" y="135269"/>
                  <a:pt x="7386986" y="114300"/>
                  <a:pt x="7335415" y="114300"/>
                </a:cubicBezTo>
                <a:close/>
                <a:moveTo>
                  <a:pt x="9237660" y="49213"/>
                </a:moveTo>
                <a:lnTo>
                  <a:pt x="9339260" y="49213"/>
                </a:lnTo>
                <a:lnTo>
                  <a:pt x="9458322" y="242888"/>
                </a:lnTo>
                <a:lnTo>
                  <a:pt x="9578972" y="436563"/>
                </a:lnTo>
                <a:lnTo>
                  <a:pt x="9578972" y="49213"/>
                </a:lnTo>
                <a:lnTo>
                  <a:pt x="9656760" y="49213"/>
                </a:lnTo>
                <a:lnTo>
                  <a:pt x="9656760" y="560388"/>
                </a:lnTo>
                <a:lnTo>
                  <a:pt x="9561510" y="560388"/>
                </a:lnTo>
                <a:lnTo>
                  <a:pt x="9439272" y="363538"/>
                </a:lnTo>
                <a:lnTo>
                  <a:pt x="9317035" y="165101"/>
                </a:lnTo>
                <a:lnTo>
                  <a:pt x="9317035" y="560388"/>
                </a:lnTo>
                <a:lnTo>
                  <a:pt x="9237660" y="560388"/>
                </a:lnTo>
                <a:close/>
                <a:moveTo>
                  <a:pt x="8126410" y="49213"/>
                </a:moveTo>
                <a:lnTo>
                  <a:pt x="8529635" y="49213"/>
                </a:lnTo>
                <a:lnTo>
                  <a:pt x="8529635" y="125413"/>
                </a:lnTo>
                <a:lnTo>
                  <a:pt x="8369298" y="125413"/>
                </a:lnTo>
                <a:lnTo>
                  <a:pt x="8369298" y="560388"/>
                </a:lnTo>
                <a:lnTo>
                  <a:pt x="8285160" y="560388"/>
                </a:lnTo>
                <a:lnTo>
                  <a:pt x="8285160" y="125413"/>
                </a:lnTo>
                <a:lnTo>
                  <a:pt x="8126410" y="125413"/>
                </a:lnTo>
                <a:close/>
                <a:moveTo>
                  <a:pt x="6592885" y="49213"/>
                </a:moveTo>
                <a:cubicBezTo>
                  <a:pt x="6795851" y="49213"/>
                  <a:pt x="6795851" y="49213"/>
                  <a:pt x="6795851" y="49213"/>
                </a:cubicBezTo>
                <a:cubicBezTo>
                  <a:pt x="6840537" y="49213"/>
                  <a:pt x="6879794" y="63633"/>
                  <a:pt x="6907775" y="87875"/>
                </a:cubicBezTo>
                <a:cubicBezTo>
                  <a:pt x="6935756" y="112117"/>
                  <a:pt x="6952670" y="146182"/>
                  <a:pt x="6952670" y="185680"/>
                </a:cubicBezTo>
                <a:cubicBezTo>
                  <a:pt x="6952670" y="208041"/>
                  <a:pt x="6946823" y="228103"/>
                  <a:pt x="6936382" y="245658"/>
                </a:cubicBezTo>
                <a:cubicBezTo>
                  <a:pt x="6925733" y="263004"/>
                  <a:pt x="6910698" y="277633"/>
                  <a:pt x="6892114" y="288709"/>
                </a:cubicBezTo>
                <a:cubicBezTo>
                  <a:pt x="6916963" y="300621"/>
                  <a:pt x="6937009" y="318176"/>
                  <a:pt x="6950791" y="339492"/>
                </a:cubicBezTo>
                <a:cubicBezTo>
                  <a:pt x="6964572" y="360808"/>
                  <a:pt x="6972298" y="385677"/>
                  <a:pt x="6972298" y="412845"/>
                </a:cubicBezTo>
                <a:cubicBezTo>
                  <a:pt x="6972298" y="454015"/>
                  <a:pt x="6955384" y="491005"/>
                  <a:pt x="6926359" y="517546"/>
                </a:cubicBezTo>
                <a:cubicBezTo>
                  <a:pt x="6897543" y="544087"/>
                  <a:pt x="6856616" y="560388"/>
                  <a:pt x="6808798" y="560388"/>
                </a:cubicBezTo>
                <a:cubicBezTo>
                  <a:pt x="6592885" y="560388"/>
                  <a:pt x="6592885" y="560388"/>
                  <a:pt x="6592885" y="560388"/>
                </a:cubicBezTo>
                <a:cubicBezTo>
                  <a:pt x="6592885" y="49213"/>
                  <a:pt x="6592885" y="49213"/>
                  <a:pt x="6592885" y="49213"/>
                </a:cubicBezTo>
                <a:close/>
                <a:moveTo>
                  <a:pt x="8850790" y="38100"/>
                </a:moveTo>
                <a:cubicBezTo>
                  <a:pt x="8925610" y="38100"/>
                  <a:pt x="8992907" y="68001"/>
                  <a:pt x="9041603" y="116301"/>
                </a:cubicBezTo>
                <a:cubicBezTo>
                  <a:pt x="9090299" y="164602"/>
                  <a:pt x="9120185" y="231303"/>
                  <a:pt x="9120185" y="304905"/>
                </a:cubicBezTo>
                <a:cubicBezTo>
                  <a:pt x="9120185" y="378297"/>
                  <a:pt x="9090299" y="444998"/>
                  <a:pt x="9041603" y="493090"/>
                </a:cubicBezTo>
                <a:cubicBezTo>
                  <a:pt x="8992907" y="541600"/>
                  <a:pt x="8925610" y="571500"/>
                  <a:pt x="8850790" y="571500"/>
                </a:cubicBezTo>
                <a:cubicBezTo>
                  <a:pt x="8775761" y="571500"/>
                  <a:pt x="8708673" y="541600"/>
                  <a:pt x="8660186" y="493090"/>
                </a:cubicBezTo>
                <a:cubicBezTo>
                  <a:pt x="8611699" y="444998"/>
                  <a:pt x="8582022" y="378297"/>
                  <a:pt x="8582022" y="304905"/>
                </a:cubicBezTo>
                <a:cubicBezTo>
                  <a:pt x="8582022" y="231303"/>
                  <a:pt x="8611699" y="164602"/>
                  <a:pt x="8660186" y="116301"/>
                </a:cubicBezTo>
                <a:cubicBezTo>
                  <a:pt x="8708673" y="68001"/>
                  <a:pt x="8775761" y="38100"/>
                  <a:pt x="8850790" y="38100"/>
                </a:cubicBezTo>
                <a:close/>
                <a:moveTo>
                  <a:pt x="7870035" y="38100"/>
                </a:moveTo>
                <a:cubicBezTo>
                  <a:pt x="7871499" y="38100"/>
                  <a:pt x="7871499" y="38100"/>
                  <a:pt x="7871499" y="38100"/>
                </a:cubicBezTo>
                <a:cubicBezTo>
                  <a:pt x="7901627" y="38309"/>
                  <a:pt x="7929663" y="42909"/>
                  <a:pt x="7955187" y="51273"/>
                </a:cubicBezTo>
                <a:cubicBezTo>
                  <a:pt x="7981131" y="59637"/>
                  <a:pt x="8004563" y="71764"/>
                  <a:pt x="8025067" y="86401"/>
                </a:cubicBezTo>
                <a:cubicBezTo>
                  <a:pt x="8004563" y="118811"/>
                  <a:pt x="8004563" y="118811"/>
                  <a:pt x="8004563" y="118811"/>
                </a:cubicBezTo>
                <a:cubicBezTo>
                  <a:pt x="7984060" y="151429"/>
                  <a:pt x="7984060" y="151429"/>
                  <a:pt x="7984060" y="151429"/>
                </a:cubicBezTo>
                <a:cubicBezTo>
                  <a:pt x="7964811" y="138884"/>
                  <a:pt x="7945982" y="129265"/>
                  <a:pt x="7926943" y="122574"/>
                </a:cubicBezTo>
                <a:cubicBezTo>
                  <a:pt x="7908113" y="116092"/>
                  <a:pt x="7889074" y="112538"/>
                  <a:pt x="7869198" y="112538"/>
                </a:cubicBezTo>
                <a:cubicBezTo>
                  <a:pt x="7839280" y="112538"/>
                  <a:pt x="7817312" y="120692"/>
                  <a:pt x="7802666" y="133865"/>
                </a:cubicBezTo>
                <a:cubicBezTo>
                  <a:pt x="7788021" y="147038"/>
                  <a:pt x="7780907" y="165230"/>
                  <a:pt x="7780907" y="185721"/>
                </a:cubicBezTo>
                <a:cubicBezTo>
                  <a:pt x="7780907" y="209767"/>
                  <a:pt x="7791787" y="225031"/>
                  <a:pt x="7811035" y="236949"/>
                </a:cubicBezTo>
                <a:cubicBezTo>
                  <a:pt x="7830283" y="248658"/>
                  <a:pt x="7857900" y="257022"/>
                  <a:pt x="7891166" y="266849"/>
                </a:cubicBezTo>
                <a:cubicBezTo>
                  <a:pt x="7931127" y="278977"/>
                  <a:pt x="7970042" y="291941"/>
                  <a:pt x="7998914" y="313896"/>
                </a:cubicBezTo>
                <a:cubicBezTo>
                  <a:pt x="8027996" y="336060"/>
                  <a:pt x="8047035" y="367424"/>
                  <a:pt x="8047035" y="415934"/>
                </a:cubicBezTo>
                <a:cubicBezTo>
                  <a:pt x="8047035" y="460889"/>
                  <a:pt x="8030506" y="499781"/>
                  <a:pt x="7999751" y="527381"/>
                </a:cubicBezTo>
                <a:cubicBezTo>
                  <a:pt x="7968787" y="554982"/>
                  <a:pt x="7923804" y="571500"/>
                  <a:pt x="7866478" y="571500"/>
                </a:cubicBezTo>
                <a:cubicBezTo>
                  <a:pt x="7825890" y="571500"/>
                  <a:pt x="7791368" y="564809"/>
                  <a:pt x="7761659" y="554145"/>
                </a:cubicBezTo>
                <a:cubicBezTo>
                  <a:pt x="7731950" y="543272"/>
                  <a:pt x="7707053" y="528845"/>
                  <a:pt x="7685085" y="512954"/>
                </a:cubicBezTo>
                <a:cubicBezTo>
                  <a:pt x="7725883" y="447925"/>
                  <a:pt x="7725883" y="447925"/>
                  <a:pt x="7725883" y="447925"/>
                </a:cubicBezTo>
                <a:cubicBezTo>
                  <a:pt x="7748269" y="462353"/>
                  <a:pt x="7770656" y="474480"/>
                  <a:pt x="7793879" y="483053"/>
                </a:cubicBezTo>
                <a:cubicBezTo>
                  <a:pt x="7816893" y="491835"/>
                  <a:pt x="7841163" y="497063"/>
                  <a:pt x="7867106" y="497063"/>
                </a:cubicBezTo>
                <a:cubicBezTo>
                  <a:pt x="7898907" y="497063"/>
                  <a:pt x="7923177" y="488699"/>
                  <a:pt x="7939496" y="475108"/>
                </a:cubicBezTo>
                <a:cubicBezTo>
                  <a:pt x="7956024" y="461516"/>
                  <a:pt x="7964393" y="442489"/>
                  <a:pt x="7964393" y="420952"/>
                </a:cubicBezTo>
                <a:cubicBezTo>
                  <a:pt x="7964393" y="397324"/>
                  <a:pt x="7953095" y="381851"/>
                  <a:pt x="7933847" y="369933"/>
                </a:cubicBezTo>
                <a:cubicBezTo>
                  <a:pt x="7914389" y="358224"/>
                  <a:pt x="7886982" y="349860"/>
                  <a:pt x="7853925" y="339823"/>
                </a:cubicBezTo>
                <a:cubicBezTo>
                  <a:pt x="7813755" y="327696"/>
                  <a:pt x="7774840" y="314941"/>
                  <a:pt x="7745968" y="292986"/>
                </a:cubicBezTo>
                <a:cubicBezTo>
                  <a:pt x="7717095" y="271031"/>
                  <a:pt x="7698266" y="239667"/>
                  <a:pt x="7698266" y="190739"/>
                </a:cubicBezTo>
                <a:cubicBezTo>
                  <a:pt x="7698266" y="146202"/>
                  <a:pt x="7714166" y="107938"/>
                  <a:pt x="7743666" y="80964"/>
                </a:cubicBezTo>
                <a:cubicBezTo>
                  <a:pt x="7772957" y="53991"/>
                  <a:pt x="7815847" y="38100"/>
                  <a:pt x="7870035" y="38100"/>
                </a:cubicBezTo>
                <a:close/>
                <a:moveTo>
                  <a:pt x="7334624" y="38100"/>
                </a:moveTo>
                <a:cubicBezTo>
                  <a:pt x="7409415" y="38100"/>
                  <a:pt x="7476894" y="68001"/>
                  <a:pt x="7525363" y="116301"/>
                </a:cubicBezTo>
                <a:cubicBezTo>
                  <a:pt x="7574040" y="164602"/>
                  <a:pt x="7604123" y="231303"/>
                  <a:pt x="7604123" y="304905"/>
                </a:cubicBezTo>
                <a:cubicBezTo>
                  <a:pt x="7604123" y="378297"/>
                  <a:pt x="7574040" y="444998"/>
                  <a:pt x="7525363" y="493090"/>
                </a:cubicBezTo>
                <a:cubicBezTo>
                  <a:pt x="7476894" y="541600"/>
                  <a:pt x="7409415" y="571500"/>
                  <a:pt x="7334624" y="571500"/>
                </a:cubicBezTo>
                <a:cubicBezTo>
                  <a:pt x="7259833" y="571500"/>
                  <a:pt x="7192562" y="541600"/>
                  <a:pt x="7144094" y="493090"/>
                </a:cubicBezTo>
                <a:cubicBezTo>
                  <a:pt x="7095626" y="444998"/>
                  <a:pt x="7065960" y="378297"/>
                  <a:pt x="7065960" y="304905"/>
                </a:cubicBezTo>
                <a:cubicBezTo>
                  <a:pt x="7065960" y="231303"/>
                  <a:pt x="7095626" y="164602"/>
                  <a:pt x="7144094" y="116301"/>
                </a:cubicBezTo>
                <a:cubicBezTo>
                  <a:pt x="7192562" y="68001"/>
                  <a:pt x="7259833" y="38100"/>
                  <a:pt x="7334624" y="38100"/>
                </a:cubicBezTo>
                <a:close/>
                <a:moveTo>
                  <a:pt x="2766077" y="0"/>
                </a:moveTo>
                <a:cubicBezTo>
                  <a:pt x="2901191" y="0"/>
                  <a:pt x="3028777" y="17359"/>
                  <a:pt x="3146531" y="51449"/>
                </a:cubicBezTo>
                <a:cubicBezTo>
                  <a:pt x="3264077" y="85540"/>
                  <a:pt x="3372000" y="136571"/>
                  <a:pt x="3467375" y="204124"/>
                </a:cubicBezTo>
                <a:cubicBezTo>
                  <a:pt x="3467375" y="204124"/>
                  <a:pt x="3467375" y="204124"/>
                  <a:pt x="3340627" y="403228"/>
                </a:cubicBezTo>
                <a:cubicBezTo>
                  <a:pt x="3340627" y="403228"/>
                  <a:pt x="3340627" y="403228"/>
                  <a:pt x="3213880" y="602542"/>
                </a:cubicBezTo>
                <a:cubicBezTo>
                  <a:pt x="3153015" y="556321"/>
                  <a:pt x="3084622" y="520976"/>
                  <a:pt x="3009743" y="496716"/>
                </a:cubicBezTo>
                <a:cubicBezTo>
                  <a:pt x="2934865" y="472455"/>
                  <a:pt x="2853295" y="459279"/>
                  <a:pt x="2766077" y="457606"/>
                </a:cubicBezTo>
                <a:cubicBezTo>
                  <a:pt x="2556923" y="459279"/>
                  <a:pt x="2368473" y="545655"/>
                  <a:pt x="2232314" y="681180"/>
                </a:cubicBezTo>
                <a:cubicBezTo>
                  <a:pt x="2095946" y="816496"/>
                  <a:pt x="2012073" y="1000960"/>
                  <a:pt x="2012073" y="1198391"/>
                </a:cubicBezTo>
                <a:cubicBezTo>
                  <a:pt x="2012073" y="1399378"/>
                  <a:pt x="2095946" y="1585307"/>
                  <a:pt x="2232314" y="1721250"/>
                </a:cubicBezTo>
                <a:cubicBezTo>
                  <a:pt x="2368473" y="1856984"/>
                  <a:pt x="2556923" y="1942732"/>
                  <a:pt x="2766077" y="1942732"/>
                </a:cubicBezTo>
                <a:cubicBezTo>
                  <a:pt x="2868145" y="1942732"/>
                  <a:pt x="2962893" y="1923700"/>
                  <a:pt x="3050111" y="1886682"/>
                </a:cubicBezTo>
                <a:cubicBezTo>
                  <a:pt x="3137328" y="1849664"/>
                  <a:pt x="3217225" y="1794450"/>
                  <a:pt x="3289594" y="1722086"/>
                </a:cubicBezTo>
                <a:cubicBezTo>
                  <a:pt x="3462565" y="1549125"/>
                  <a:pt x="3493101" y="1332661"/>
                  <a:pt x="3543925" y="1095493"/>
                </a:cubicBezTo>
                <a:cubicBezTo>
                  <a:pt x="3595168" y="858533"/>
                  <a:pt x="3666699" y="600869"/>
                  <a:pt x="3921866" y="345714"/>
                </a:cubicBezTo>
                <a:cubicBezTo>
                  <a:pt x="4028953" y="238633"/>
                  <a:pt x="4155701" y="152256"/>
                  <a:pt x="4300646" y="92441"/>
                </a:cubicBezTo>
                <a:cubicBezTo>
                  <a:pt x="4445590" y="32836"/>
                  <a:pt x="4608522" y="0"/>
                  <a:pt x="4787977" y="0"/>
                </a:cubicBezTo>
                <a:cubicBezTo>
                  <a:pt x="4922882" y="0"/>
                  <a:pt x="5050676" y="18823"/>
                  <a:pt x="5168221" y="54796"/>
                </a:cubicBezTo>
                <a:cubicBezTo>
                  <a:pt x="5285976" y="90559"/>
                  <a:pt x="5393900" y="143054"/>
                  <a:pt x="5489275" y="210607"/>
                </a:cubicBezTo>
                <a:cubicBezTo>
                  <a:pt x="5489275" y="210607"/>
                  <a:pt x="5489275" y="210607"/>
                  <a:pt x="5364200" y="409921"/>
                </a:cubicBezTo>
                <a:cubicBezTo>
                  <a:pt x="5364200" y="409921"/>
                  <a:pt x="5364200" y="409921"/>
                  <a:pt x="5239125" y="609025"/>
                </a:cubicBezTo>
                <a:cubicBezTo>
                  <a:pt x="5176588" y="563014"/>
                  <a:pt x="5107357" y="525996"/>
                  <a:pt x="5031643" y="500480"/>
                </a:cubicBezTo>
                <a:cubicBezTo>
                  <a:pt x="4955929" y="474965"/>
                  <a:pt x="4873522" y="460952"/>
                  <a:pt x="4784631" y="460952"/>
                </a:cubicBezTo>
                <a:cubicBezTo>
                  <a:pt x="4580495" y="460952"/>
                  <a:pt x="4396857" y="544818"/>
                  <a:pt x="4264462" y="679089"/>
                </a:cubicBezTo>
                <a:cubicBezTo>
                  <a:pt x="4131857" y="813149"/>
                  <a:pt x="4050287" y="997614"/>
                  <a:pt x="4050287" y="1198391"/>
                </a:cubicBezTo>
                <a:cubicBezTo>
                  <a:pt x="4050287" y="1402724"/>
                  <a:pt x="4131021" y="1589489"/>
                  <a:pt x="4262370" y="1725223"/>
                </a:cubicBezTo>
                <a:cubicBezTo>
                  <a:pt x="4393720" y="1861167"/>
                  <a:pt x="4575477" y="1945870"/>
                  <a:pt x="4778147" y="1945870"/>
                </a:cubicBezTo>
                <a:cubicBezTo>
                  <a:pt x="4939406" y="1945870"/>
                  <a:pt x="5080167" y="1893165"/>
                  <a:pt x="5191438" y="1804280"/>
                </a:cubicBezTo>
                <a:cubicBezTo>
                  <a:pt x="5302499" y="1715394"/>
                  <a:pt x="5384070" y="1590326"/>
                  <a:pt x="5426737" y="1445390"/>
                </a:cubicBezTo>
                <a:cubicBezTo>
                  <a:pt x="5426737" y="1445390"/>
                  <a:pt x="5426737" y="1445390"/>
                  <a:pt x="4708917" y="1445390"/>
                </a:cubicBezTo>
                <a:cubicBezTo>
                  <a:pt x="4708917" y="1445390"/>
                  <a:pt x="4708917" y="1445390"/>
                  <a:pt x="4850515" y="1223279"/>
                </a:cubicBezTo>
                <a:cubicBezTo>
                  <a:pt x="4850515" y="1223279"/>
                  <a:pt x="4850515" y="1223279"/>
                  <a:pt x="4992113" y="1000960"/>
                </a:cubicBezTo>
                <a:cubicBezTo>
                  <a:pt x="4992113" y="1000960"/>
                  <a:pt x="4992113" y="1000960"/>
                  <a:pt x="5457901" y="1000960"/>
                </a:cubicBezTo>
                <a:cubicBezTo>
                  <a:pt x="5457901" y="1000960"/>
                  <a:pt x="5457901" y="1000960"/>
                  <a:pt x="5924108" y="1000960"/>
                </a:cubicBezTo>
                <a:cubicBezTo>
                  <a:pt x="5928919" y="1033796"/>
                  <a:pt x="5933102" y="1066840"/>
                  <a:pt x="5936030" y="1100094"/>
                </a:cubicBezTo>
                <a:cubicBezTo>
                  <a:pt x="5938749" y="1133557"/>
                  <a:pt x="5940422" y="1167229"/>
                  <a:pt x="5940422" y="1201738"/>
                </a:cubicBezTo>
                <a:cubicBezTo>
                  <a:pt x="5940422" y="1532602"/>
                  <a:pt x="5812001" y="1833141"/>
                  <a:pt x="5600963" y="2050860"/>
                </a:cubicBezTo>
                <a:cubicBezTo>
                  <a:pt x="5389717" y="2268578"/>
                  <a:pt x="5095854" y="2403475"/>
                  <a:pt x="4764970" y="2403475"/>
                </a:cubicBezTo>
                <a:cubicBezTo>
                  <a:pt x="4549331" y="2403475"/>
                  <a:pt x="4350006" y="2352653"/>
                  <a:pt x="4178290" y="2262513"/>
                </a:cubicBezTo>
                <a:cubicBezTo>
                  <a:pt x="4006784" y="2172372"/>
                  <a:pt x="3862676" y="2043121"/>
                  <a:pt x="3757265" y="1886682"/>
                </a:cubicBezTo>
                <a:cubicBezTo>
                  <a:pt x="3647040" y="2044794"/>
                  <a:pt x="3502931" y="2173836"/>
                  <a:pt x="3332469" y="2263558"/>
                </a:cubicBezTo>
                <a:cubicBezTo>
                  <a:pt x="3162009" y="2353490"/>
                  <a:pt x="2965403" y="2403475"/>
                  <a:pt x="2749555" y="2403475"/>
                </a:cubicBezTo>
                <a:cubicBezTo>
                  <a:pt x="2566961" y="2403475"/>
                  <a:pt x="2395664" y="2364993"/>
                  <a:pt x="2242563" y="2295766"/>
                </a:cubicBezTo>
                <a:cubicBezTo>
                  <a:pt x="2089461" y="2226540"/>
                  <a:pt x="1954347" y="2126988"/>
                  <a:pt x="1844121" y="2005266"/>
                </a:cubicBezTo>
                <a:cubicBezTo>
                  <a:pt x="1783258" y="2108792"/>
                  <a:pt x="1694366" y="2196214"/>
                  <a:pt x="1583096" y="2257493"/>
                </a:cubicBezTo>
                <a:cubicBezTo>
                  <a:pt x="1472034" y="2318772"/>
                  <a:pt x="1338593" y="2354117"/>
                  <a:pt x="1188838" y="2354117"/>
                </a:cubicBezTo>
                <a:cubicBezTo>
                  <a:pt x="1188838" y="2354117"/>
                  <a:pt x="1188838" y="2354117"/>
                  <a:pt x="0" y="2354117"/>
                </a:cubicBezTo>
                <a:cubicBezTo>
                  <a:pt x="0" y="2354117"/>
                  <a:pt x="0" y="2354117"/>
                  <a:pt x="0" y="1201738"/>
                </a:cubicBezTo>
                <a:cubicBezTo>
                  <a:pt x="0" y="1201738"/>
                  <a:pt x="0" y="1201738"/>
                  <a:pt x="0" y="49358"/>
                </a:cubicBezTo>
                <a:cubicBezTo>
                  <a:pt x="0" y="49358"/>
                  <a:pt x="0" y="49358"/>
                  <a:pt x="538575" y="49358"/>
                </a:cubicBezTo>
                <a:cubicBezTo>
                  <a:pt x="538575" y="49358"/>
                  <a:pt x="538575" y="49358"/>
                  <a:pt x="1076940" y="49358"/>
                </a:cubicBezTo>
                <a:cubicBezTo>
                  <a:pt x="1249702" y="49358"/>
                  <a:pt x="1402804" y="96206"/>
                  <a:pt x="1523487" y="176099"/>
                </a:cubicBezTo>
                <a:cubicBezTo>
                  <a:pt x="1643960" y="255992"/>
                  <a:pt x="1732223" y="368720"/>
                  <a:pt x="1774892" y="500480"/>
                </a:cubicBezTo>
                <a:cubicBezTo>
                  <a:pt x="1883653" y="350524"/>
                  <a:pt x="2027552" y="225457"/>
                  <a:pt x="2196549" y="137826"/>
                </a:cubicBezTo>
                <a:cubicBezTo>
                  <a:pt x="2365129" y="50195"/>
                  <a:pt x="2558596" y="0"/>
                  <a:pt x="276607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235162189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D. Layout guide">
    <p:spTree>
      <p:nvGrpSpPr>
        <p:cNvPr id="1" name=""/>
        <p:cNvGrpSpPr/>
        <p:nvPr/>
      </p:nvGrpSpPr>
      <p:grpSpPr>
        <a:xfrm>
          <a:off x="0" y="0"/>
          <a:ext cx="0" cy="0"/>
          <a:chOff x="0" y="0"/>
          <a:chExt cx="0" cy="0"/>
        </a:xfrm>
      </p:grpSpPr>
      <p:grpSp>
        <p:nvGrpSpPr>
          <p:cNvPr id="144" name="Group 143"/>
          <p:cNvGrpSpPr/>
          <p:nvPr userDrawn="1"/>
        </p:nvGrpSpPr>
        <p:grpSpPr>
          <a:xfrm>
            <a:off x="-600" y="-1"/>
            <a:ext cx="12193800" cy="6858001"/>
            <a:chOff x="-600" y="-1"/>
            <a:chExt cx="12193800" cy="6858001"/>
          </a:xfrm>
        </p:grpSpPr>
        <p:sp>
          <p:nvSpPr>
            <p:cNvPr id="145" name="No fly zone"/>
            <p:cNvSpPr/>
            <p:nvPr/>
          </p:nvSpPr>
          <p:spPr>
            <a:xfrm>
              <a:off x="0" y="-1"/>
              <a:ext cx="12193200" cy="6858000"/>
            </a:xfrm>
            <a:custGeom>
              <a:avLst/>
              <a:gdLst>
                <a:gd name="connsiteX0" fmla="*/ 630001 w 12193200"/>
                <a:gd name="connsiteY0" fmla="*/ 622800 h 6858000"/>
                <a:gd name="connsiteX1" fmla="*/ 630001 w 12193200"/>
                <a:gd name="connsiteY1" fmla="*/ 6160597 h 6858000"/>
                <a:gd name="connsiteX2" fmla="*/ 11562000 w 12193200"/>
                <a:gd name="connsiteY2" fmla="*/ 6160597 h 6858000"/>
                <a:gd name="connsiteX3" fmla="*/ 11562000 w 12193200"/>
                <a:gd name="connsiteY3" fmla="*/ 622800 h 6858000"/>
                <a:gd name="connsiteX4" fmla="*/ 0 w 12193200"/>
                <a:gd name="connsiteY4" fmla="*/ 0 h 6858000"/>
                <a:gd name="connsiteX5" fmla="*/ 12193200 w 12193200"/>
                <a:gd name="connsiteY5" fmla="*/ 0 h 6858000"/>
                <a:gd name="connsiteX6" fmla="*/ 12193200 w 12193200"/>
                <a:gd name="connsiteY6" fmla="*/ 622800 h 6858000"/>
                <a:gd name="connsiteX7" fmla="*/ 12192000 w 12193200"/>
                <a:gd name="connsiteY7" fmla="*/ 622800 h 6858000"/>
                <a:gd name="connsiteX8" fmla="*/ 12192000 w 12193200"/>
                <a:gd name="connsiteY8" fmla="*/ 6160597 h 6858000"/>
                <a:gd name="connsiteX9" fmla="*/ 12193200 w 12193200"/>
                <a:gd name="connsiteY9" fmla="*/ 6160597 h 6858000"/>
                <a:gd name="connsiteX10" fmla="*/ 12193200 w 12193200"/>
                <a:gd name="connsiteY10" fmla="*/ 6858000 h 6858000"/>
                <a:gd name="connsiteX11" fmla="*/ 12192000 w 12193200"/>
                <a:gd name="connsiteY11" fmla="*/ 6858000 h 6858000"/>
                <a:gd name="connsiteX12" fmla="*/ 11562000 w 12193200"/>
                <a:gd name="connsiteY12" fmla="*/ 6858000 h 6858000"/>
                <a:gd name="connsiteX13" fmla="*/ 630001 w 12193200"/>
                <a:gd name="connsiteY13" fmla="*/ 6858000 h 6858000"/>
                <a:gd name="connsiteX14" fmla="*/ 1 w 12193200"/>
                <a:gd name="connsiteY14" fmla="*/ 6858000 h 6858000"/>
                <a:gd name="connsiteX15" fmla="*/ 1 w 12193200"/>
                <a:gd name="connsiteY15" fmla="*/ 6160597 h 6858000"/>
                <a:gd name="connsiteX16" fmla="*/ 1 w 12193200"/>
                <a:gd name="connsiteY16" fmla="*/ 622800 h 6858000"/>
                <a:gd name="connsiteX17" fmla="*/ 0 w 12193200"/>
                <a:gd name="connsiteY17" fmla="*/ 6228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193200" h="6858000">
                  <a:moveTo>
                    <a:pt x="630001" y="622800"/>
                  </a:moveTo>
                  <a:lnTo>
                    <a:pt x="630001" y="6160597"/>
                  </a:lnTo>
                  <a:lnTo>
                    <a:pt x="11562000" y="6160597"/>
                  </a:lnTo>
                  <a:lnTo>
                    <a:pt x="11562000" y="622800"/>
                  </a:lnTo>
                  <a:close/>
                  <a:moveTo>
                    <a:pt x="0" y="0"/>
                  </a:moveTo>
                  <a:lnTo>
                    <a:pt x="12193200" y="0"/>
                  </a:lnTo>
                  <a:lnTo>
                    <a:pt x="12193200" y="622800"/>
                  </a:lnTo>
                  <a:lnTo>
                    <a:pt x="12192000" y="622800"/>
                  </a:lnTo>
                  <a:lnTo>
                    <a:pt x="12192000" y="6160597"/>
                  </a:lnTo>
                  <a:lnTo>
                    <a:pt x="12193200" y="6160597"/>
                  </a:lnTo>
                  <a:lnTo>
                    <a:pt x="12193200" y="6858000"/>
                  </a:lnTo>
                  <a:lnTo>
                    <a:pt x="12192000" y="6858000"/>
                  </a:lnTo>
                  <a:lnTo>
                    <a:pt x="11562000" y="6858000"/>
                  </a:lnTo>
                  <a:lnTo>
                    <a:pt x="630001" y="6858000"/>
                  </a:lnTo>
                  <a:lnTo>
                    <a:pt x="1" y="6858000"/>
                  </a:lnTo>
                  <a:lnTo>
                    <a:pt x="1" y="6160597"/>
                  </a:lnTo>
                  <a:lnTo>
                    <a:pt x="1" y="622800"/>
                  </a:lnTo>
                  <a:lnTo>
                    <a:pt x="0" y="622800"/>
                  </a:lnTo>
                  <a:close/>
                </a:path>
              </a:pathLst>
            </a:custGeom>
            <a:solidFill>
              <a:srgbClr val="FFEFEF">
                <a:alpha val="4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tx1"/>
                </a:solidFill>
                <a:latin typeface="+mn-lt"/>
              </a:endParaRPr>
            </a:p>
          </p:txBody>
        </p:sp>
        <p:grpSp>
          <p:nvGrpSpPr>
            <p:cNvPr id="146" name="Baselines / anchors"/>
            <p:cNvGrpSpPr/>
            <p:nvPr userDrawn="1"/>
          </p:nvGrpSpPr>
          <p:grpSpPr>
            <a:xfrm>
              <a:off x="-600" y="622800"/>
              <a:ext cx="12193200" cy="5536800"/>
              <a:chOff x="12623800" y="622800"/>
              <a:chExt cx="11176000" cy="5536800"/>
            </a:xfrm>
          </p:grpSpPr>
          <p:cxnSp>
            <p:nvCxnSpPr>
              <p:cNvPr id="170" name="Straight Connector 169"/>
              <p:cNvCxnSpPr/>
              <p:nvPr/>
            </p:nvCxnSpPr>
            <p:spPr>
              <a:xfrm>
                <a:off x="12623800" y="6228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p:nvCxnSpPr>
            <p:spPr>
              <a:xfrm>
                <a:off x="12623800" y="91421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p:nvCxnSpPr>
            <p:spPr>
              <a:xfrm>
                <a:off x="12623800" y="120562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3" name="Straight Connector 172"/>
              <p:cNvCxnSpPr/>
              <p:nvPr/>
            </p:nvCxnSpPr>
            <p:spPr>
              <a:xfrm>
                <a:off x="12623800" y="1497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4" name="Straight Connector 173"/>
              <p:cNvCxnSpPr/>
              <p:nvPr/>
            </p:nvCxnSpPr>
            <p:spPr>
              <a:xfrm>
                <a:off x="12623800" y="178844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5" name="Straight Connector 174"/>
              <p:cNvCxnSpPr/>
              <p:nvPr/>
            </p:nvCxnSpPr>
            <p:spPr>
              <a:xfrm>
                <a:off x="12623800" y="207985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6" name="Straight Connector 175"/>
              <p:cNvCxnSpPr/>
              <p:nvPr/>
            </p:nvCxnSpPr>
            <p:spPr>
              <a:xfrm>
                <a:off x="12623800" y="237126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p:nvCxnSpPr>
            <p:spPr>
              <a:xfrm>
                <a:off x="12623800" y="266267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8" name="Straight Connector 177"/>
              <p:cNvCxnSpPr/>
              <p:nvPr/>
            </p:nvCxnSpPr>
            <p:spPr>
              <a:xfrm>
                <a:off x="12623800" y="295408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79" name="Straight Connector 178"/>
              <p:cNvCxnSpPr/>
              <p:nvPr/>
            </p:nvCxnSpPr>
            <p:spPr>
              <a:xfrm>
                <a:off x="12623800" y="3245499"/>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0" name="Straight Connector 179"/>
              <p:cNvCxnSpPr/>
              <p:nvPr/>
            </p:nvCxnSpPr>
            <p:spPr>
              <a:xfrm>
                <a:off x="12623800" y="353691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p:nvCxnSpPr>
            <p:spPr>
              <a:xfrm>
                <a:off x="12623800" y="382832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2" name="Straight Connector 181"/>
              <p:cNvCxnSpPr/>
              <p:nvPr/>
            </p:nvCxnSpPr>
            <p:spPr>
              <a:xfrm>
                <a:off x="12623800" y="411973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p:nvCxnSpPr>
            <p:spPr>
              <a:xfrm>
                <a:off x="12623800" y="4411143"/>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p:nvCxnSpPr>
            <p:spPr>
              <a:xfrm>
                <a:off x="12623800" y="470255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p:nvCxnSpPr>
            <p:spPr>
              <a:xfrm>
                <a:off x="12623800" y="499396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6" name="Straight Connector 185"/>
              <p:cNvCxnSpPr/>
              <p:nvPr/>
            </p:nvCxnSpPr>
            <p:spPr>
              <a:xfrm>
                <a:off x="12623800" y="528537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p:nvCxnSpPr>
            <p:spPr>
              <a:xfrm>
                <a:off x="12623800" y="557678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8" name="Straight Connector 187"/>
              <p:cNvCxnSpPr/>
              <p:nvPr/>
            </p:nvCxnSpPr>
            <p:spPr>
              <a:xfrm>
                <a:off x="12623800" y="586819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p:nvCxnSpPr>
            <p:spPr>
              <a:xfrm>
                <a:off x="12623800" y="6159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grpSp>
        <p:grpSp>
          <p:nvGrpSpPr>
            <p:cNvPr id="147" name="Gutter space"/>
            <p:cNvGrpSpPr/>
            <p:nvPr userDrawn="1"/>
          </p:nvGrpSpPr>
          <p:grpSpPr>
            <a:xfrm>
              <a:off x="1277000" y="623550"/>
              <a:ext cx="9638000" cy="5537047"/>
              <a:chOff x="1277000" y="623550"/>
              <a:chExt cx="9638000" cy="5537047"/>
            </a:xfrm>
          </p:grpSpPr>
          <p:sp>
            <p:nvSpPr>
              <p:cNvPr id="159" name="Rectangle 34"/>
              <p:cNvSpPr>
                <a:spLocks noChangeArrowheads="1"/>
              </p:cNvSpPr>
              <p:nvPr/>
            </p:nvSpPr>
            <p:spPr bwMode="auto">
              <a:xfrm>
                <a:off x="688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0" name="Rectangle 35"/>
              <p:cNvSpPr>
                <a:spLocks noChangeArrowheads="1"/>
              </p:cNvSpPr>
              <p:nvPr/>
            </p:nvSpPr>
            <p:spPr bwMode="auto">
              <a:xfrm>
                <a:off x="875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1" name="Rectangle 36"/>
              <p:cNvSpPr>
                <a:spLocks noChangeArrowheads="1"/>
              </p:cNvSpPr>
              <p:nvPr/>
            </p:nvSpPr>
            <p:spPr bwMode="auto">
              <a:xfrm>
                <a:off x="782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2" name="Rectangle 37"/>
              <p:cNvSpPr>
                <a:spLocks noChangeArrowheads="1"/>
              </p:cNvSpPr>
              <p:nvPr/>
            </p:nvSpPr>
            <p:spPr bwMode="auto">
              <a:xfrm>
                <a:off x="969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3" name="Rectangle 38"/>
              <p:cNvSpPr>
                <a:spLocks noChangeArrowheads="1"/>
              </p:cNvSpPr>
              <p:nvPr/>
            </p:nvSpPr>
            <p:spPr bwMode="auto">
              <a:xfrm>
                <a:off x="1062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4" name="Rectangle 39"/>
              <p:cNvSpPr>
                <a:spLocks noChangeArrowheads="1"/>
              </p:cNvSpPr>
              <p:nvPr/>
            </p:nvSpPr>
            <p:spPr bwMode="auto">
              <a:xfrm>
                <a:off x="595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5" name="Rectangle 40"/>
              <p:cNvSpPr>
                <a:spLocks noChangeArrowheads="1"/>
              </p:cNvSpPr>
              <p:nvPr/>
            </p:nvSpPr>
            <p:spPr bwMode="auto">
              <a:xfrm>
                <a:off x="127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6" name="Rectangle 41"/>
              <p:cNvSpPr>
                <a:spLocks noChangeArrowheads="1"/>
              </p:cNvSpPr>
              <p:nvPr/>
            </p:nvSpPr>
            <p:spPr bwMode="auto">
              <a:xfrm>
                <a:off x="221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7" name="Rectangle 42"/>
              <p:cNvSpPr>
                <a:spLocks noChangeArrowheads="1"/>
              </p:cNvSpPr>
              <p:nvPr/>
            </p:nvSpPr>
            <p:spPr bwMode="auto">
              <a:xfrm>
                <a:off x="314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8" name="Rectangle 43"/>
              <p:cNvSpPr>
                <a:spLocks noChangeArrowheads="1"/>
              </p:cNvSpPr>
              <p:nvPr/>
            </p:nvSpPr>
            <p:spPr bwMode="auto">
              <a:xfrm>
                <a:off x="408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69" name="Rectangle 44"/>
              <p:cNvSpPr>
                <a:spLocks noChangeArrowheads="1"/>
              </p:cNvSpPr>
              <p:nvPr/>
            </p:nvSpPr>
            <p:spPr bwMode="auto">
              <a:xfrm>
                <a:off x="501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sp>
          <p:nvSpPr>
            <p:cNvPr id="148" name="Slide edges"/>
            <p:cNvSpPr>
              <a:spLocks/>
            </p:cNvSpPr>
            <p:nvPr/>
          </p:nvSpPr>
          <p:spPr bwMode="auto">
            <a:xfrm>
              <a:off x="-600" y="0"/>
              <a:ext cx="12193200" cy="6858000"/>
            </a:xfrm>
            <a:custGeom>
              <a:avLst/>
              <a:gdLst>
                <a:gd name="T0" fmla="*/ 6024 w 6026"/>
                <a:gd name="T1" fmla="*/ 3394 h 3396"/>
                <a:gd name="T2" fmla="*/ 6024 w 6026"/>
                <a:gd name="T3" fmla="*/ 3391 h 3396"/>
                <a:gd name="T4" fmla="*/ 5 w 6026"/>
                <a:gd name="T5" fmla="*/ 3391 h 3396"/>
                <a:gd name="T6" fmla="*/ 5 w 6026"/>
                <a:gd name="T7" fmla="*/ 5 h 3396"/>
                <a:gd name="T8" fmla="*/ 6021 w 6026"/>
                <a:gd name="T9" fmla="*/ 5 h 3396"/>
                <a:gd name="T10" fmla="*/ 6021 w 6026"/>
                <a:gd name="T11" fmla="*/ 3394 h 3396"/>
                <a:gd name="T12" fmla="*/ 6024 w 6026"/>
                <a:gd name="T13" fmla="*/ 3394 h 3396"/>
                <a:gd name="T14" fmla="*/ 6024 w 6026"/>
                <a:gd name="T15" fmla="*/ 3391 h 3396"/>
                <a:gd name="T16" fmla="*/ 6024 w 6026"/>
                <a:gd name="T17" fmla="*/ 3394 h 3396"/>
                <a:gd name="T18" fmla="*/ 6026 w 6026"/>
                <a:gd name="T19" fmla="*/ 3394 h 3396"/>
                <a:gd name="T20" fmla="*/ 6026 w 6026"/>
                <a:gd name="T21" fmla="*/ 0 h 3396"/>
                <a:gd name="T22" fmla="*/ 0 w 6026"/>
                <a:gd name="T23" fmla="*/ 0 h 3396"/>
                <a:gd name="T24" fmla="*/ 0 w 6026"/>
                <a:gd name="T25" fmla="*/ 3396 h 3396"/>
                <a:gd name="T26" fmla="*/ 6026 w 6026"/>
                <a:gd name="T27" fmla="*/ 3396 h 3396"/>
                <a:gd name="T28" fmla="*/ 6026 w 6026"/>
                <a:gd name="T29" fmla="*/ 3394 h 3396"/>
                <a:gd name="T30" fmla="*/ 6024 w 6026"/>
                <a:gd name="T31" fmla="*/ 3394 h 3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26" h="3396">
                  <a:moveTo>
                    <a:pt x="6024" y="3394"/>
                  </a:moveTo>
                  <a:lnTo>
                    <a:pt x="6024" y="3391"/>
                  </a:lnTo>
                  <a:lnTo>
                    <a:pt x="5" y="3391"/>
                  </a:lnTo>
                  <a:lnTo>
                    <a:pt x="5" y="5"/>
                  </a:lnTo>
                  <a:lnTo>
                    <a:pt x="6021" y="5"/>
                  </a:lnTo>
                  <a:lnTo>
                    <a:pt x="6021" y="3394"/>
                  </a:lnTo>
                  <a:lnTo>
                    <a:pt x="6024" y="3394"/>
                  </a:lnTo>
                  <a:lnTo>
                    <a:pt x="6024" y="3391"/>
                  </a:lnTo>
                  <a:lnTo>
                    <a:pt x="6024" y="3394"/>
                  </a:lnTo>
                  <a:lnTo>
                    <a:pt x="6026" y="3394"/>
                  </a:lnTo>
                  <a:lnTo>
                    <a:pt x="6026" y="0"/>
                  </a:lnTo>
                  <a:lnTo>
                    <a:pt x="0" y="0"/>
                  </a:lnTo>
                  <a:lnTo>
                    <a:pt x="0" y="3396"/>
                  </a:lnTo>
                  <a:lnTo>
                    <a:pt x="6026" y="3396"/>
                  </a:lnTo>
                  <a:lnTo>
                    <a:pt x="6026" y="3394"/>
                  </a:lnTo>
                  <a:lnTo>
                    <a:pt x="6024" y="3394"/>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75757"/>
                </a:solidFill>
                <a:effectLst/>
                <a:uLnTx/>
                <a:uFillTx/>
                <a:latin typeface="+mn-lt"/>
                <a:ea typeface="+mn-ea"/>
                <a:cs typeface="+mn-cs"/>
              </a:endParaRPr>
            </a:p>
          </p:txBody>
        </p:sp>
        <p:sp>
          <p:nvSpPr>
            <p:cNvPr id="149" name="Footnote measure"/>
            <p:cNvSpPr>
              <a:spLocks noChangeArrowheads="1"/>
            </p:cNvSpPr>
            <p:nvPr/>
          </p:nvSpPr>
          <p:spPr bwMode="auto">
            <a:xfrm>
              <a:off x="629400" y="6159600"/>
              <a:ext cx="10933200" cy="378584"/>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0" name="Whitespace measure"/>
            <p:cNvSpPr>
              <a:spLocks noChangeArrowheads="1"/>
            </p:cNvSpPr>
            <p:nvPr/>
          </p:nvSpPr>
          <p:spPr bwMode="auto">
            <a:xfrm>
              <a:off x="629400" y="1497600"/>
              <a:ext cx="10932229" cy="583200"/>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nvGrpSpPr>
            <p:cNvPr id="151" name="Five column measure"/>
            <p:cNvGrpSpPr/>
            <p:nvPr userDrawn="1"/>
          </p:nvGrpSpPr>
          <p:grpSpPr>
            <a:xfrm>
              <a:off x="629400" y="5975122"/>
              <a:ext cx="10933200" cy="79536"/>
              <a:chOff x="629400" y="5975122"/>
              <a:chExt cx="10933200" cy="79536"/>
            </a:xfrm>
          </p:grpSpPr>
          <p:sp>
            <p:nvSpPr>
              <p:cNvPr id="154" name="Rectangle 5"/>
              <p:cNvSpPr>
                <a:spLocks noChangeArrowheads="1"/>
              </p:cNvSpPr>
              <p:nvPr/>
            </p:nvSpPr>
            <p:spPr bwMode="auto">
              <a:xfrm>
                <a:off x="2880128" y="5975122"/>
                <a:ext cx="1930288"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5" name="Rectangle 7"/>
              <p:cNvSpPr>
                <a:spLocks noChangeArrowheads="1"/>
              </p:cNvSpPr>
              <p:nvPr/>
            </p:nvSpPr>
            <p:spPr bwMode="auto">
              <a:xfrm>
                <a:off x="9626194"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6" name="Rectangle 9"/>
              <p:cNvSpPr>
                <a:spLocks noChangeArrowheads="1"/>
              </p:cNvSpPr>
              <p:nvPr/>
            </p:nvSpPr>
            <p:spPr bwMode="auto">
              <a:xfrm>
                <a:off x="7372407"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7" name="Rectangle 11"/>
              <p:cNvSpPr>
                <a:spLocks noChangeArrowheads="1"/>
              </p:cNvSpPr>
              <p:nvPr/>
            </p:nvSpPr>
            <p:spPr bwMode="auto">
              <a:xfrm>
                <a:off x="5127797" y="5975122"/>
                <a:ext cx="1927229"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158" name="Rectangle 13"/>
              <p:cNvSpPr>
                <a:spLocks noChangeArrowheads="1"/>
              </p:cNvSpPr>
              <p:nvPr/>
            </p:nvSpPr>
            <p:spPr bwMode="auto">
              <a:xfrm>
                <a:off x="629400" y="5975122"/>
                <a:ext cx="1933347"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sp>
          <p:nvSpPr>
            <p:cNvPr id="152" name="Live area"/>
            <p:cNvSpPr/>
            <p:nvPr/>
          </p:nvSpPr>
          <p:spPr>
            <a:xfrm>
              <a:off x="629400" y="2080801"/>
              <a:ext cx="10933200" cy="4078800"/>
            </a:xfrm>
            <a:custGeom>
              <a:avLst/>
              <a:gdLst>
                <a:gd name="connsiteX0" fmla="*/ 0 w 10931999"/>
                <a:gd name="connsiteY0" fmla="*/ 0 h 5537797"/>
                <a:gd name="connsiteX1" fmla="*/ 10931999 w 10931999"/>
                <a:gd name="connsiteY1" fmla="*/ 0 h 5537797"/>
                <a:gd name="connsiteX2" fmla="*/ 10931999 w 10931999"/>
                <a:gd name="connsiteY2" fmla="*/ 5537797 h 5537797"/>
                <a:gd name="connsiteX3" fmla="*/ 0 w 10931999"/>
                <a:gd name="connsiteY3" fmla="*/ 5537797 h 5537797"/>
              </a:gdLst>
              <a:ahLst/>
              <a:cxnLst>
                <a:cxn ang="0">
                  <a:pos x="connsiteX0" y="connsiteY0"/>
                </a:cxn>
                <a:cxn ang="0">
                  <a:pos x="connsiteX1" y="connsiteY1"/>
                </a:cxn>
                <a:cxn ang="0">
                  <a:pos x="connsiteX2" y="connsiteY2"/>
                </a:cxn>
                <a:cxn ang="0">
                  <a:pos x="connsiteX3" y="connsiteY3"/>
                </a:cxn>
              </a:cxnLst>
              <a:rect l="l" t="t" r="r" b="b"/>
              <a:pathLst>
                <a:path w="10931999" h="5537797">
                  <a:moveTo>
                    <a:pt x="0" y="0"/>
                  </a:moveTo>
                  <a:lnTo>
                    <a:pt x="10931999" y="0"/>
                  </a:lnTo>
                  <a:lnTo>
                    <a:pt x="10931999" y="5537797"/>
                  </a:lnTo>
                  <a:lnTo>
                    <a:pt x="0" y="5537797"/>
                  </a:lnTo>
                  <a:close/>
                </a:path>
              </a:pathLst>
            </a:custGeom>
            <a:noFill/>
            <a:ln w="9525">
              <a:solidFill>
                <a:srgbClr val="E71C57">
                  <a:alpha val="35000"/>
                </a:srgb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schemeClr val="bg1"/>
                </a:solidFill>
                <a:latin typeface="+mn-lt"/>
              </a:endParaRPr>
            </a:p>
          </p:txBody>
        </p:sp>
        <p:sp>
          <p:nvSpPr>
            <p:cNvPr id="153" name="Footnote example"/>
            <p:cNvSpPr txBox="1"/>
            <p:nvPr/>
          </p:nvSpPr>
          <p:spPr>
            <a:xfrm>
              <a:off x="630000" y="6144442"/>
              <a:ext cx="9030914" cy="415498"/>
            </a:xfrm>
            <a:prstGeom prst="rect">
              <a:avLst/>
            </a:prstGeom>
            <a:noFill/>
          </p:spPr>
          <p:txBody>
            <a:bodyPr wrap="square" lIns="0" tIns="0" rIns="0" bIns="0" rtlCol="0" anchor="b">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1. xxxx  2. xxxx  3. List footnotes in numerical order. Footnote numbers are not bracketed. Use 10pt font</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Note: Do not put a period at the end of the note or the source</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Source: Include a source for every chart that you use. Separate sources with a semicolon; BCG-related sources go at the end</a:t>
              </a:r>
            </a:p>
          </p:txBody>
        </p:sp>
      </p:grpSp>
      <p:sp>
        <p:nvSpPr>
          <p:cNvPr id="2" name="Date Placeholder 1"/>
          <p:cNvSpPr>
            <a:spLocks noGrp="1"/>
          </p:cNvSpPr>
          <p:nvPr>
            <p:ph type="dt" sz="half" idx="10"/>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5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381875407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Section header line">
    <p:bg bwMode="black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5" name="TextBox 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4" name="Date Placeholder 3"/>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47" name="Title 1"/>
          <p:cNvSpPr>
            <a:spLocks noGrp="1"/>
          </p:cNvSpPr>
          <p:nvPr>
            <p:ph type="title" hasCustomPrompt="1"/>
          </p:nvPr>
        </p:nvSpPr>
        <p:spPr bwMode="blackWhite">
          <a:xfrm>
            <a:off x="630000" y="3826800"/>
            <a:ext cx="10936800" cy="2041200"/>
          </a:xfrm>
        </p:spPr>
        <p:txBody>
          <a:bodyPr anchor="t">
            <a:noAutofit/>
          </a:bodyPr>
          <a:lstStyle>
            <a:lvl1pPr>
              <a:defRPr sz="5400">
                <a:solidFill>
                  <a:schemeClr val="bg1"/>
                </a:solidFill>
                <a:latin typeface="+mj-lt"/>
                <a:sym typeface="Trebuchet MS" panose="020B0603020202020204" pitchFamily="34" charset="0"/>
              </a:defRPr>
            </a:lvl1pPr>
          </a:lstStyle>
          <a:p>
            <a:r>
              <a:rPr lang="en-US" dirty="0"/>
              <a:t>Click to add big statement text</a:t>
            </a:r>
          </a:p>
        </p:txBody>
      </p:sp>
      <p:cxnSp>
        <p:nvCxnSpPr>
          <p:cNvPr id="148" name="Straight Connector 147"/>
          <p:cNvCxnSpPr/>
          <p:nvPr userDrawn="1"/>
        </p:nvCxnSpPr>
        <p:spPr bwMode="white">
          <a:xfrm>
            <a:off x="618898" y="3680016"/>
            <a:ext cx="11576304" cy="0"/>
          </a:xfrm>
          <a:prstGeom prst="line">
            <a:avLst/>
          </a:prstGeom>
          <a:ln w="19050" cmpd="sng">
            <a:solidFill>
              <a:schemeClr val="bg1"/>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0505854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0.xml><?xml version="1.0" encoding="utf-8"?>
<p:sldLayout xmlns:a="http://schemas.openxmlformats.org/drawingml/2006/main" xmlns:r="http://schemas.openxmlformats.org/officeDocument/2006/relationships" xmlns:p="http://schemas.openxmlformats.org/presentationml/2006/main" showMasterSp="0" preserve="1" userDrawn="1">
  <p:cSld name="Agenda Section Header Overvie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1280" name="think-cell Slide" r:id="rId5" imgW="270" imgH="270" progId="TCLayout.ActiveDocument.1">
                  <p:embed/>
                </p:oleObj>
              </mc:Choice>
              <mc:Fallback>
                <p:oleObj name="think-cell Slide" r:id="rId5" imgW="270" imgH="270" progId="TCLayout.ActiveDocument.1">
                  <p:embed/>
                  <p:pic>
                    <p:nvPicPr>
                      <p:cNvPr id="3" name="Object 2" hidden="1"/>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Trebuchet MS" panose="020B0603020202020204" pitchFamily="34" charset="0"/>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Trebuchet MS" panose="020B0603020202020204" pitchFamily="34" charset="0"/>
              <a:ea typeface="+mn-ea"/>
              <a:cs typeface="+mn-cs"/>
              <a:sym typeface="Trebuchet MS" panose="020B0603020202020204" pitchFamily="34" charset="0"/>
            </a:endParaRPr>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Trebuchet MS" panose="020B0603020202020204" pitchFamily="34" charset="0"/>
                <a:sym typeface="Trebuchet MS" panose="020B0603020202020204" pitchFamily="34" charset="0"/>
              </a:rPr>
              <a:t>Copyright © 2021 by Boston Consulting Group. All rights reserved.</a:t>
            </a:r>
            <a:endParaRPr lang="en-US" sz="700" dirty="0">
              <a:solidFill>
                <a:schemeClr val="bg1"/>
              </a:solidFill>
              <a:latin typeface="Trebuchet MS" panose="020B0603020202020204" pitchFamily="34" charset="0"/>
              <a:sym typeface="Trebuchet MS" panose="020B0603020202020204" pitchFamily="34" charset="0"/>
            </a:endParaRPr>
          </a:p>
        </p:txBody>
      </p:sp>
      <p:sp>
        <p:nvSpPr>
          <p:cNvPr id="11" name="Rectangle 10"/>
          <p:cNvSpPr/>
          <p:nvPr userDrawn="1"/>
        </p:nvSpPr>
        <p:spPr bwMode="invGray">
          <a:xfrm>
            <a:off x="1388145" y="4691187"/>
            <a:ext cx="929337" cy="995874"/>
          </a:xfrm>
          <a:prstGeom prst="rect">
            <a:avLst/>
          </a:prstGeom>
          <a:noFill/>
          <a:ln w="9525">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lnSpc>
                <a:spcPct val="95000"/>
              </a:lnSpc>
              <a:spcBef>
                <a:spcPts val="0"/>
              </a:spcBef>
              <a:spcAft>
                <a:spcPts val="0"/>
              </a:spcAft>
            </a:pPr>
            <a:endParaRPr lang="en-US" sz="2000" dirty="0">
              <a:solidFill>
                <a:prstClr val="white"/>
              </a:solidFill>
              <a:latin typeface="Trebuchet MS" panose="020B0603020202020204" pitchFamily="34" charset="0"/>
            </a:endParaRPr>
          </a:p>
        </p:txBody>
      </p:sp>
      <p:sp>
        <p:nvSpPr>
          <p:cNvPr id="12" name="Rectangle 11"/>
          <p:cNvSpPr/>
          <p:nvPr userDrawn="1">
            <p:custDataLst>
              <p:tags r:id="rId3"/>
            </p:custDataLst>
          </p:nvPr>
        </p:nvSpPr>
        <p:spPr>
          <a:xfrm>
            <a:off x="2509482" y="4691187"/>
            <a:ext cx="1570152" cy="1468176"/>
          </a:xfrm>
          <a:prstGeom prst="rect">
            <a:avLst/>
          </a:prstGeom>
          <a:noFill/>
          <a:ln w="9525" cmpd="sng">
            <a:solidFill>
              <a:srgbClr val="FFFFFF"/>
            </a:solidFill>
            <a:prstDash val="solid"/>
            <a:miter lim="800000"/>
          </a:ln>
          <a:extLst>
            <a:ext uri="{909E8E84-426E-40DD-AFC4-6F175D3DCCD1}">
              <a14:hiddenFill xmlns:a14="http://schemas.microsoft.com/office/drawing/2010/main">
                <a:solidFill>
                  <a:schemeClr val="tx1">
                    <a:lumMod val="60000"/>
                    <a:lumOff val="40000"/>
                  </a:schemeClr>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180000" rIns="182880" bIns="182880" numCol="1" spcCol="0" rtlCol="0" fromWordArt="0" anchor="t" anchorCtr="0" forceAA="0" compatLnSpc="1">
            <a:prstTxWarp prst="textNoShape">
              <a:avLst/>
            </a:prstTxWarp>
            <a:noAutofit/>
          </a:bodyPr>
          <a:lstStyle/>
          <a:p>
            <a:pPr>
              <a:lnSpc>
                <a:spcPct val="95000"/>
              </a:lnSpc>
            </a:pPr>
            <a:endParaRPr lang="en-US" sz="1200" dirty="0">
              <a:solidFill>
                <a:srgbClr val="FFFFFF"/>
              </a:solidFill>
              <a:latin typeface="Trebuchet MS" panose="020B0603020202020204" pitchFamily="34" charset="0"/>
            </a:endParaRPr>
          </a:p>
        </p:txBody>
      </p:sp>
      <p:sp>
        <p:nvSpPr>
          <p:cNvPr id="2" name="TextBox 1"/>
          <p:cNvSpPr txBox="1"/>
          <p:nvPr userDrawn="1"/>
        </p:nvSpPr>
        <p:spPr>
          <a:xfrm>
            <a:off x="630000" y="907199"/>
            <a:ext cx="3448800" cy="3488400"/>
          </a:xfrm>
          <a:prstGeom prst="rect">
            <a:avLst/>
          </a:prstGeom>
          <a:noFill/>
          <a:ln>
            <a:solidFill>
              <a:schemeClr val="bg1"/>
            </a:solidFill>
          </a:ln>
        </p:spPr>
        <p:txBody>
          <a:bodyPr wrap="square" lIns="612000" tIns="468000" rIns="0" bIns="0" rtlCol="0" anchor="t">
            <a:spAutoFit/>
          </a:bodyPr>
          <a:lstStyle/>
          <a:p>
            <a:pPr>
              <a:lnSpc>
                <a:spcPct val="90000"/>
              </a:lnSpc>
              <a:spcAft>
                <a:spcPts val="600"/>
              </a:spcAft>
            </a:pPr>
            <a:endParaRPr lang="en-US" sz="5400" dirty="0">
              <a:solidFill>
                <a:schemeClr val="bg1"/>
              </a:solidFill>
            </a:endParaRPr>
          </a:p>
        </p:txBody>
      </p:sp>
      <p:sp>
        <p:nvSpPr>
          <p:cNvPr id="10" name="TextBox 1"/>
          <p:cNvSpPr txBox="1"/>
          <p:nvPr userDrawn="1"/>
        </p:nvSpPr>
        <p:spPr>
          <a:xfrm>
            <a:off x="1109949" y="1115416"/>
            <a:ext cx="2488182" cy="896399"/>
          </a:xfrm>
          <a:prstGeom prst="rect">
            <a:avLst/>
          </a:prstGeom>
          <a:noFill/>
        </p:spPr>
        <p:txBody>
          <a:bodyPr wrap="none" rtlCol="0">
            <a:spAutoFit/>
          </a:bodyPr>
          <a:lstStyle/>
          <a:p>
            <a:pPr algn="ctr" fontAlgn="auto">
              <a:lnSpc>
                <a:spcPct val="95000"/>
              </a:lnSpc>
              <a:spcBef>
                <a:spcPts val="0"/>
              </a:spcBef>
              <a:spcAft>
                <a:spcPts val="0"/>
              </a:spcAft>
            </a:pPr>
            <a:r>
              <a:rPr lang="en-US" sz="5400" dirty="0">
                <a:solidFill>
                  <a:schemeClr val="bg1"/>
                </a:solidFill>
                <a:latin typeface="+mj-lt"/>
              </a:rPr>
              <a:t>Agenda</a:t>
            </a:r>
          </a:p>
        </p:txBody>
      </p:sp>
    </p:spTree>
    <p:extLst>
      <p:ext uri="{BB962C8B-B14F-4D97-AF65-F5344CB8AC3E}">
        <p14:creationId xmlns:p14="http://schemas.microsoft.com/office/powerpoint/2010/main" val="257031406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1.xml><?xml version="1.0" encoding="utf-8"?>
<p:sldLayout xmlns:a="http://schemas.openxmlformats.org/drawingml/2006/main" xmlns:r="http://schemas.openxmlformats.org/officeDocument/2006/relationships" xmlns:p="http://schemas.openxmlformats.org/presentationml/2006/main" showMasterSp="0" preserve="1" userDrawn="1">
  <p:cSld name="Agenda Section Header">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extLst>
              <p:ext uri="{D42A27DB-BD31-4B8C-83A1-F6EECF244321}">
                <p14:modId xmlns:p14="http://schemas.microsoft.com/office/powerpoint/2010/main" val="1963492020"/>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2304" name="think-cell Slide" r:id="rId4" imgW="270" imgH="270" progId="TCLayout.ActiveDocument.1">
                  <p:embed/>
                </p:oleObj>
              </mc:Choice>
              <mc:Fallback>
                <p:oleObj name="think-cell Slide" r:id="rId4" imgW="270" imgH="270" progId="TCLayout.ActiveDocument.1">
                  <p:embed/>
                  <p:pic>
                    <p:nvPicPr>
                      <p:cNvPr id="3" name="Object 2"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Trebuchet MS" panose="020B0603020202020204" pitchFamily="34" charset="0"/>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Trebuchet MS" panose="020B0603020202020204" pitchFamily="34" charset="0"/>
              <a:ea typeface="+mn-ea"/>
              <a:cs typeface="+mn-cs"/>
              <a:sym typeface="Trebuchet MS" panose="020B0603020202020204" pitchFamily="34" charset="0"/>
            </a:endParaRPr>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Trebuchet MS" panose="020B0603020202020204" pitchFamily="34" charset="0"/>
                <a:sym typeface="Trebuchet MS" panose="020B0603020202020204" pitchFamily="34" charset="0"/>
              </a:rPr>
              <a:t>Copyright © 2021 by Boston Consulting Group. All rights reserved.</a:t>
            </a:r>
            <a:endParaRPr lang="en-US" sz="700" dirty="0">
              <a:solidFill>
                <a:schemeClr val="bg1"/>
              </a:solidFill>
              <a:latin typeface="Trebuchet MS" panose="020B0603020202020204" pitchFamily="34" charset="0"/>
              <a:sym typeface="Trebuchet MS" panose="020B0603020202020204" pitchFamily="34" charset="0"/>
            </a:endParaRPr>
          </a:p>
        </p:txBody>
      </p:sp>
      <p:sp>
        <p:nvSpPr>
          <p:cNvPr id="10" name="Rectangle 9"/>
          <p:cNvSpPr/>
          <p:nvPr userDrawn="1"/>
        </p:nvSpPr>
        <p:spPr bwMode="white">
          <a:xfrm>
            <a:off x="1284743" y="1428131"/>
            <a:ext cx="947672" cy="947672"/>
          </a:xfrm>
          <a:prstGeom prst="rect">
            <a:avLst/>
          </a:prstGeom>
          <a:noFill/>
          <a:ln w="9525">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Trebuchet MS" panose="020B0603020202020204" pitchFamily="34" charset="0"/>
              <a:sym typeface="Trebuchet MS" panose="020B0603020202020204" pitchFamily="34" charset="0"/>
            </a:endParaRPr>
          </a:p>
        </p:txBody>
      </p:sp>
      <p:sp>
        <p:nvSpPr>
          <p:cNvPr id="13" name="Rectangle 12"/>
          <p:cNvSpPr/>
          <p:nvPr userDrawn="1"/>
        </p:nvSpPr>
        <p:spPr>
          <a:xfrm>
            <a:off x="1285200" y="2667600"/>
            <a:ext cx="9619200" cy="3200400"/>
          </a:xfrm>
          <a:prstGeom prst="rect">
            <a:avLst/>
          </a:prstGeom>
          <a:noFill/>
          <a:ln w="9525">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spcBef>
                <a:spcPts val="0"/>
              </a:spcBef>
              <a:spcAft>
                <a:spcPts val="0"/>
              </a:spcAft>
            </a:pPr>
            <a:endParaRPr lang="en-US" sz="2000" dirty="0">
              <a:solidFill>
                <a:prstClr val="white"/>
              </a:solidFill>
              <a:latin typeface="Trebuchet MS" panose="020B0603020202020204" pitchFamily="34" charset="0"/>
            </a:endParaRPr>
          </a:p>
        </p:txBody>
      </p:sp>
    </p:spTree>
    <p:extLst>
      <p:ext uri="{BB962C8B-B14F-4D97-AF65-F5344CB8AC3E}">
        <p14:creationId xmlns:p14="http://schemas.microsoft.com/office/powerpoint/2010/main" val="37292859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2.xml><?xml version="1.0" encoding="utf-8"?>
<p:sldLayout xmlns:a="http://schemas.openxmlformats.org/drawingml/2006/main" xmlns:r="http://schemas.openxmlformats.org/officeDocument/2006/relationships" xmlns:p="http://schemas.openxmlformats.org/presentationml/2006/main" showMasterSp="0" preserve="1" userDrawn="1">
  <p:cSld name="Agenda Full Width Overvie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3328" name="think-cell Slide" r:id="rId4" imgW="270" imgH="270" progId="TCLayout.ActiveDocument.1">
                  <p:embed/>
                </p:oleObj>
              </mc:Choice>
              <mc:Fallback>
                <p:oleObj name="think-cell Slide" r:id="rId4" imgW="270" imgH="270" progId="TCLayout.ActiveDocument.1">
                  <p:embed/>
                  <p:pic>
                    <p:nvPicPr>
                      <p:cNvPr id="3" name="Object 2"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Trebuchet MS" panose="020B0603020202020204" pitchFamily="34" charset="0"/>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Trebuchet MS" panose="020B0603020202020204" pitchFamily="34" charset="0"/>
              <a:ea typeface="+mn-ea"/>
              <a:cs typeface="+mn-cs"/>
              <a:sym typeface="Trebuchet MS" panose="020B0603020202020204" pitchFamily="34" charset="0"/>
            </a:endParaRPr>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Trebuchet MS" panose="020B0603020202020204" pitchFamily="34" charset="0"/>
                <a:sym typeface="Trebuchet MS" panose="020B0603020202020204" pitchFamily="34" charset="0"/>
              </a:rPr>
              <a:t>Copyright © 2021 by Boston Consulting Group. All rights reserved.</a:t>
            </a:r>
            <a:endParaRPr lang="en-US" sz="700" dirty="0">
              <a:solidFill>
                <a:schemeClr val="bg1"/>
              </a:solidFill>
              <a:latin typeface="Trebuchet MS" panose="020B0603020202020204" pitchFamily="34" charset="0"/>
              <a:sym typeface="Trebuchet MS" panose="020B0603020202020204" pitchFamily="34" charset="0"/>
            </a:endParaRPr>
          </a:p>
        </p:txBody>
      </p:sp>
      <p:sp>
        <p:nvSpPr>
          <p:cNvPr id="10" name="Title 1"/>
          <p:cNvSpPr txBox="1">
            <a:spLocks/>
          </p:cNvSpPr>
          <p:nvPr userDrawn="1"/>
        </p:nvSpPr>
        <p:spPr>
          <a:xfrm>
            <a:off x="630000" y="622800"/>
            <a:ext cx="7189998" cy="470898"/>
          </a:xfrm>
          <a:prstGeom prst="rect">
            <a:avLst/>
          </a:prstGeom>
        </p:spPr>
        <p:txBody>
          <a:bodyPr vert="horz" wrap="square" lIns="0" tIns="0" rIns="0" bIns="0" rtlCol="0" anchor="t" anchorCtr="0">
            <a:spAutoFit/>
          </a:bodyPr>
          <a:lstStyle>
            <a:lvl1pPr marL="0" indent="0" algn="l" defTabSz="914400" rtl="0" eaLnBrk="1" latinLnBrk="0" hangingPunct="1">
              <a:lnSpc>
                <a:spcPct val="90000"/>
              </a:lnSpc>
              <a:spcBef>
                <a:spcPct val="0"/>
              </a:spcBef>
              <a:spcAft>
                <a:spcPts val="0"/>
              </a:spcAft>
              <a:buNone/>
              <a:defRPr sz="3400" b="0" i="0" u="none" kern="1200" spc="0">
                <a:solidFill>
                  <a:schemeClr val="tx2">
                    <a:lumMod val="100000"/>
                  </a:schemeClr>
                </a:solidFill>
                <a:latin typeface="Trebuchet MS" panose="020B0603020202020204" pitchFamily="34" charset="0"/>
                <a:ea typeface="+mj-ea"/>
                <a:cs typeface="+mj-cs"/>
                <a:sym typeface="Trebuchet MS" panose="020B0603020202020204" pitchFamily="34" charset="0"/>
              </a:defRPr>
            </a:lvl1pPr>
          </a:lstStyle>
          <a:p>
            <a:r>
              <a:rPr lang="en-US" dirty="0">
                <a:solidFill>
                  <a:schemeClr val="bg1"/>
                </a:solidFill>
              </a:rPr>
              <a:t>Agenda</a:t>
            </a:r>
          </a:p>
        </p:txBody>
      </p:sp>
      <p:cxnSp>
        <p:nvCxnSpPr>
          <p:cNvPr id="13" name="Straight Connector 12"/>
          <p:cNvCxnSpPr/>
          <p:nvPr userDrawn="1"/>
        </p:nvCxnSpPr>
        <p:spPr bwMode="white">
          <a:xfrm>
            <a:off x="618898" y="1206000"/>
            <a:ext cx="11576304" cy="0"/>
          </a:xfrm>
          <a:prstGeom prst="line">
            <a:avLst/>
          </a:prstGeom>
          <a:ln w="9525" cmpd="sng">
            <a:solidFill>
              <a:schemeClr val="bg1"/>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1607717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3.xml><?xml version="1.0" encoding="utf-8"?>
<p:sldLayout xmlns:a="http://schemas.openxmlformats.org/drawingml/2006/main" xmlns:r="http://schemas.openxmlformats.org/officeDocument/2006/relationships" xmlns:p="http://schemas.openxmlformats.org/presentationml/2006/main" showMasterSp="0" preserve="1" userDrawn="1">
  <p:cSld name="Agenda Two-Thirds">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4352"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pic>
        <p:nvPicPr>
          <p:cNvPr id="10" name="Picture 9"/>
          <p:cNvPicPr>
            <a:picLocks noChangeAspect="1"/>
          </p:cNvPicPr>
          <p:nvPr userDrawn="1"/>
        </p:nvPicPr>
        <p:blipFill rotWithShape="1">
          <a:blip r:embed="rId6">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13" name="Rectangle 12"/>
          <p:cNvSpPr/>
          <p:nvPr userDrawn="1"/>
        </p:nvSpPr>
        <p:spPr bwMode="white">
          <a:xfrm>
            <a:off x="4080763" y="-1309"/>
            <a:ext cx="8111237" cy="685930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7" name="TextBox 16"/>
          <p:cNvSpPr txBox="1"/>
          <p:nvPr userDrawn="1"/>
        </p:nvSpPr>
        <p:spPr>
          <a:xfrm>
            <a:off x="630000" y="3207715"/>
            <a:ext cx="1547143" cy="443198"/>
          </a:xfrm>
          <a:prstGeom prst="rect">
            <a:avLst/>
          </a:prstGeom>
          <a:noFill/>
        </p:spPr>
        <p:txBody>
          <a:bodyPr wrap="square" lIns="0" tIns="0" rIns="0" bIns="0" rtlCol="0" anchor="t">
            <a:spAutoFit/>
          </a:bodyPr>
          <a:lstStyle/>
          <a:p>
            <a:pPr>
              <a:lnSpc>
                <a:spcPct val="90000"/>
              </a:lnSpc>
              <a:spcAft>
                <a:spcPts val="600"/>
              </a:spcAft>
            </a:pPr>
            <a:r>
              <a:rPr lang="en-US" sz="3200" dirty="0">
                <a:solidFill>
                  <a:schemeClr val="bg1"/>
                </a:solidFill>
              </a:rPr>
              <a:t>Agenda</a:t>
            </a:r>
          </a:p>
        </p:txBody>
      </p:sp>
    </p:spTree>
    <p:extLst>
      <p:ext uri="{BB962C8B-B14F-4D97-AF65-F5344CB8AC3E}">
        <p14:creationId xmlns:p14="http://schemas.microsoft.com/office/powerpoint/2010/main" val="227019094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p:cSld name="Agenda D. Section Header Overview">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5376" name="think-cell Slide" r:id="rId5" imgW="270" imgH="270" progId="TCLayout.ActiveDocument.1">
                  <p:embed/>
                </p:oleObj>
              </mc:Choice>
              <mc:Fallback>
                <p:oleObj name="think-cell Slide" r:id="rId5" imgW="270" imgH="270" progId="TCLayout.ActiveDocument.1">
                  <p:embed/>
                  <p:pic>
                    <p:nvPicPr>
                      <p:cNvPr id="2" name="Object 1" hidden="1"/>
                      <p:cNvPicPr/>
                      <p:nvPr/>
                    </p:nvPicPr>
                    <p:blipFill>
                      <a:blip r:embed="rId6"/>
                      <a:stretch>
                        <a:fillRect/>
                      </a:stretch>
                    </p:blipFill>
                    <p:spPr>
                      <a:xfrm>
                        <a:off x="1588" y="1588"/>
                        <a:ext cx="1587" cy="1587"/>
                      </a:xfrm>
                      <a:prstGeom prst="rect">
                        <a:avLst/>
                      </a:prstGeom>
                    </p:spPr>
                  </p:pic>
                </p:oleObj>
              </mc:Fallback>
            </mc:AlternateContent>
          </a:graphicData>
        </a:graphic>
      </p:graphicFrame>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Trebuchet MS" panose="020B0603020202020204" pitchFamily="34" charset="0"/>
                <a:sym typeface="Trebuchet MS" panose="020B0603020202020204" pitchFamily="34" charset="0"/>
              </a:rPr>
              <a:t>Copyright © 2021 by Boston Consulting Group. All rights reserved.</a:t>
            </a:r>
            <a:endParaRPr lang="en-US" sz="700" dirty="0">
              <a:solidFill>
                <a:schemeClr val="bg1">
                  <a:lumMod val="50000"/>
                </a:schemeClr>
              </a:solidFill>
              <a:latin typeface="Trebuchet MS" panose="020B0603020202020204" pitchFamily="34" charset="0"/>
              <a:sym typeface="Trebuchet MS" panose="020B0603020202020204" pitchFamily="34" charset="0"/>
            </a:endParaRPr>
          </a:p>
        </p:txBody>
      </p:sp>
      <p:sp>
        <p:nvSpPr>
          <p:cNvPr id="8" name="Rectangle 7"/>
          <p:cNvSpPr/>
          <p:nvPr userDrawn="1"/>
        </p:nvSpPr>
        <p:spPr bwMode="invGray">
          <a:xfrm>
            <a:off x="1388145" y="4691187"/>
            <a:ext cx="929337" cy="995874"/>
          </a:xfrm>
          <a:prstGeom prst="rect">
            <a:avLst/>
          </a:prstGeom>
          <a:noFill/>
          <a:ln w="9525">
            <a:solidFill>
              <a:schemeClr val="accent4"/>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lnSpc>
                <a:spcPct val="95000"/>
              </a:lnSpc>
              <a:spcBef>
                <a:spcPts val="0"/>
              </a:spcBef>
              <a:spcAft>
                <a:spcPts val="0"/>
              </a:spcAft>
            </a:pPr>
            <a:endParaRPr lang="en-US" sz="2000" dirty="0">
              <a:solidFill>
                <a:prstClr val="white"/>
              </a:solidFill>
              <a:latin typeface="Trebuchet MS" panose="020B0603020202020204" pitchFamily="34" charset="0"/>
            </a:endParaRPr>
          </a:p>
        </p:txBody>
      </p:sp>
      <p:sp>
        <p:nvSpPr>
          <p:cNvPr id="10" name="Rectangle 9"/>
          <p:cNvSpPr/>
          <p:nvPr userDrawn="1">
            <p:custDataLst>
              <p:tags r:id="rId3"/>
            </p:custDataLst>
          </p:nvPr>
        </p:nvSpPr>
        <p:spPr>
          <a:xfrm>
            <a:off x="2509482" y="4691187"/>
            <a:ext cx="1570152" cy="1468176"/>
          </a:xfrm>
          <a:prstGeom prst="rect">
            <a:avLst/>
          </a:prstGeom>
          <a:noFill/>
          <a:ln w="9525" cmpd="sng">
            <a:solidFill>
              <a:schemeClr val="accent4"/>
            </a:solidFill>
            <a:prstDash val="solid"/>
            <a:miter lim="800000"/>
          </a:ln>
          <a:extLst>
            <a:ext uri="{909E8E84-426E-40DD-AFC4-6F175D3DCCD1}">
              <a14:hiddenFill xmlns:a14="http://schemas.microsoft.com/office/drawing/2010/main">
                <a:solidFill>
                  <a:schemeClr val="tx1">
                    <a:lumMod val="60000"/>
                    <a:lumOff val="40000"/>
                  </a:schemeClr>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2880" tIns="180000" rIns="182880" bIns="182880" numCol="1" spcCol="0" rtlCol="0" fromWordArt="0" anchor="t" anchorCtr="0" forceAA="0" compatLnSpc="1">
            <a:prstTxWarp prst="textNoShape">
              <a:avLst/>
            </a:prstTxWarp>
            <a:noAutofit/>
          </a:bodyPr>
          <a:lstStyle/>
          <a:p>
            <a:pPr>
              <a:lnSpc>
                <a:spcPct val="95000"/>
              </a:lnSpc>
            </a:pPr>
            <a:endParaRPr lang="en-US" sz="1200" dirty="0">
              <a:solidFill>
                <a:srgbClr val="FFFFFF"/>
              </a:solidFill>
              <a:latin typeface="Trebuchet MS" panose="020B0603020202020204" pitchFamily="34" charset="0"/>
            </a:endParaRPr>
          </a:p>
        </p:txBody>
      </p:sp>
      <p:sp>
        <p:nvSpPr>
          <p:cNvPr id="11" name="TextBox 10"/>
          <p:cNvSpPr txBox="1"/>
          <p:nvPr userDrawn="1"/>
        </p:nvSpPr>
        <p:spPr>
          <a:xfrm>
            <a:off x="630000" y="907198"/>
            <a:ext cx="3448800" cy="3488400"/>
          </a:xfrm>
          <a:prstGeom prst="rect">
            <a:avLst/>
          </a:prstGeom>
          <a:noFill/>
          <a:ln>
            <a:solidFill>
              <a:schemeClr val="accent4"/>
            </a:solidFill>
          </a:ln>
        </p:spPr>
        <p:txBody>
          <a:bodyPr wrap="square" lIns="612000" tIns="468000" rIns="0" bIns="0" rtlCol="0" anchor="t">
            <a:spAutoFit/>
          </a:bodyPr>
          <a:lstStyle/>
          <a:p>
            <a:pPr>
              <a:lnSpc>
                <a:spcPct val="90000"/>
              </a:lnSpc>
              <a:spcAft>
                <a:spcPts val="600"/>
              </a:spcAft>
            </a:pPr>
            <a:endParaRPr lang="en-US" sz="5400" dirty="0">
              <a:solidFill>
                <a:schemeClr val="accent4"/>
              </a:solidFill>
            </a:endParaRPr>
          </a:p>
        </p:txBody>
      </p:sp>
      <p:sp>
        <p:nvSpPr>
          <p:cNvPr id="9" name="TextBox 1"/>
          <p:cNvSpPr txBox="1"/>
          <p:nvPr userDrawn="1"/>
        </p:nvSpPr>
        <p:spPr>
          <a:xfrm>
            <a:off x="1109949" y="1115416"/>
            <a:ext cx="2488182" cy="896399"/>
          </a:xfrm>
          <a:prstGeom prst="rect">
            <a:avLst/>
          </a:prstGeom>
          <a:noFill/>
        </p:spPr>
        <p:txBody>
          <a:bodyPr wrap="none" rtlCol="0">
            <a:spAutoFit/>
          </a:bodyPr>
          <a:lstStyle>
            <a:defPPr>
              <a:defRPr lang="en-US"/>
            </a:defPPr>
            <a:lvl1pPr algn="ctr" fontAlgn="auto">
              <a:lnSpc>
                <a:spcPct val="95000"/>
              </a:lnSpc>
              <a:spcBef>
                <a:spcPts val="0"/>
              </a:spcBef>
              <a:spcAft>
                <a:spcPts val="0"/>
              </a:spcAft>
              <a:defRPr sz="5400">
                <a:solidFill>
                  <a:schemeClr val="accent4"/>
                </a:solidFill>
                <a:latin typeface="+mj-lt"/>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vl6pPr>
              <a:defRPr>
                <a:solidFill>
                  <a:schemeClr val="tx1"/>
                </a:solidFill>
              </a:defRPr>
            </a:lvl6pPr>
            <a:lvl7pPr>
              <a:defRPr>
                <a:solidFill>
                  <a:schemeClr val="tx1"/>
                </a:solidFill>
              </a:defRPr>
            </a:lvl7pPr>
            <a:lvl8pPr>
              <a:defRPr>
                <a:solidFill>
                  <a:schemeClr val="tx1"/>
                </a:solidFill>
              </a:defRPr>
            </a:lvl8pPr>
            <a:lvl9pPr>
              <a:defRPr>
                <a:solidFill>
                  <a:schemeClr val="tx1"/>
                </a:solidFill>
              </a:defRPr>
            </a:lvl9pPr>
          </a:lstStyle>
          <a:p>
            <a:r>
              <a:rPr lang="en-US" dirty="0"/>
              <a:t>Agenda</a:t>
            </a:r>
          </a:p>
        </p:txBody>
      </p:sp>
    </p:spTree>
    <p:extLst>
      <p:ext uri="{BB962C8B-B14F-4D97-AF65-F5344CB8AC3E}">
        <p14:creationId xmlns:p14="http://schemas.microsoft.com/office/powerpoint/2010/main" val="186557670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p:cSld name="Agenda D. Section Header">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2440061710"/>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6400"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Trebuchet MS" panose="020B0603020202020204" pitchFamily="34" charset="0"/>
                <a:sym typeface="Trebuchet MS" panose="020B0603020202020204" pitchFamily="34" charset="0"/>
              </a:rPr>
              <a:t>Copyright © 2021 by Boston Consulting Group. All rights reserved.</a:t>
            </a:r>
            <a:endParaRPr lang="en-US" sz="700" dirty="0">
              <a:solidFill>
                <a:schemeClr val="bg1">
                  <a:lumMod val="50000"/>
                </a:schemeClr>
              </a:solidFill>
              <a:latin typeface="Trebuchet MS" panose="020B0603020202020204" pitchFamily="34" charset="0"/>
              <a:sym typeface="Trebuchet MS" panose="020B0603020202020204" pitchFamily="34" charset="0"/>
            </a:endParaRPr>
          </a:p>
        </p:txBody>
      </p:sp>
      <p:sp>
        <p:nvSpPr>
          <p:cNvPr id="8" name="Rectangle 7"/>
          <p:cNvSpPr/>
          <p:nvPr userDrawn="1"/>
        </p:nvSpPr>
        <p:spPr bwMode="white">
          <a:xfrm>
            <a:off x="1284743" y="1428131"/>
            <a:ext cx="947672" cy="947672"/>
          </a:xfrm>
          <a:prstGeom prst="rect">
            <a:avLst/>
          </a:prstGeom>
          <a:noFill/>
          <a:ln w="9525">
            <a:solidFill>
              <a:schemeClr val="accent4"/>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Trebuchet MS" panose="020B0603020202020204" pitchFamily="34" charset="0"/>
              <a:sym typeface="Trebuchet MS" panose="020B0603020202020204" pitchFamily="34" charset="0"/>
            </a:endParaRPr>
          </a:p>
        </p:txBody>
      </p:sp>
      <p:sp>
        <p:nvSpPr>
          <p:cNvPr id="10" name="Rectangle 9"/>
          <p:cNvSpPr/>
          <p:nvPr userDrawn="1"/>
        </p:nvSpPr>
        <p:spPr>
          <a:xfrm>
            <a:off x="1285200" y="2667600"/>
            <a:ext cx="9619200" cy="3200400"/>
          </a:xfrm>
          <a:prstGeom prst="rect">
            <a:avLst/>
          </a:prstGeom>
          <a:noFill/>
          <a:ln w="9525">
            <a:solidFill>
              <a:schemeClr val="accent4"/>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algn="ctr" fontAlgn="auto">
              <a:spcBef>
                <a:spcPts val="0"/>
              </a:spcBef>
              <a:spcAft>
                <a:spcPts val="0"/>
              </a:spcAft>
            </a:pPr>
            <a:endParaRPr lang="en-US" sz="2000" dirty="0">
              <a:solidFill>
                <a:prstClr val="white"/>
              </a:solidFill>
              <a:latin typeface="Trebuchet MS" panose="020B0603020202020204" pitchFamily="34" charset="0"/>
            </a:endParaRPr>
          </a:p>
        </p:txBody>
      </p:sp>
    </p:spTree>
    <p:extLst>
      <p:ext uri="{BB962C8B-B14F-4D97-AF65-F5344CB8AC3E}">
        <p14:creationId xmlns:p14="http://schemas.microsoft.com/office/powerpoint/2010/main" val="320614077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p:cSld name="Agenda D. Full Width Overview">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7424"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Trebuchet MS" panose="020B0603020202020204" pitchFamily="34" charset="0"/>
                <a:sym typeface="Trebuchet MS" panose="020B0603020202020204" pitchFamily="34" charset="0"/>
              </a:rPr>
              <a:t>Copyright © 2021 by Boston Consulting Group. All rights reserved.</a:t>
            </a:r>
            <a:endParaRPr lang="en-US" sz="700" dirty="0">
              <a:solidFill>
                <a:schemeClr val="bg1">
                  <a:lumMod val="50000"/>
                </a:schemeClr>
              </a:solidFill>
              <a:latin typeface="Trebuchet MS" panose="020B0603020202020204" pitchFamily="34" charset="0"/>
              <a:sym typeface="Trebuchet MS" panose="020B0603020202020204" pitchFamily="34" charset="0"/>
            </a:endParaRPr>
          </a:p>
        </p:txBody>
      </p:sp>
      <p:sp>
        <p:nvSpPr>
          <p:cNvPr id="7" name="Title 1"/>
          <p:cNvSpPr txBox="1">
            <a:spLocks/>
          </p:cNvSpPr>
          <p:nvPr userDrawn="1"/>
        </p:nvSpPr>
        <p:spPr>
          <a:xfrm>
            <a:off x="630000" y="622800"/>
            <a:ext cx="7189998" cy="470898"/>
          </a:xfrm>
          <a:prstGeom prst="rect">
            <a:avLst/>
          </a:prstGeom>
        </p:spPr>
        <p:txBody>
          <a:bodyPr vert="horz" wrap="square" lIns="0" tIns="0" rIns="0" bIns="0" rtlCol="0" anchor="t" anchorCtr="0">
            <a:spAutoFit/>
          </a:bodyPr>
          <a:lstStyle>
            <a:lvl1pPr marL="0" indent="0" algn="l" defTabSz="914400" rtl="0" eaLnBrk="1" latinLnBrk="0" hangingPunct="1">
              <a:lnSpc>
                <a:spcPct val="90000"/>
              </a:lnSpc>
              <a:spcBef>
                <a:spcPct val="0"/>
              </a:spcBef>
              <a:spcAft>
                <a:spcPts val="0"/>
              </a:spcAft>
              <a:buNone/>
              <a:defRPr sz="3400" b="0" i="0" u="none" kern="1200" spc="0">
                <a:solidFill>
                  <a:schemeClr val="tx2">
                    <a:lumMod val="100000"/>
                  </a:schemeClr>
                </a:solidFill>
                <a:latin typeface="Trebuchet MS" panose="020B0603020202020204" pitchFamily="34" charset="0"/>
                <a:ea typeface="+mj-ea"/>
                <a:cs typeface="+mj-cs"/>
                <a:sym typeface="Trebuchet MS" panose="020B0603020202020204" pitchFamily="34" charset="0"/>
              </a:defRPr>
            </a:lvl1pPr>
          </a:lstStyle>
          <a:p>
            <a:r>
              <a:rPr lang="en-US" dirty="0">
                <a:solidFill>
                  <a:schemeClr val="accent4"/>
                </a:solidFill>
              </a:rPr>
              <a:t>Agenda</a:t>
            </a:r>
          </a:p>
        </p:txBody>
      </p:sp>
      <p:cxnSp>
        <p:nvCxnSpPr>
          <p:cNvPr id="9" name="Straight Connector 8"/>
          <p:cNvCxnSpPr/>
          <p:nvPr userDrawn="1"/>
        </p:nvCxnSpPr>
        <p:spPr bwMode="white">
          <a:xfrm>
            <a:off x="618898" y="1206000"/>
            <a:ext cx="11576304" cy="0"/>
          </a:xfrm>
          <a:prstGeom prst="line">
            <a:avLst/>
          </a:prstGeom>
          <a:ln w="9525" cmpd="sng">
            <a:solidFill>
              <a:schemeClr val="accent4"/>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0433964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7.xml><?xml version="1.0" encoding="utf-8"?>
<p:sldLayout xmlns:a="http://schemas.openxmlformats.org/drawingml/2006/main" xmlns:r="http://schemas.openxmlformats.org/officeDocument/2006/relationships" xmlns:p="http://schemas.openxmlformats.org/presentationml/2006/main" showMasterSp="0" preserve="1" userDrawn="1">
  <p:cSld name="Agenda D. Two-Thirds">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8448"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pic>
        <p:nvPicPr>
          <p:cNvPr id="23" name="Picture 22"/>
          <p:cNvPicPr>
            <a:picLocks noChangeAspect="1"/>
          </p:cNvPicPr>
          <p:nvPr userDrawn="1"/>
        </p:nvPicPr>
        <p:blipFill rotWithShape="1">
          <a:blip r:embed="rId6">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26" name="Rectangle 25"/>
          <p:cNvSpPr/>
          <p:nvPr userDrawn="1"/>
        </p:nvSpPr>
        <p:spPr bwMode="ltGray">
          <a:xfrm>
            <a:off x="4080763" y="-1309"/>
            <a:ext cx="8111237" cy="68593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2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28" name="TextBox 2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0" name="TextBox 9"/>
          <p:cNvSpPr txBox="1"/>
          <p:nvPr userDrawn="1"/>
        </p:nvSpPr>
        <p:spPr>
          <a:xfrm>
            <a:off x="630000" y="3262145"/>
            <a:ext cx="1161047" cy="332399"/>
          </a:xfrm>
          <a:prstGeom prst="rect">
            <a:avLst/>
          </a:prstGeom>
          <a:noFill/>
        </p:spPr>
        <p:txBody>
          <a:bodyPr wrap="square" lIns="0" tIns="0" rIns="0" bIns="0" rtlCol="0" anchor="t">
            <a:spAutoFit/>
          </a:bodyPr>
          <a:lstStyle/>
          <a:p>
            <a:pPr>
              <a:lnSpc>
                <a:spcPct val="90000"/>
              </a:lnSpc>
              <a:spcAft>
                <a:spcPts val="600"/>
              </a:spcAft>
            </a:pPr>
            <a:r>
              <a:rPr lang="en-US" sz="2400" dirty="0">
                <a:solidFill>
                  <a:schemeClr val="bg1"/>
                </a:solidFill>
              </a:rPr>
              <a:t>Agenda</a:t>
            </a:r>
          </a:p>
        </p:txBody>
      </p:sp>
    </p:spTree>
    <p:extLst>
      <p:ext uri="{BB962C8B-B14F-4D97-AF65-F5344CB8AC3E}">
        <p14:creationId xmlns:p14="http://schemas.microsoft.com/office/powerpoint/2010/main" val="178479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8.xml><?xml version="1.0" encoding="utf-8"?>
<p:sldLayout xmlns:a="http://schemas.openxmlformats.org/drawingml/2006/main" xmlns:r="http://schemas.openxmlformats.org/officeDocument/2006/relationships" xmlns:p="http://schemas.openxmlformats.org/presentationml/2006/main" showMasterSp="0" preserve="1" userDrawn="1">
  <p:cSld name="Agenda D. Table of Contents">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9472" name="think-cell Slide" r:id="rId4" imgW="270" imgH="270" progId="TCLayout.ActiveDocument.1">
                  <p:embed/>
                </p:oleObj>
              </mc:Choice>
              <mc:Fallback>
                <p:oleObj name="think-cell Slide" r:id="rId4" imgW="270" imgH="270"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13" name="Freeform 12"/>
          <p:cNvSpPr/>
          <p:nvPr/>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Trebuchet MS" panose="020B0603020202020204" pitchFamily="34" charset="0"/>
              <a:sym typeface="Trebuchet MS" panose="020B0603020202020204" pitchFamily="34" charset="0"/>
            </a:endParaRPr>
          </a:p>
        </p:txBody>
      </p:sp>
      <p:sp>
        <p:nvSpPr>
          <p:cNvPr id="17" name="Freeform 12"/>
          <p:cNvSpPr/>
          <p:nvPr userDrawn="1"/>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Trebuchet MS" panose="020B0603020202020204" pitchFamily="34" charset="0"/>
              <a:sym typeface="Trebuchet MS" panose="020B0603020202020204" pitchFamily="34" charset="0"/>
            </a:endParaRPr>
          </a:p>
        </p:txBody>
      </p:sp>
      <p:sp>
        <p:nvSpPr>
          <p:cNvPr id="20" name="TextBox 19"/>
          <p:cNvSpPr txBox="1"/>
          <p:nvPr userDrawn="1"/>
        </p:nvSpPr>
        <p:spPr>
          <a:xfrm>
            <a:off x="630000" y="2577934"/>
            <a:ext cx="2819400" cy="1761764"/>
          </a:xfrm>
          <a:prstGeom prst="rect">
            <a:avLst/>
          </a:prstGeom>
          <a:noFill/>
        </p:spPr>
        <p:txBody>
          <a:bodyPr wrap="square" lIns="0" tIns="0" rIns="0" bIns="0" rtlCol="0" anchor="ctr">
            <a:spAutoFit/>
          </a:bodyPr>
          <a:lstStyle/>
          <a:p>
            <a:pPr marL="0" indent="0">
              <a:lnSpc>
                <a:spcPct val="106000"/>
              </a:lnSpc>
              <a:spcAft>
                <a:spcPts val="700"/>
              </a:spcAft>
              <a:buFontTx/>
              <a:buNone/>
            </a:pPr>
            <a:r>
              <a:rPr lang="en-US" sz="5400" dirty="0">
                <a:solidFill>
                  <a:schemeClr val="tx2"/>
                </a:solidFill>
                <a:latin typeface="Trebuchet MS" panose="020B0603020202020204" pitchFamily="34" charset="0"/>
                <a:sym typeface="Trebuchet MS" panose="020B0603020202020204" pitchFamily="34" charset="0"/>
              </a:rPr>
              <a:t>Table of contents</a:t>
            </a:r>
          </a:p>
        </p:txBody>
      </p:sp>
      <p:sp>
        <p:nvSpPr>
          <p:cNvPr id="24"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Trebuchet MS" panose="020B0603020202020204" pitchFamily="34" charset="0"/>
                <a:sym typeface="Trebuchet MS" panose="020B0603020202020204" pitchFamily="34" charset="0"/>
              </a:rPr>
              <a:t>Copyright © 2021 by Boston Consulting Group. All rights reserved.</a:t>
            </a:r>
            <a:endParaRPr lang="en-US" sz="700" dirty="0">
              <a:solidFill>
                <a:schemeClr val="bg1"/>
              </a:solidFill>
              <a:latin typeface="Trebuchet MS" panose="020B0603020202020204" pitchFamily="34" charset="0"/>
              <a:sym typeface="Trebuchet MS" panose="020B0603020202020204" pitchFamily="34" charset="0"/>
            </a:endParaRPr>
          </a:p>
        </p:txBody>
      </p:sp>
      <p:sp>
        <p:nvSpPr>
          <p:cNvPr id="19" name="TextBox 18"/>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Trebuchet MS" panose="020B0603020202020204" pitchFamily="34" charset="0"/>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Trebuchet MS" panose="020B0603020202020204" pitchFamily="34" charset="0"/>
              <a:ea typeface="+mn-ea"/>
              <a:cs typeface="+mn-cs"/>
              <a:sym typeface="Trebuchet MS" panose="020B0603020202020204" pitchFamily="34" charset="0"/>
            </a:endParaRPr>
          </a:p>
        </p:txBody>
      </p:sp>
      <p:pic>
        <p:nvPicPr>
          <p:cNvPr id="9" name="Picture 8"/>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3108638" y="3586748"/>
            <a:ext cx="1365250" cy="3382962"/>
          </a:xfrm>
          <a:custGeom>
            <a:avLst/>
            <a:gdLst>
              <a:gd name="connsiteX0" fmla="*/ 942801 w 1365250"/>
              <a:gd name="connsiteY0" fmla="*/ 0 h 3382962"/>
              <a:gd name="connsiteX1" fmla="*/ 1365250 w 1365250"/>
              <a:gd name="connsiteY1" fmla="*/ 0 h 3382962"/>
              <a:gd name="connsiteX2" fmla="*/ 1365250 w 1365250"/>
              <a:gd name="connsiteY2" fmla="*/ 3382962 h 3382962"/>
              <a:gd name="connsiteX3" fmla="*/ 128720 w 1365250"/>
              <a:gd name="connsiteY3" fmla="*/ 3382962 h 3382962"/>
              <a:gd name="connsiteX4" fmla="*/ 0 w 1365250"/>
              <a:gd name="connsiteY4" fmla="*/ 0 h 3382962"/>
              <a:gd name="connsiteX5" fmla="*/ 929501 w 1365250"/>
              <a:gd name="connsiteY5" fmla="*/ 0 h 3382962"/>
              <a:gd name="connsiteX6" fmla="*/ 0 w 1365250"/>
              <a:gd name="connsiteY6" fmla="*/ 2860398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5250" h="3382962">
                <a:moveTo>
                  <a:pt x="942801" y="0"/>
                </a:moveTo>
                <a:lnTo>
                  <a:pt x="1365250" y="0"/>
                </a:lnTo>
                <a:lnTo>
                  <a:pt x="1365250" y="3382962"/>
                </a:lnTo>
                <a:lnTo>
                  <a:pt x="128720" y="3382962"/>
                </a:lnTo>
                <a:close/>
                <a:moveTo>
                  <a:pt x="0" y="0"/>
                </a:moveTo>
                <a:lnTo>
                  <a:pt x="929501" y="0"/>
                </a:lnTo>
                <a:lnTo>
                  <a:pt x="0" y="2860398"/>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3365785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69.xml><?xml version="1.0" encoding="utf-8"?>
<p:sldLayout xmlns:a="http://schemas.openxmlformats.org/drawingml/2006/main" xmlns:r="http://schemas.openxmlformats.org/officeDocument/2006/relationships" xmlns:p="http://schemas.openxmlformats.org/presentationml/2006/main" showMasterSp="0" userDrawn="1">
  <p:cSld name="Blank dark gray">
    <p:bg>
      <p:bgPr>
        <a:solidFill>
          <a:schemeClr val="accent2"/>
        </a:solidFill>
        <a:effectLst/>
      </p:bgPr>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userDrawn="1">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0496" name="think-cell Slide" r:id="rId4" imgW="352" imgH="355" progId="TCLayout.ActiveDocument.1">
                  <p:embed/>
                </p:oleObj>
              </mc:Choice>
              <mc:Fallback>
                <p:oleObj name="think-cell Slide" r:id="rId4" imgW="352" imgH="355" progId="TCLayout.ActiveDocument.1">
                  <p:embed/>
                  <p:pic>
                    <p:nvPicPr>
                      <p:cNvPr id="4" name="Object 3" hidden="1"/>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algn="r">
              <a:defRPr/>
            </a:pPr>
            <a:fld id="{DFCF27A5-1A5B-48D3-A060-2758FFBB1ADD}" type="slidenum">
              <a:rPr lang="en-US" sz="1000" smtClean="0">
                <a:solidFill>
                  <a:prstClr val="white"/>
                </a:solidFill>
                <a:sym typeface="+mn-lt"/>
              </a:rPr>
              <a:pPr algn="r">
                <a:defRPr/>
              </a:pPr>
              <a:t>‹Nº›</a:t>
            </a:fld>
            <a:endParaRPr lang="en-US" sz="1000" dirty="0">
              <a:solidFill>
                <a:prstClr val="white"/>
              </a:solidFill>
              <a:sym typeface="+mn-lt"/>
            </a:endParaRPr>
          </a:p>
        </p:txBody>
      </p:sp>
      <p:sp>
        <p:nvSpPr>
          <p:cNvPr id="2" name="Date Placeholder 1"/>
          <p:cNvSpPr>
            <a:spLocks noGrp="1"/>
          </p:cNvSpPr>
          <p:nvPr>
            <p:ph type="dt" sz="half" idx="12"/>
          </p:nvPr>
        </p:nvSpPr>
        <p:spPr>
          <a:xfrm>
            <a:off x="9677400" y="6405036"/>
            <a:ext cx="1482051" cy="153888"/>
          </a:xfrm>
          <a:prstGeom prst="rect">
            <a:avLst/>
          </a:prstGeom>
        </p:spPr>
        <p:txBody>
          <a:bodyPr/>
          <a:lstStyle>
            <a:lvl1pPr>
              <a:defRPr>
                <a:solidFill>
                  <a:schemeClr val="bg1"/>
                </a:solidFill>
                <a:latin typeface="+mn-lt"/>
                <a:ea typeface="+mn-ea"/>
                <a:cs typeface="+mn-cs"/>
                <a:sym typeface="+mn-lt"/>
              </a:defRPr>
            </a:lvl1pPr>
          </a:lstStyle>
          <a:p>
            <a:endParaRPr lang="en-US" dirty="0">
              <a:solidFill>
                <a:prstClr val="white"/>
              </a:solidFill>
            </a:endParaRPr>
          </a:p>
        </p:txBody>
      </p:sp>
      <p:sp>
        <p:nvSpPr>
          <p:cNvPr id="9" name="Copyright" hidden="1"/>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dirty="0">
                <a:solidFill>
                  <a:prstClr val="white"/>
                </a:solidFill>
                <a:sym typeface="+mn-lt"/>
              </a:rPr>
              <a:t>Copyright © 2020 by Boston Consulting Group. All rights reserved.</a:t>
            </a:r>
          </a:p>
        </p:txBody>
      </p:sp>
    </p:spTree>
    <p:extLst>
      <p:ext uri="{BB962C8B-B14F-4D97-AF65-F5344CB8AC3E}">
        <p14:creationId xmlns:p14="http://schemas.microsoft.com/office/powerpoint/2010/main" val="95457638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White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6" name="Picture 15"/>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V="1">
            <a:off x="4064994" y="0"/>
            <a:ext cx="416951" cy="6858000"/>
          </a:xfrm>
          <a:prstGeom prst="rect">
            <a:avLst/>
          </a:prstGeom>
        </p:spPr>
      </p:pic>
      <p:sp>
        <p:nvSpPr>
          <p:cNvPr id="17" name="Date Placeholder 1"/>
          <p:cNvSpPr>
            <a:spLocks noGrp="1"/>
          </p:cNvSpPr>
          <p:nvPr>
            <p:ph type="dt" sz="half" idx="31"/>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2021 by Boston Consulting Group. All rights reserved.</a:t>
            </a:r>
            <a:endParaRPr lang="en-US" sz="700" dirty="0">
              <a:solidFill>
                <a:schemeClr val="bg1"/>
              </a:solidFill>
              <a:latin typeface="+mn-lt"/>
              <a:sym typeface="Trebuchet MS" panose="020B0603020202020204" pitchFamily="34" charset="0"/>
            </a:endParaRPr>
          </a:p>
        </p:txBody>
      </p:sp>
      <p:sp>
        <p:nvSpPr>
          <p:cNvPr id="20" name="TextBox 19"/>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26" name="Rectangle 25"/>
          <p:cNvSpPr/>
          <p:nvPr userDrawn="1"/>
        </p:nvSpPr>
        <p:spPr bwMode="white">
          <a:xfrm>
            <a:off x="0" y="0"/>
            <a:ext cx="4079508"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27" name="Title 4"/>
          <p:cNvSpPr>
            <a:spLocks noGrp="1"/>
          </p:cNvSpPr>
          <p:nvPr>
            <p:ph type="title" hasCustomPrompt="1"/>
          </p:nvPr>
        </p:nvSpPr>
        <p:spPr>
          <a:xfrm>
            <a:off x="630000" y="2681103"/>
            <a:ext cx="3127881" cy="1495794"/>
          </a:xfrm>
          <a:prstGeom prst="rect">
            <a:avLst/>
          </a:prstGeom>
        </p:spPr>
        <p:txBody>
          <a:bodyPr anchor="ctr">
            <a:noAutofit/>
          </a:bodyPr>
          <a:lstStyle>
            <a:lvl1pPr>
              <a:defRPr sz="3200">
                <a:solidFill>
                  <a:schemeClr val="tx2"/>
                </a:solidFill>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388427764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70.xml><?xml version="1.0" encoding="utf-8"?>
<p:sldLayout xmlns:a="http://schemas.openxmlformats.org/drawingml/2006/main" xmlns:r="http://schemas.openxmlformats.org/officeDocument/2006/relationships" xmlns:p="http://schemas.openxmlformats.org/presentationml/2006/main" showMasterSp="0" type="obj">
  <p:cSld name="Two Content">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630000" y="622800"/>
            <a:ext cx="10933350" cy="535596"/>
          </a:xfrm>
        </p:spPr>
        <p:txBody>
          <a:bodyPr lIns="0" tIns="0" rIns="0" bIns="0"/>
          <a:lstStyle>
            <a:lvl1pPr>
              <a:defRPr sz="3867" b="0" i="0">
                <a:solidFill>
                  <a:srgbClr val="728FF0"/>
                </a:solidFill>
                <a:latin typeface="Arial"/>
                <a:cs typeface="Arial"/>
              </a:defRPr>
            </a:lvl1pPr>
          </a:lstStyle>
          <a:p>
            <a:endParaRPr/>
          </a:p>
        </p:txBody>
      </p:sp>
      <p:sp>
        <p:nvSpPr>
          <p:cNvPr id="3" name="Holder 3"/>
          <p:cNvSpPr>
            <a:spLocks noGrp="1"/>
          </p:cNvSpPr>
          <p:nvPr>
            <p:ph sz="half" idx="2"/>
          </p:nvPr>
        </p:nvSpPr>
        <p:spPr>
          <a:xfrm>
            <a:off x="609600" y="1577340"/>
            <a:ext cx="5303520" cy="1876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1876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9/2/2022</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‹Nº›</a:t>
            </a:fld>
            <a:endParaRPr/>
          </a:p>
        </p:txBody>
      </p:sp>
    </p:spTree>
    <p:extLst>
      <p:ext uri="{BB962C8B-B14F-4D97-AF65-F5344CB8AC3E}">
        <p14:creationId xmlns:p14="http://schemas.microsoft.com/office/powerpoint/2010/main" val="1959080527"/>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userDrawn="1">
            <p:custDataLst>
              <p:tags r:id="rId2"/>
            </p:custDataLst>
            <p:extLst>
              <p:ext uri="{D42A27DB-BD31-4B8C-83A1-F6EECF244321}">
                <p14:modId xmlns:p14="http://schemas.microsoft.com/office/powerpoint/2010/main" val="300401964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2544" name="think-cell Slide" r:id="rId6" imgW="384" imgH="384" progId="TCLayout.ActiveDocument.1">
                  <p:embed/>
                </p:oleObj>
              </mc:Choice>
              <mc:Fallback>
                <p:oleObj name="think-cell Slide" r:id="rId6" imgW="384" imgH="384" progId="TCLayout.ActiveDocument.1">
                  <p:embed/>
                  <p:pic>
                    <p:nvPicPr>
                      <p:cNvPr id="4" name="Object 3" hidden="1"/>
                      <p:cNvPicPr/>
                      <p:nvPr/>
                    </p:nvPicPr>
                    <p:blipFill>
                      <a:blip r:embed="rId7"/>
                      <a:stretch>
                        <a:fillRect/>
                      </a:stretch>
                    </p:blipFill>
                    <p:spPr>
                      <a:xfrm>
                        <a:off x="1588" y="1588"/>
                        <a:ext cx="1588" cy="1588"/>
                      </a:xfrm>
                      <a:prstGeom prst="rect">
                        <a:avLst/>
                      </a:prstGeom>
                    </p:spPr>
                  </p:pic>
                </p:oleObj>
              </mc:Fallback>
            </mc:AlternateContent>
          </a:graphicData>
        </a:graphic>
      </p:graphicFrame>
      <p:pic>
        <p:nvPicPr>
          <p:cNvPr id="18" name="Picture 17"/>
          <p:cNvPicPr>
            <a:picLocks noChangeAspect="1"/>
          </p:cNvPicPr>
          <p:nvPr userDrawn="1"/>
        </p:nvPicPr>
        <p:blipFill rotWithShape="1">
          <a:blip r:embed="rId8">
            <a:extLst>
              <a:ext uri="{28A0092B-C50C-407E-A947-70E740481C1C}">
                <a14:useLocalDpi xmlns:a14="http://schemas.microsoft.com/office/drawing/2010/main" val="0"/>
              </a:ext>
            </a:extLst>
          </a:blip>
          <a:srcRect l="1731" t="8741" r="102" b="27"/>
          <a:stretch/>
        </p:blipFill>
        <p:spPr>
          <a:xfrm rot="16200000" flipH="1">
            <a:off x="8471921" y="1973272"/>
            <a:ext cx="580573" cy="6858000"/>
          </a:xfrm>
          <a:prstGeom prst="rect">
            <a:avLst/>
          </a:prstGeom>
        </p:spPr>
      </p:pic>
      <p:pic>
        <p:nvPicPr>
          <p:cNvPr id="16" name="Picture 15">
            <a:extLst>
              <a:ext uri="{FF2B5EF4-FFF2-40B4-BE49-F238E27FC236}">
                <a16:creationId xmlns:a16="http://schemas.microsoft.com/office/drawing/2014/main" id="{A0564CDC-BE77-4F81-96C2-D044FD60559E}"/>
              </a:ext>
            </a:extLst>
          </p:cNvPr>
          <p:cNvPicPr>
            <a:picLocks noChangeAspect="1"/>
          </p:cNvPicPr>
          <p:nvPr userDrawn="1"/>
        </p:nvPicPr>
        <p:blipFill rotWithShape="1">
          <a:blip r:embed="rId9"/>
          <a:srcRect t="17772" b="17772"/>
          <a:stretch/>
        </p:blipFill>
        <p:spPr>
          <a:xfrm flipH="1">
            <a:off x="0" y="0"/>
            <a:ext cx="12192000" cy="5232429"/>
          </a:xfrm>
          <a:prstGeom prst="rect">
            <a:avLst/>
          </a:prstGeom>
        </p:spPr>
      </p:pic>
      <p:sp>
        <p:nvSpPr>
          <p:cNvPr id="3" name="Rectangle 2" hidden="1"/>
          <p:cNvSpPr/>
          <p:nvPr userDrawn="1">
            <p:custDataLst>
              <p:tags r:id="rId3"/>
            </p:custDataLst>
          </p:nvPr>
        </p:nvSpPr>
        <p:spPr>
          <a:xfrm>
            <a:off x="0" y="0"/>
            <a:ext cx="158750" cy="158750"/>
          </a:xfrm>
          <a:prstGeom prst="rect">
            <a:avLst/>
          </a:prstGeom>
          <a:solidFill>
            <a:srgbClr val="29BA74"/>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93000"/>
              </a:lnSpc>
              <a:spcBef>
                <a:spcPct val="0"/>
              </a:spcBef>
              <a:spcAft>
                <a:spcPct val="0"/>
              </a:spcAft>
            </a:pPr>
            <a:endParaRPr lang="en-US" sz="5400" b="0" i="0" baseline="0" dirty="0">
              <a:solidFill>
                <a:srgbClr val="FFFFFF"/>
              </a:solidFill>
              <a:latin typeface="Trebuchet MS" panose="020B0603020202020204" pitchFamily="34" charset="0"/>
              <a:ea typeface="+mj-ea"/>
              <a:cs typeface="+mj-cs"/>
              <a:sym typeface="Trebuchet MS" panose="020B0603020202020204" pitchFamily="34" charset="0"/>
            </a:endParaRPr>
          </a:p>
        </p:txBody>
      </p:sp>
      <p:sp>
        <p:nvSpPr>
          <p:cNvPr id="20" name="Picture Placeholder 8"/>
          <p:cNvSpPr>
            <a:spLocks noGrp="1"/>
          </p:cNvSpPr>
          <p:nvPr>
            <p:ph type="pic" sz="quarter" idx="13" hasCustomPrompt="1"/>
          </p:nvPr>
        </p:nvSpPr>
        <p:spPr>
          <a:xfrm>
            <a:off x="9366561" y="5570642"/>
            <a:ext cx="1867935" cy="896833"/>
          </a:xfrm>
          <a:prstGeom prst="rect">
            <a:avLst/>
          </a:prstGeom>
        </p:spPr>
        <p:txBody>
          <a:bodyPr anchor="b"/>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Logo</a:t>
            </a:r>
          </a:p>
        </p:txBody>
      </p:sp>
      <p:sp>
        <p:nvSpPr>
          <p:cNvPr id="21" name="Rectangle 20"/>
          <p:cNvSpPr/>
          <p:nvPr userDrawn="1"/>
        </p:nvSpPr>
        <p:spPr bwMode="black">
          <a:xfrm>
            <a:off x="630936" y="626200"/>
            <a:ext cx="10932414" cy="5534888"/>
          </a:xfrm>
          <a:prstGeom prst="rect">
            <a:avLst/>
          </a:prstGeom>
          <a:solidFill>
            <a:schemeClr val="accent2">
              <a:alpha val="8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22" name="Text Placeholder 6"/>
          <p:cNvSpPr>
            <a:spLocks noGrp="1"/>
          </p:cNvSpPr>
          <p:nvPr>
            <p:ph type="body" sz="quarter" idx="12" hasCustomPrompt="1"/>
          </p:nvPr>
        </p:nvSpPr>
        <p:spPr bwMode="black">
          <a:xfrm>
            <a:off x="1117415" y="6207842"/>
            <a:ext cx="6868800" cy="327148"/>
          </a:xfrm>
          <a:prstGeom prst="rect">
            <a:avLst/>
          </a:prstGeom>
          <a:noFill/>
        </p:spPr>
        <p:txBody>
          <a:bodyPr anchor="ctr"/>
          <a:lstStyle>
            <a:lvl1pPr algn="l">
              <a:lnSpc>
                <a:spcPct val="110000"/>
              </a:lnSpc>
              <a:buNone/>
              <a:defRPr sz="1200" b="1" cap="all" baseline="0">
                <a:solidFill>
                  <a:schemeClr val="accent5"/>
                </a:solidFill>
                <a:latin typeface="+mn-lt"/>
                <a:sym typeface="Trebuchet MS" panose="020B0603020202020204" pitchFamily="34" charset="0"/>
              </a:defRPr>
            </a:lvl1pPr>
            <a:lvl2pPr algn="ctr">
              <a:buNone/>
              <a:defRPr/>
            </a:lvl2pPr>
            <a:lvl3pPr marL="0" indent="0" algn="ctr">
              <a:buNone/>
              <a:defRPr/>
            </a:lvl3pPr>
            <a:lvl4pPr marL="228600" indent="0" algn="ctr">
              <a:buNone/>
              <a:defRPr/>
            </a:lvl4pPr>
            <a:lvl5pPr marL="457200" indent="0" algn="ctr">
              <a:buNone/>
              <a:defRPr/>
            </a:lvl5pPr>
          </a:lstStyle>
          <a:p>
            <a:pPr lvl="0"/>
            <a:r>
              <a:rPr lang="en-US" dirty="0"/>
              <a:t>Click to edit date/place</a:t>
            </a:r>
          </a:p>
        </p:txBody>
      </p:sp>
      <p:sp>
        <p:nvSpPr>
          <p:cNvPr id="26" name="Subtitle 2"/>
          <p:cNvSpPr>
            <a:spLocks noGrp="1"/>
          </p:cNvSpPr>
          <p:nvPr>
            <p:ph type="subTitle" idx="1" hasCustomPrompt="1"/>
          </p:nvPr>
        </p:nvSpPr>
        <p:spPr bwMode="white">
          <a:xfrm>
            <a:off x="1117415" y="5495706"/>
            <a:ext cx="6868800" cy="436195"/>
          </a:xfrm>
          <a:prstGeom prst="rect">
            <a:avLst/>
          </a:prstGeom>
        </p:spPr>
        <p:txBody>
          <a:bodyPr anchor="ctr"/>
          <a:lstStyle>
            <a:lvl1pPr marL="0" indent="0" algn="l">
              <a:lnSpc>
                <a:spcPct val="110000"/>
              </a:lnSpc>
              <a:buNone/>
              <a:defRPr sz="1600" baseline="0">
                <a:solidFill>
                  <a:schemeClr val="bg1"/>
                </a:solidFill>
                <a:latin typeface="+mn-lt"/>
                <a:sym typeface="Trebuchet MS" panose="020B0603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Subtitle in sentence case</a:t>
            </a:r>
          </a:p>
        </p:txBody>
      </p:sp>
      <p:sp>
        <p:nvSpPr>
          <p:cNvPr id="27" name="Title 1"/>
          <p:cNvSpPr>
            <a:spLocks noGrp="1"/>
          </p:cNvSpPr>
          <p:nvPr>
            <p:ph type="ctrTitle" hasCustomPrompt="1"/>
          </p:nvPr>
        </p:nvSpPr>
        <p:spPr bwMode="ltGray">
          <a:xfrm>
            <a:off x="1117415" y="1886242"/>
            <a:ext cx="6868800" cy="3138423"/>
          </a:xfrm>
          <a:prstGeom prst="rect">
            <a:avLst/>
          </a:prstGeom>
        </p:spPr>
        <p:txBody>
          <a:bodyPr vert="horz" anchor="b">
            <a:normAutofit/>
          </a:bodyPr>
          <a:lstStyle>
            <a:lvl1pPr algn="l">
              <a:lnSpc>
                <a:spcPct val="93000"/>
              </a:lnSpc>
              <a:defRPr sz="5400" baseline="0">
                <a:solidFill>
                  <a:schemeClr val="bg1"/>
                </a:solidFill>
                <a:latin typeface="+mj-lt"/>
                <a:sym typeface="Trebuchet MS" panose="020B0603020202020204" pitchFamily="34" charset="0"/>
              </a:defRPr>
            </a:lvl1pPr>
          </a:lstStyle>
          <a:p>
            <a:r>
              <a:rPr lang="en-US" dirty="0"/>
              <a:t>Title in Title Case</a:t>
            </a:r>
          </a:p>
        </p:txBody>
      </p:sp>
      <p:sp>
        <p:nvSpPr>
          <p:cNvPr id="33" name="Freeform 32"/>
          <p:cNvSpPr>
            <a:spLocks noChangeAspect="1"/>
          </p:cNvSpPr>
          <p:nvPr userDrawn="1">
            <p:custDataLst>
              <p:tags r:id="rId4"/>
            </p:custDataLst>
          </p:nvPr>
        </p:nvSpPr>
        <p:spPr bwMode="auto">
          <a:xfrm>
            <a:off x="1117415" y="1112679"/>
            <a:ext cx="2327644" cy="486479"/>
          </a:xfrm>
          <a:custGeom>
            <a:avLst/>
            <a:gdLst>
              <a:gd name="connsiteX0" fmla="*/ 8982072 w 11499847"/>
              <a:gd name="connsiteY0" fmla="*/ 1919288 h 2403475"/>
              <a:gd name="connsiteX1" fmla="*/ 8982072 w 11499847"/>
              <a:gd name="connsiteY1" fmla="*/ 2105026 h 2403475"/>
              <a:gd name="connsiteX2" fmla="*/ 9098233 w 11499847"/>
              <a:gd name="connsiteY2" fmla="*/ 2105026 h 2403475"/>
              <a:gd name="connsiteX3" fmla="*/ 9164880 w 11499847"/>
              <a:gd name="connsiteY3" fmla="*/ 2080233 h 2403475"/>
              <a:gd name="connsiteX4" fmla="*/ 9191622 w 11499847"/>
              <a:gd name="connsiteY4" fmla="*/ 2011737 h 2403475"/>
              <a:gd name="connsiteX5" fmla="*/ 9164880 w 11499847"/>
              <a:gd name="connsiteY5" fmla="*/ 1944501 h 2403475"/>
              <a:gd name="connsiteX6" fmla="*/ 9098233 w 11499847"/>
              <a:gd name="connsiteY6" fmla="*/ 1919288 h 2403475"/>
              <a:gd name="connsiteX7" fmla="*/ 8982072 w 11499847"/>
              <a:gd name="connsiteY7" fmla="*/ 1919288 h 2403475"/>
              <a:gd name="connsiteX8" fmla="*/ 7280272 w 11499847"/>
              <a:gd name="connsiteY8" fmla="*/ 1919288 h 2403475"/>
              <a:gd name="connsiteX9" fmla="*/ 7280272 w 11499847"/>
              <a:gd name="connsiteY9" fmla="*/ 2097088 h 2403475"/>
              <a:gd name="connsiteX10" fmla="*/ 7404503 w 11499847"/>
              <a:gd name="connsiteY10" fmla="*/ 2097088 h 2403475"/>
              <a:gd name="connsiteX11" fmla="*/ 7469027 w 11499847"/>
              <a:gd name="connsiteY11" fmla="*/ 2073423 h 2403475"/>
              <a:gd name="connsiteX12" fmla="*/ 7494585 w 11499847"/>
              <a:gd name="connsiteY12" fmla="*/ 2008502 h 2403475"/>
              <a:gd name="connsiteX13" fmla="*/ 7469027 w 11499847"/>
              <a:gd name="connsiteY13" fmla="*/ 1943581 h 2403475"/>
              <a:gd name="connsiteX14" fmla="*/ 7404503 w 11499847"/>
              <a:gd name="connsiteY14" fmla="*/ 1919288 h 2403475"/>
              <a:gd name="connsiteX15" fmla="*/ 7280272 w 11499847"/>
              <a:gd name="connsiteY15" fmla="*/ 1919288 h 2403475"/>
              <a:gd name="connsiteX16" fmla="*/ 7945015 w 11499847"/>
              <a:gd name="connsiteY16" fmla="*/ 1909763 h 2403475"/>
              <a:gd name="connsiteX17" fmla="*/ 7813574 w 11499847"/>
              <a:gd name="connsiteY17" fmla="*/ 1965330 h 2403475"/>
              <a:gd name="connsiteX18" fmla="*/ 7759697 w 11499847"/>
              <a:gd name="connsiteY18" fmla="*/ 2100368 h 2403475"/>
              <a:gd name="connsiteX19" fmla="*/ 7813574 w 11499847"/>
              <a:gd name="connsiteY19" fmla="*/ 2235406 h 2403475"/>
              <a:gd name="connsiteX20" fmla="*/ 7945015 w 11499847"/>
              <a:gd name="connsiteY20" fmla="*/ 2290763 h 2403475"/>
              <a:gd name="connsiteX21" fmla="*/ 8077086 w 11499847"/>
              <a:gd name="connsiteY21" fmla="*/ 2235825 h 2403475"/>
              <a:gd name="connsiteX22" fmla="*/ 8131172 w 11499847"/>
              <a:gd name="connsiteY22" fmla="*/ 2100368 h 2403475"/>
              <a:gd name="connsiteX23" fmla="*/ 8076876 w 11499847"/>
              <a:gd name="connsiteY23" fmla="*/ 1965330 h 2403475"/>
              <a:gd name="connsiteX24" fmla="*/ 7945015 w 11499847"/>
              <a:gd name="connsiteY24" fmla="*/ 1909763 h 2403475"/>
              <a:gd name="connsiteX25" fmla="*/ 8899522 w 11499847"/>
              <a:gd name="connsiteY25" fmla="*/ 1844675 h 2403475"/>
              <a:gd name="connsiteX26" fmla="*/ 9098598 w 11499847"/>
              <a:gd name="connsiteY26" fmla="*/ 1844675 h 2403475"/>
              <a:gd name="connsiteX27" fmla="*/ 9228521 w 11499847"/>
              <a:gd name="connsiteY27" fmla="*/ 1892741 h 2403475"/>
              <a:gd name="connsiteX28" fmla="*/ 9277347 w 11499847"/>
              <a:gd name="connsiteY28" fmla="*/ 2011236 h 2403475"/>
              <a:gd name="connsiteX29" fmla="*/ 9228521 w 11499847"/>
              <a:gd name="connsiteY29" fmla="*/ 2129521 h 2403475"/>
              <a:gd name="connsiteX30" fmla="*/ 9098598 w 11499847"/>
              <a:gd name="connsiteY30" fmla="*/ 2177796 h 2403475"/>
              <a:gd name="connsiteX31" fmla="*/ 8982086 w 11499847"/>
              <a:gd name="connsiteY31" fmla="*/ 2177796 h 2403475"/>
              <a:gd name="connsiteX32" fmla="*/ 8982086 w 11499847"/>
              <a:gd name="connsiteY32" fmla="*/ 2355850 h 2403475"/>
              <a:gd name="connsiteX33" fmla="*/ 8899522 w 11499847"/>
              <a:gd name="connsiteY33" fmla="*/ 2355850 h 2403475"/>
              <a:gd name="connsiteX34" fmla="*/ 8899522 w 11499847"/>
              <a:gd name="connsiteY34" fmla="*/ 1844675 h 2403475"/>
              <a:gd name="connsiteX35" fmla="*/ 8324847 w 11499847"/>
              <a:gd name="connsiteY35" fmla="*/ 1844675 h 2403475"/>
              <a:gd name="connsiteX36" fmla="*/ 8407608 w 11499847"/>
              <a:gd name="connsiteY36" fmla="*/ 1844675 h 2403475"/>
              <a:gd name="connsiteX37" fmla="*/ 8407608 w 11499847"/>
              <a:gd name="connsiteY37" fmla="*/ 2158090 h 2403475"/>
              <a:gd name="connsiteX38" fmla="*/ 8443017 w 11499847"/>
              <a:gd name="connsiteY38" fmla="*/ 2252595 h 2403475"/>
              <a:gd name="connsiteX39" fmla="*/ 8537931 w 11499847"/>
              <a:gd name="connsiteY39" fmla="*/ 2291066 h 2403475"/>
              <a:gd name="connsiteX40" fmla="*/ 8631797 w 11499847"/>
              <a:gd name="connsiteY40" fmla="*/ 2252595 h 2403475"/>
              <a:gd name="connsiteX41" fmla="*/ 8667415 w 11499847"/>
              <a:gd name="connsiteY41" fmla="*/ 2158090 h 2403475"/>
              <a:gd name="connsiteX42" fmla="*/ 8667415 w 11499847"/>
              <a:gd name="connsiteY42" fmla="*/ 1844675 h 2403475"/>
              <a:gd name="connsiteX43" fmla="*/ 8748710 w 11499847"/>
              <a:gd name="connsiteY43" fmla="*/ 1844675 h 2403475"/>
              <a:gd name="connsiteX44" fmla="*/ 8748710 w 11499847"/>
              <a:gd name="connsiteY44" fmla="*/ 2158717 h 2403475"/>
              <a:gd name="connsiteX45" fmla="*/ 8688577 w 11499847"/>
              <a:gd name="connsiteY45" fmla="*/ 2307793 h 2403475"/>
              <a:gd name="connsiteX46" fmla="*/ 8537093 w 11499847"/>
              <a:gd name="connsiteY46" fmla="*/ 2366963 h 2403475"/>
              <a:gd name="connsiteX47" fmla="*/ 8385399 w 11499847"/>
              <a:gd name="connsiteY47" fmla="*/ 2307793 h 2403475"/>
              <a:gd name="connsiteX48" fmla="*/ 8324847 w 11499847"/>
              <a:gd name="connsiteY48" fmla="*/ 2158717 h 2403475"/>
              <a:gd name="connsiteX49" fmla="*/ 8324847 w 11499847"/>
              <a:gd name="connsiteY49" fmla="*/ 1844675 h 2403475"/>
              <a:gd name="connsiteX50" fmla="*/ 7197722 w 11499847"/>
              <a:gd name="connsiteY50" fmla="*/ 1844675 h 2403475"/>
              <a:gd name="connsiteX51" fmla="*/ 7404196 w 11499847"/>
              <a:gd name="connsiteY51" fmla="*/ 1844675 h 2403475"/>
              <a:gd name="connsiteX52" fmla="*/ 7531336 w 11499847"/>
              <a:gd name="connsiteY52" fmla="*/ 1891906 h 2403475"/>
              <a:gd name="connsiteX53" fmla="*/ 7578727 w 11499847"/>
              <a:gd name="connsiteY53" fmla="*/ 2008937 h 2403475"/>
              <a:gd name="connsiteX54" fmla="*/ 7548455 w 11499847"/>
              <a:gd name="connsiteY54" fmla="*/ 2106950 h 2403475"/>
              <a:gd name="connsiteX55" fmla="*/ 7464947 w 11499847"/>
              <a:gd name="connsiteY55" fmla="*/ 2161495 h 2403475"/>
              <a:gd name="connsiteX56" fmla="*/ 7525699 w 11499847"/>
              <a:gd name="connsiteY56" fmla="*/ 2258673 h 2403475"/>
              <a:gd name="connsiteX57" fmla="*/ 7586660 w 11499847"/>
              <a:gd name="connsiteY57" fmla="*/ 2355850 h 2403475"/>
              <a:gd name="connsiteX58" fmla="*/ 7491044 w 11499847"/>
              <a:gd name="connsiteY58" fmla="*/ 2355850 h 2403475"/>
              <a:gd name="connsiteX59" fmla="*/ 7434676 w 11499847"/>
              <a:gd name="connsiteY59" fmla="*/ 2263479 h 2403475"/>
              <a:gd name="connsiteX60" fmla="*/ 7378099 w 11499847"/>
              <a:gd name="connsiteY60" fmla="*/ 2171108 h 2403475"/>
              <a:gd name="connsiteX61" fmla="*/ 7280395 w 11499847"/>
              <a:gd name="connsiteY61" fmla="*/ 2171108 h 2403475"/>
              <a:gd name="connsiteX62" fmla="*/ 7280395 w 11499847"/>
              <a:gd name="connsiteY62" fmla="*/ 2355850 h 2403475"/>
              <a:gd name="connsiteX63" fmla="*/ 7197722 w 11499847"/>
              <a:gd name="connsiteY63" fmla="*/ 2355850 h 2403475"/>
              <a:gd name="connsiteX64" fmla="*/ 7197722 w 11499847"/>
              <a:gd name="connsiteY64" fmla="*/ 1844675 h 2403475"/>
              <a:gd name="connsiteX65" fmla="*/ 7945016 w 11499847"/>
              <a:gd name="connsiteY65" fmla="*/ 1833563 h 2403475"/>
              <a:gd name="connsiteX66" fmla="*/ 8136527 w 11499847"/>
              <a:gd name="connsiteY66" fmla="*/ 1911974 h 2403475"/>
              <a:gd name="connsiteX67" fmla="*/ 8215310 w 11499847"/>
              <a:gd name="connsiteY67" fmla="*/ 2100368 h 2403475"/>
              <a:gd name="connsiteX68" fmla="*/ 8136527 w 11499847"/>
              <a:gd name="connsiteY68" fmla="*/ 2288762 h 2403475"/>
              <a:gd name="connsiteX69" fmla="*/ 7945016 w 11499847"/>
              <a:gd name="connsiteY69" fmla="*/ 2366963 h 2403475"/>
              <a:gd name="connsiteX70" fmla="*/ 7754134 w 11499847"/>
              <a:gd name="connsiteY70" fmla="*/ 2288762 h 2403475"/>
              <a:gd name="connsiteX71" fmla="*/ 7675560 w 11499847"/>
              <a:gd name="connsiteY71" fmla="*/ 2100368 h 2403475"/>
              <a:gd name="connsiteX72" fmla="*/ 7754134 w 11499847"/>
              <a:gd name="connsiteY72" fmla="*/ 1911974 h 2403475"/>
              <a:gd name="connsiteX73" fmla="*/ 7945016 w 11499847"/>
              <a:gd name="connsiteY73" fmla="*/ 1833563 h 2403475"/>
              <a:gd name="connsiteX74" fmla="*/ 6834872 w 11499847"/>
              <a:gd name="connsiteY74" fmla="*/ 1833563 h 2403475"/>
              <a:gd name="connsiteX75" fmla="*/ 6921875 w 11499847"/>
              <a:gd name="connsiteY75" fmla="*/ 1845482 h 2403475"/>
              <a:gd name="connsiteX76" fmla="*/ 6996090 w 11499847"/>
              <a:gd name="connsiteY76" fmla="*/ 1881028 h 2403475"/>
              <a:gd name="connsiteX77" fmla="*/ 6974496 w 11499847"/>
              <a:gd name="connsiteY77" fmla="*/ 1914692 h 2403475"/>
              <a:gd name="connsiteX78" fmla="*/ 6952903 w 11499847"/>
              <a:gd name="connsiteY78" fmla="*/ 1948356 h 2403475"/>
              <a:gd name="connsiteX79" fmla="*/ 6897556 w 11499847"/>
              <a:gd name="connsiteY79" fmla="*/ 1919501 h 2403475"/>
              <a:gd name="connsiteX80" fmla="*/ 6834243 w 11499847"/>
              <a:gd name="connsiteY80" fmla="*/ 1910301 h 2403475"/>
              <a:gd name="connsiteX81" fmla="*/ 6703424 w 11499847"/>
              <a:gd name="connsiteY81" fmla="*/ 1965084 h 2403475"/>
              <a:gd name="connsiteX82" fmla="*/ 6650384 w 11499847"/>
              <a:gd name="connsiteY82" fmla="*/ 2100368 h 2403475"/>
              <a:gd name="connsiteX83" fmla="*/ 6701957 w 11499847"/>
              <a:gd name="connsiteY83" fmla="*/ 2236070 h 2403475"/>
              <a:gd name="connsiteX84" fmla="*/ 6831308 w 11499847"/>
              <a:gd name="connsiteY84" fmla="*/ 2291062 h 2403475"/>
              <a:gd name="connsiteX85" fmla="*/ 6945984 w 11499847"/>
              <a:gd name="connsiteY85" fmla="*/ 2250498 h 2403475"/>
              <a:gd name="connsiteX86" fmla="*/ 6999863 w 11499847"/>
              <a:gd name="connsiteY86" fmla="*/ 2148460 h 2403475"/>
              <a:gd name="connsiteX87" fmla="*/ 6825438 w 11499847"/>
              <a:gd name="connsiteY87" fmla="*/ 2148460 h 2403475"/>
              <a:gd name="connsiteX88" fmla="*/ 6849128 w 11499847"/>
              <a:gd name="connsiteY88" fmla="*/ 2111241 h 2403475"/>
              <a:gd name="connsiteX89" fmla="*/ 6873028 w 11499847"/>
              <a:gd name="connsiteY89" fmla="*/ 2074022 h 2403475"/>
              <a:gd name="connsiteX90" fmla="*/ 7078061 w 11499847"/>
              <a:gd name="connsiteY90" fmla="*/ 2074022 h 2403475"/>
              <a:gd name="connsiteX91" fmla="*/ 7080787 w 11499847"/>
              <a:gd name="connsiteY91" fmla="*/ 2090540 h 2403475"/>
              <a:gd name="connsiteX92" fmla="*/ 7081835 w 11499847"/>
              <a:gd name="connsiteY92" fmla="*/ 2110613 h 2403475"/>
              <a:gd name="connsiteX93" fmla="*/ 7011813 w 11499847"/>
              <a:gd name="connsiteY93" fmla="*/ 2293362 h 2403475"/>
              <a:gd name="connsiteX94" fmla="*/ 6830470 w 11499847"/>
              <a:gd name="connsiteY94" fmla="*/ 2366963 h 2403475"/>
              <a:gd name="connsiteX95" fmla="*/ 6642417 w 11499847"/>
              <a:gd name="connsiteY95" fmla="*/ 2289389 h 2403475"/>
              <a:gd name="connsiteX96" fmla="*/ 6565897 w 11499847"/>
              <a:gd name="connsiteY96" fmla="*/ 2100368 h 2403475"/>
              <a:gd name="connsiteX97" fmla="*/ 6644514 w 11499847"/>
              <a:gd name="connsiteY97" fmla="*/ 1911346 h 2403475"/>
              <a:gd name="connsiteX98" fmla="*/ 6834872 w 11499847"/>
              <a:gd name="connsiteY98" fmla="*/ 1833563 h 2403475"/>
              <a:gd name="connsiteX99" fmla="*/ 501650 w 11499847"/>
              <a:gd name="connsiteY99" fmla="*/ 1403350 h 2403475"/>
              <a:gd name="connsiteX100" fmla="*/ 501650 w 11499847"/>
              <a:gd name="connsiteY100" fmla="*/ 1925638 h 2403475"/>
              <a:gd name="connsiteX101" fmla="*/ 842112 w 11499847"/>
              <a:gd name="connsiteY101" fmla="*/ 1925638 h 2403475"/>
              <a:gd name="connsiteX102" fmla="*/ 1182574 w 11499847"/>
              <a:gd name="connsiteY102" fmla="*/ 1925638 h 2403475"/>
              <a:gd name="connsiteX103" fmla="*/ 1375900 w 11499847"/>
              <a:gd name="connsiteY103" fmla="*/ 1849684 h 2403475"/>
              <a:gd name="connsiteX104" fmla="*/ 1455738 w 11499847"/>
              <a:gd name="connsiteY104" fmla="*/ 1662720 h 2403475"/>
              <a:gd name="connsiteX105" fmla="*/ 1375900 w 11499847"/>
              <a:gd name="connsiteY105" fmla="*/ 1477635 h 2403475"/>
              <a:gd name="connsiteX106" fmla="*/ 1182574 w 11499847"/>
              <a:gd name="connsiteY106" fmla="*/ 1403350 h 2403475"/>
              <a:gd name="connsiteX107" fmla="*/ 501650 w 11499847"/>
              <a:gd name="connsiteY107" fmla="*/ 1403350 h 2403475"/>
              <a:gd name="connsiteX108" fmla="*/ 7349808 w 11499847"/>
              <a:gd name="connsiteY108" fmla="*/ 1012825 h 2403475"/>
              <a:gd name="connsiteX109" fmla="*/ 7218292 w 11499847"/>
              <a:gd name="connsiteY109" fmla="*/ 1067952 h 2403475"/>
              <a:gd name="connsiteX110" fmla="*/ 7164385 w 11499847"/>
              <a:gd name="connsiteY110" fmla="*/ 1202427 h 2403475"/>
              <a:gd name="connsiteX111" fmla="*/ 7218292 w 11499847"/>
              <a:gd name="connsiteY111" fmla="*/ 1336903 h 2403475"/>
              <a:gd name="connsiteX112" fmla="*/ 7349808 w 11499847"/>
              <a:gd name="connsiteY112" fmla="*/ 1392238 h 2403475"/>
              <a:gd name="connsiteX113" fmla="*/ 7481953 w 11499847"/>
              <a:gd name="connsiteY113" fmla="*/ 1337320 h 2403475"/>
              <a:gd name="connsiteX114" fmla="*/ 7535860 w 11499847"/>
              <a:gd name="connsiteY114" fmla="*/ 1202427 h 2403475"/>
              <a:gd name="connsiteX115" fmla="*/ 7481534 w 11499847"/>
              <a:gd name="connsiteY115" fmla="*/ 1067952 h 2403475"/>
              <a:gd name="connsiteX116" fmla="*/ 7349808 w 11499847"/>
              <a:gd name="connsiteY116" fmla="*/ 1012825 h 2403475"/>
              <a:gd name="connsiteX117" fmla="*/ 10448922 w 11499847"/>
              <a:gd name="connsiteY117" fmla="*/ 946150 h 2403475"/>
              <a:gd name="connsiteX118" fmla="*/ 10552110 w 11499847"/>
              <a:gd name="connsiteY118" fmla="*/ 946150 h 2403475"/>
              <a:gd name="connsiteX119" fmla="*/ 10671172 w 11499847"/>
              <a:gd name="connsiteY119" fmla="*/ 1139825 h 2403475"/>
              <a:gd name="connsiteX120" fmla="*/ 10790235 w 11499847"/>
              <a:gd name="connsiteY120" fmla="*/ 1333501 h 2403475"/>
              <a:gd name="connsiteX121" fmla="*/ 10790235 w 11499847"/>
              <a:gd name="connsiteY121" fmla="*/ 946150 h 2403475"/>
              <a:gd name="connsiteX122" fmla="*/ 10869610 w 11499847"/>
              <a:gd name="connsiteY122" fmla="*/ 946150 h 2403475"/>
              <a:gd name="connsiteX123" fmla="*/ 10869610 w 11499847"/>
              <a:gd name="connsiteY123" fmla="*/ 1458913 h 2403475"/>
              <a:gd name="connsiteX124" fmla="*/ 10772772 w 11499847"/>
              <a:gd name="connsiteY124" fmla="*/ 1458913 h 2403475"/>
              <a:gd name="connsiteX125" fmla="*/ 10650535 w 11499847"/>
              <a:gd name="connsiteY125" fmla="*/ 1260475 h 2403475"/>
              <a:gd name="connsiteX126" fmla="*/ 10528297 w 11499847"/>
              <a:gd name="connsiteY126" fmla="*/ 1062038 h 2403475"/>
              <a:gd name="connsiteX127" fmla="*/ 10528297 w 11499847"/>
              <a:gd name="connsiteY127" fmla="*/ 1458913 h 2403475"/>
              <a:gd name="connsiteX128" fmla="*/ 10448922 w 11499847"/>
              <a:gd name="connsiteY128" fmla="*/ 1458913 h 2403475"/>
              <a:gd name="connsiteX129" fmla="*/ 10185397 w 11499847"/>
              <a:gd name="connsiteY129" fmla="*/ 946150 h 2403475"/>
              <a:gd name="connsiteX130" fmla="*/ 10267947 w 11499847"/>
              <a:gd name="connsiteY130" fmla="*/ 946150 h 2403475"/>
              <a:gd name="connsiteX131" fmla="*/ 10267947 w 11499847"/>
              <a:gd name="connsiteY131" fmla="*/ 1458913 h 2403475"/>
              <a:gd name="connsiteX132" fmla="*/ 10185397 w 11499847"/>
              <a:gd name="connsiteY132" fmla="*/ 1458913 h 2403475"/>
              <a:gd name="connsiteX133" fmla="*/ 9656760 w 11499847"/>
              <a:gd name="connsiteY133" fmla="*/ 946150 h 2403475"/>
              <a:gd name="connsiteX134" fmla="*/ 10059985 w 11499847"/>
              <a:gd name="connsiteY134" fmla="*/ 946150 h 2403475"/>
              <a:gd name="connsiteX135" fmla="*/ 10059985 w 11499847"/>
              <a:gd name="connsiteY135" fmla="*/ 1022350 h 2403475"/>
              <a:gd name="connsiteX136" fmla="*/ 9899648 w 11499847"/>
              <a:gd name="connsiteY136" fmla="*/ 1022350 h 2403475"/>
              <a:gd name="connsiteX137" fmla="*/ 9899648 w 11499847"/>
              <a:gd name="connsiteY137" fmla="*/ 1458913 h 2403475"/>
              <a:gd name="connsiteX138" fmla="*/ 9817098 w 11499847"/>
              <a:gd name="connsiteY138" fmla="*/ 1458913 h 2403475"/>
              <a:gd name="connsiteX139" fmla="*/ 9817098 w 11499847"/>
              <a:gd name="connsiteY139" fmla="*/ 1022350 h 2403475"/>
              <a:gd name="connsiteX140" fmla="*/ 9656760 w 11499847"/>
              <a:gd name="connsiteY140" fmla="*/ 1022350 h 2403475"/>
              <a:gd name="connsiteX141" fmla="*/ 9336085 w 11499847"/>
              <a:gd name="connsiteY141" fmla="*/ 946150 h 2403475"/>
              <a:gd name="connsiteX142" fmla="*/ 9418635 w 11499847"/>
              <a:gd name="connsiteY142" fmla="*/ 946150 h 2403475"/>
              <a:gd name="connsiteX143" fmla="*/ 9418635 w 11499847"/>
              <a:gd name="connsiteY143" fmla="*/ 1382713 h 2403475"/>
              <a:gd name="connsiteX144" fmla="*/ 9671048 w 11499847"/>
              <a:gd name="connsiteY144" fmla="*/ 1382713 h 2403475"/>
              <a:gd name="connsiteX145" fmla="*/ 9671048 w 11499847"/>
              <a:gd name="connsiteY145" fmla="*/ 1458913 h 2403475"/>
              <a:gd name="connsiteX146" fmla="*/ 9336085 w 11499847"/>
              <a:gd name="connsiteY146" fmla="*/ 1458913 h 2403475"/>
              <a:gd name="connsiteX147" fmla="*/ 8766172 w 11499847"/>
              <a:gd name="connsiteY147" fmla="*/ 946150 h 2403475"/>
              <a:gd name="connsiteX148" fmla="*/ 8848414 w 11499847"/>
              <a:gd name="connsiteY148" fmla="*/ 946150 h 2403475"/>
              <a:gd name="connsiteX149" fmla="*/ 8848414 w 11499847"/>
              <a:gd name="connsiteY149" fmla="*/ 1260391 h 2403475"/>
              <a:gd name="connsiteX150" fmla="*/ 8883900 w 11499847"/>
              <a:gd name="connsiteY150" fmla="*/ 1355146 h 2403475"/>
              <a:gd name="connsiteX151" fmla="*/ 8978249 w 11499847"/>
              <a:gd name="connsiteY151" fmla="*/ 1393718 h 2403475"/>
              <a:gd name="connsiteX152" fmla="*/ 9071972 w 11499847"/>
              <a:gd name="connsiteY152" fmla="*/ 1355146 h 2403475"/>
              <a:gd name="connsiteX153" fmla="*/ 9107457 w 11499847"/>
              <a:gd name="connsiteY153" fmla="*/ 1260391 h 2403475"/>
              <a:gd name="connsiteX154" fmla="*/ 9107457 w 11499847"/>
              <a:gd name="connsiteY154" fmla="*/ 946150 h 2403475"/>
              <a:gd name="connsiteX155" fmla="*/ 9188447 w 11499847"/>
              <a:gd name="connsiteY155" fmla="*/ 946150 h 2403475"/>
              <a:gd name="connsiteX156" fmla="*/ 9188447 w 11499847"/>
              <a:gd name="connsiteY156" fmla="*/ 1261230 h 2403475"/>
              <a:gd name="connsiteX157" fmla="*/ 9128539 w 11499847"/>
              <a:gd name="connsiteY157" fmla="*/ 1410489 h 2403475"/>
              <a:gd name="connsiteX158" fmla="*/ 8977623 w 11499847"/>
              <a:gd name="connsiteY158" fmla="*/ 1470025 h 2403475"/>
              <a:gd name="connsiteX159" fmla="*/ 8826497 w 11499847"/>
              <a:gd name="connsiteY159" fmla="*/ 1410489 h 2403475"/>
              <a:gd name="connsiteX160" fmla="*/ 8766172 w 11499847"/>
              <a:gd name="connsiteY160" fmla="*/ 1261230 h 2403475"/>
              <a:gd name="connsiteX161" fmla="*/ 8766172 w 11499847"/>
              <a:gd name="connsiteY161" fmla="*/ 946150 h 2403475"/>
              <a:gd name="connsiteX162" fmla="*/ 7737472 w 11499847"/>
              <a:gd name="connsiteY162" fmla="*/ 946150 h 2403475"/>
              <a:gd name="connsiteX163" fmla="*/ 7839072 w 11499847"/>
              <a:gd name="connsiteY163" fmla="*/ 946150 h 2403475"/>
              <a:gd name="connsiteX164" fmla="*/ 7958134 w 11499847"/>
              <a:gd name="connsiteY164" fmla="*/ 1139825 h 2403475"/>
              <a:gd name="connsiteX165" fmla="*/ 8077197 w 11499847"/>
              <a:gd name="connsiteY165" fmla="*/ 1333501 h 2403475"/>
              <a:gd name="connsiteX166" fmla="*/ 8077197 w 11499847"/>
              <a:gd name="connsiteY166" fmla="*/ 946150 h 2403475"/>
              <a:gd name="connsiteX167" fmla="*/ 8156572 w 11499847"/>
              <a:gd name="connsiteY167" fmla="*/ 946150 h 2403475"/>
              <a:gd name="connsiteX168" fmla="*/ 8156572 w 11499847"/>
              <a:gd name="connsiteY168" fmla="*/ 1458913 h 2403475"/>
              <a:gd name="connsiteX169" fmla="*/ 8061322 w 11499847"/>
              <a:gd name="connsiteY169" fmla="*/ 1458913 h 2403475"/>
              <a:gd name="connsiteX170" fmla="*/ 7939084 w 11499847"/>
              <a:gd name="connsiteY170" fmla="*/ 1260475 h 2403475"/>
              <a:gd name="connsiteX171" fmla="*/ 7815259 w 11499847"/>
              <a:gd name="connsiteY171" fmla="*/ 1062038 h 2403475"/>
              <a:gd name="connsiteX172" fmla="*/ 7815259 w 11499847"/>
              <a:gd name="connsiteY172" fmla="*/ 1458913 h 2403475"/>
              <a:gd name="connsiteX173" fmla="*/ 7737472 w 11499847"/>
              <a:gd name="connsiteY173" fmla="*/ 1458913 h 2403475"/>
              <a:gd name="connsiteX174" fmla="*/ 11253544 w 11499847"/>
              <a:gd name="connsiteY174" fmla="*/ 936625 h 2403475"/>
              <a:gd name="connsiteX175" fmla="*/ 11340315 w 11499847"/>
              <a:gd name="connsiteY175" fmla="*/ 948334 h 2403475"/>
              <a:gd name="connsiteX176" fmla="*/ 11414331 w 11499847"/>
              <a:gd name="connsiteY176" fmla="*/ 984090 h 2403475"/>
              <a:gd name="connsiteX177" fmla="*/ 11392795 w 11499847"/>
              <a:gd name="connsiteY177" fmla="*/ 1017545 h 2403475"/>
              <a:gd name="connsiteX178" fmla="*/ 11371260 w 11499847"/>
              <a:gd name="connsiteY178" fmla="*/ 1051209 h 2403475"/>
              <a:gd name="connsiteX179" fmla="*/ 11316270 w 11499847"/>
              <a:gd name="connsiteY179" fmla="*/ 1022354 h 2403475"/>
              <a:gd name="connsiteX180" fmla="*/ 11252917 w 11499847"/>
              <a:gd name="connsiteY180" fmla="*/ 1013363 h 2403475"/>
              <a:gd name="connsiteX181" fmla="*/ 11122657 w 11499847"/>
              <a:gd name="connsiteY181" fmla="*/ 1067936 h 2403475"/>
              <a:gd name="connsiteX182" fmla="*/ 11069549 w 11499847"/>
              <a:gd name="connsiteY182" fmla="*/ 1203221 h 2403475"/>
              <a:gd name="connsiteX183" fmla="*/ 11120984 w 11499847"/>
              <a:gd name="connsiteY183" fmla="*/ 1338923 h 2403475"/>
              <a:gd name="connsiteX184" fmla="*/ 11249990 w 11499847"/>
              <a:gd name="connsiteY184" fmla="*/ 1394124 h 2403475"/>
              <a:gd name="connsiteX185" fmla="*/ 11364360 w 11499847"/>
              <a:gd name="connsiteY185" fmla="*/ 1353350 h 2403475"/>
              <a:gd name="connsiteX186" fmla="*/ 11418095 w 11499847"/>
              <a:gd name="connsiteY186" fmla="*/ 1251521 h 2403475"/>
              <a:gd name="connsiteX187" fmla="*/ 11244136 w 11499847"/>
              <a:gd name="connsiteY187" fmla="*/ 1251521 h 2403475"/>
              <a:gd name="connsiteX188" fmla="*/ 11267971 w 11499847"/>
              <a:gd name="connsiteY188" fmla="*/ 1214303 h 2403475"/>
              <a:gd name="connsiteX189" fmla="*/ 11291598 w 11499847"/>
              <a:gd name="connsiteY189" fmla="*/ 1177084 h 2403475"/>
              <a:gd name="connsiteX190" fmla="*/ 11496083 w 11499847"/>
              <a:gd name="connsiteY190" fmla="*/ 1177084 h 2403475"/>
              <a:gd name="connsiteX191" fmla="*/ 11498802 w 11499847"/>
              <a:gd name="connsiteY191" fmla="*/ 1193393 h 2403475"/>
              <a:gd name="connsiteX192" fmla="*/ 11499847 w 11499847"/>
              <a:gd name="connsiteY192" fmla="*/ 1213466 h 2403475"/>
              <a:gd name="connsiteX193" fmla="*/ 11430222 w 11499847"/>
              <a:gd name="connsiteY193" fmla="*/ 1396215 h 2403475"/>
              <a:gd name="connsiteX194" fmla="*/ 11249154 w 11499847"/>
              <a:gd name="connsiteY194" fmla="*/ 1470025 h 2403475"/>
              <a:gd name="connsiteX195" fmla="*/ 11061813 w 11499847"/>
              <a:gd name="connsiteY195" fmla="*/ 1392242 h 2403475"/>
              <a:gd name="connsiteX196" fmla="*/ 10985497 w 11499847"/>
              <a:gd name="connsiteY196" fmla="*/ 1203221 h 2403475"/>
              <a:gd name="connsiteX197" fmla="*/ 11063695 w 11499847"/>
              <a:gd name="connsiteY197" fmla="*/ 1014408 h 2403475"/>
              <a:gd name="connsiteX198" fmla="*/ 11253544 w 11499847"/>
              <a:gd name="connsiteY198" fmla="*/ 936625 h 2403475"/>
              <a:gd name="connsiteX199" fmla="*/ 8471697 w 11499847"/>
              <a:gd name="connsiteY199" fmla="*/ 936625 h 2403475"/>
              <a:gd name="connsiteX200" fmla="*/ 8556850 w 11499847"/>
              <a:gd name="connsiteY200" fmla="*/ 949798 h 2403475"/>
              <a:gd name="connsiteX201" fmla="*/ 8626729 w 11499847"/>
              <a:gd name="connsiteY201" fmla="*/ 984717 h 2403475"/>
              <a:gd name="connsiteX202" fmla="*/ 8606225 w 11499847"/>
              <a:gd name="connsiteY202" fmla="*/ 1017336 h 2403475"/>
              <a:gd name="connsiteX203" fmla="*/ 8585722 w 11499847"/>
              <a:gd name="connsiteY203" fmla="*/ 1049745 h 2403475"/>
              <a:gd name="connsiteX204" fmla="*/ 8528605 w 11499847"/>
              <a:gd name="connsiteY204" fmla="*/ 1021099 h 2403475"/>
              <a:gd name="connsiteX205" fmla="*/ 8471070 w 11499847"/>
              <a:gd name="connsiteY205" fmla="*/ 1011063 h 2403475"/>
              <a:gd name="connsiteX206" fmla="*/ 8404328 w 11499847"/>
              <a:gd name="connsiteY206" fmla="*/ 1032181 h 2403475"/>
              <a:gd name="connsiteX207" fmla="*/ 8382570 w 11499847"/>
              <a:gd name="connsiteY207" fmla="*/ 1084246 h 2403475"/>
              <a:gd name="connsiteX208" fmla="*/ 8412697 w 11499847"/>
              <a:gd name="connsiteY208" fmla="*/ 1135474 h 2403475"/>
              <a:gd name="connsiteX209" fmla="*/ 8493038 w 11499847"/>
              <a:gd name="connsiteY209" fmla="*/ 1165165 h 2403475"/>
              <a:gd name="connsiteX210" fmla="*/ 8600786 w 11499847"/>
              <a:gd name="connsiteY210" fmla="*/ 1212421 h 2403475"/>
              <a:gd name="connsiteX211" fmla="*/ 8648697 w 11499847"/>
              <a:gd name="connsiteY211" fmla="*/ 1314250 h 2403475"/>
              <a:gd name="connsiteX212" fmla="*/ 8601413 w 11499847"/>
              <a:gd name="connsiteY212" fmla="*/ 1425906 h 2403475"/>
              <a:gd name="connsiteX213" fmla="*/ 8468140 w 11499847"/>
              <a:gd name="connsiteY213" fmla="*/ 1470025 h 2403475"/>
              <a:gd name="connsiteX214" fmla="*/ 8363531 w 11499847"/>
              <a:gd name="connsiteY214" fmla="*/ 1452461 h 2403475"/>
              <a:gd name="connsiteX215" fmla="*/ 8286747 w 11499847"/>
              <a:gd name="connsiteY215" fmla="*/ 1411479 h 2403475"/>
              <a:gd name="connsiteX216" fmla="*/ 8307251 w 11499847"/>
              <a:gd name="connsiteY216" fmla="*/ 1379069 h 2403475"/>
              <a:gd name="connsiteX217" fmla="*/ 8327754 w 11499847"/>
              <a:gd name="connsiteY217" fmla="*/ 1346450 h 2403475"/>
              <a:gd name="connsiteX218" fmla="*/ 8395541 w 11499847"/>
              <a:gd name="connsiteY218" fmla="*/ 1381578 h 2403475"/>
              <a:gd name="connsiteX219" fmla="*/ 8468768 w 11499847"/>
              <a:gd name="connsiteY219" fmla="*/ 1395378 h 2403475"/>
              <a:gd name="connsiteX220" fmla="*/ 8541367 w 11499847"/>
              <a:gd name="connsiteY220" fmla="*/ 1373633 h 2403475"/>
              <a:gd name="connsiteX221" fmla="*/ 8566055 w 11499847"/>
              <a:gd name="connsiteY221" fmla="*/ 1319477 h 2403475"/>
              <a:gd name="connsiteX222" fmla="*/ 8535509 w 11499847"/>
              <a:gd name="connsiteY222" fmla="*/ 1268458 h 2403475"/>
              <a:gd name="connsiteX223" fmla="*/ 8455587 w 11499847"/>
              <a:gd name="connsiteY223" fmla="*/ 1238348 h 2403475"/>
              <a:gd name="connsiteX224" fmla="*/ 8347630 w 11499847"/>
              <a:gd name="connsiteY224" fmla="*/ 1191511 h 2403475"/>
              <a:gd name="connsiteX225" fmla="*/ 8299928 w 11499847"/>
              <a:gd name="connsiteY225" fmla="*/ 1089264 h 2403475"/>
              <a:gd name="connsiteX226" fmla="*/ 8345329 w 11499847"/>
              <a:gd name="connsiteY226" fmla="*/ 979489 h 2403475"/>
              <a:gd name="connsiteX227" fmla="*/ 8471697 w 11499847"/>
              <a:gd name="connsiteY227" fmla="*/ 936625 h 2403475"/>
              <a:gd name="connsiteX228" fmla="*/ 7349808 w 11499847"/>
              <a:gd name="connsiteY228" fmla="*/ 936625 h 2403475"/>
              <a:gd name="connsiteX229" fmla="*/ 7541183 w 11499847"/>
              <a:gd name="connsiteY229" fmla="*/ 1014826 h 2403475"/>
              <a:gd name="connsiteX230" fmla="*/ 7619997 w 11499847"/>
              <a:gd name="connsiteY230" fmla="*/ 1203221 h 2403475"/>
              <a:gd name="connsiteX231" fmla="*/ 7541183 w 11499847"/>
              <a:gd name="connsiteY231" fmla="*/ 1391615 h 2403475"/>
              <a:gd name="connsiteX232" fmla="*/ 7349808 w 11499847"/>
              <a:gd name="connsiteY232" fmla="*/ 1470025 h 2403475"/>
              <a:gd name="connsiteX233" fmla="*/ 7158642 w 11499847"/>
              <a:gd name="connsiteY233" fmla="*/ 1391615 h 2403475"/>
              <a:gd name="connsiteX234" fmla="*/ 7080247 w 11499847"/>
              <a:gd name="connsiteY234" fmla="*/ 1203221 h 2403475"/>
              <a:gd name="connsiteX235" fmla="*/ 7158642 w 11499847"/>
              <a:gd name="connsiteY235" fmla="*/ 1014826 h 2403475"/>
              <a:gd name="connsiteX236" fmla="*/ 7349808 w 11499847"/>
              <a:gd name="connsiteY236" fmla="*/ 936625 h 2403475"/>
              <a:gd name="connsiteX237" fmla="*/ 6837427 w 11499847"/>
              <a:gd name="connsiteY237" fmla="*/ 936625 h 2403475"/>
              <a:gd name="connsiteX238" fmla="*/ 6932756 w 11499847"/>
              <a:gd name="connsiteY238" fmla="*/ 951680 h 2403475"/>
              <a:gd name="connsiteX239" fmla="*/ 7008810 w 11499847"/>
              <a:gd name="connsiteY239" fmla="*/ 993499 h 2403475"/>
              <a:gd name="connsiteX240" fmla="*/ 6987439 w 11499847"/>
              <a:gd name="connsiteY240" fmla="*/ 1026745 h 2403475"/>
              <a:gd name="connsiteX241" fmla="*/ 6966278 w 11499847"/>
              <a:gd name="connsiteY241" fmla="*/ 1059991 h 2403475"/>
              <a:gd name="connsiteX242" fmla="*/ 6904891 w 11499847"/>
              <a:gd name="connsiteY242" fmla="*/ 1024863 h 2403475"/>
              <a:gd name="connsiteX243" fmla="*/ 6833027 w 11499847"/>
              <a:gd name="connsiteY243" fmla="*/ 1012526 h 2403475"/>
              <a:gd name="connsiteX244" fmla="*/ 6703338 w 11499847"/>
              <a:gd name="connsiteY244" fmla="*/ 1067727 h 2403475"/>
              <a:gd name="connsiteX245" fmla="*/ 6649912 w 11499847"/>
              <a:gd name="connsiteY245" fmla="*/ 1203221 h 2403475"/>
              <a:gd name="connsiteX246" fmla="*/ 6703338 w 11499847"/>
              <a:gd name="connsiteY246" fmla="*/ 1338923 h 2403475"/>
              <a:gd name="connsiteX247" fmla="*/ 6833027 w 11499847"/>
              <a:gd name="connsiteY247" fmla="*/ 1393915 h 2403475"/>
              <a:gd name="connsiteX248" fmla="*/ 6904891 w 11499847"/>
              <a:gd name="connsiteY248" fmla="*/ 1381787 h 2403475"/>
              <a:gd name="connsiteX249" fmla="*/ 6966278 w 11499847"/>
              <a:gd name="connsiteY249" fmla="*/ 1346450 h 2403475"/>
              <a:gd name="connsiteX250" fmla="*/ 6987439 w 11499847"/>
              <a:gd name="connsiteY250" fmla="*/ 1379696 h 2403475"/>
              <a:gd name="connsiteX251" fmla="*/ 7008810 w 11499847"/>
              <a:gd name="connsiteY251" fmla="*/ 1412942 h 2403475"/>
              <a:gd name="connsiteX252" fmla="*/ 6932756 w 11499847"/>
              <a:gd name="connsiteY252" fmla="*/ 1454970 h 2403475"/>
              <a:gd name="connsiteX253" fmla="*/ 6837427 w 11499847"/>
              <a:gd name="connsiteY253" fmla="*/ 1470025 h 2403475"/>
              <a:gd name="connsiteX254" fmla="*/ 6644674 w 11499847"/>
              <a:gd name="connsiteY254" fmla="*/ 1392242 h 2403475"/>
              <a:gd name="connsiteX255" fmla="*/ 6565897 w 11499847"/>
              <a:gd name="connsiteY255" fmla="*/ 1203221 h 2403475"/>
              <a:gd name="connsiteX256" fmla="*/ 6644674 w 11499847"/>
              <a:gd name="connsiteY256" fmla="*/ 1014408 h 2403475"/>
              <a:gd name="connsiteX257" fmla="*/ 6837427 w 11499847"/>
              <a:gd name="connsiteY257" fmla="*/ 936625 h 2403475"/>
              <a:gd name="connsiteX258" fmla="*/ 501650 w 11499847"/>
              <a:gd name="connsiteY258" fmla="*/ 477838 h 2403475"/>
              <a:gd name="connsiteX259" fmla="*/ 501650 w 11499847"/>
              <a:gd name="connsiteY259" fmla="*/ 981076 h 2403475"/>
              <a:gd name="connsiteX260" fmla="*/ 786010 w 11499847"/>
              <a:gd name="connsiteY260" fmla="*/ 981076 h 2403475"/>
              <a:gd name="connsiteX261" fmla="*/ 1070579 w 11499847"/>
              <a:gd name="connsiteY261" fmla="*/ 981076 h 2403475"/>
              <a:gd name="connsiteX262" fmla="*/ 1253188 w 11499847"/>
              <a:gd name="connsiteY262" fmla="*/ 908588 h 2403475"/>
              <a:gd name="connsiteX263" fmla="*/ 1327150 w 11499847"/>
              <a:gd name="connsiteY263" fmla="*/ 727681 h 2403475"/>
              <a:gd name="connsiteX264" fmla="*/ 1253188 w 11499847"/>
              <a:gd name="connsiteY264" fmla="*/ 548446 h 2403475"/>
              <a:gd name="connsiteX265" fmla="*/ 1070579 w 11499847"/>
              <a:gd name="connsiteY265" fmla="*/ 477838 h 2403475"/>
              <a:gd name="connsiteX266" fmla="*/ 501650 w 11499847"/>
              <a:gd name="connsiteY266" fmla="*/ 477838 h 2403475"/>
              <a:gd name="connsiteX267" fmla="*/ 6675435 w 11499847"/>
              <a:gd name="connsiteY267" fmla="*/ 336550 h 2403475"/>
              <a:gd name="connsiteX268" fmla="*/ 6675435 w 11499847"/>
              <a:gd name="connsiteY268" fmla="*/ 487363 h 2403475"/>
              <a:gd name="connsiteX269" fmla="*/ 6808467 w 11499847"/>
              <a:gd name="connsiteY269" fmla="*/ 487363 h 2403475"/>
              <a:gd name="connsiteX270" fmla="*/ 6865570 w 11499847"/>
              <a:gd name="connsiteY270" fmla="*/ 465370 h 2403475"/>
              <a:gd name="connsiteX271" fmla="*/ 6888160 w 11499847"/>
              <a:gd name="connsiteY271" fmla="*/ 411957 h 2403475"/>
              <a:gd name="connsiteX272" fmla="*/ 6865570 w 11499847"/>
              <a:gd name="connsiteY272" fmla="*/ 358334 h 2403475"/>
              <a:gd name="connsiteX273" fmla="*/ 6808467 w 11499847"/>
              <a:gd name="connsiteY273" fmla="*/ 336550 h 2403475"/>
              <a:gd name="connsiteX274" fmla="*/ 6675435 w 11499847"/>
              <a:gd name="connsiteY274" fmla="*/ 336550 h 2403475"/>
              <a:gd name="connsiteX275" fmla="*/ 6675435 w 11499847"/>
              <a:gd name="connsiteY275" fmla="*/ 122238 h 2403475"/>
              <a:gd name="connsiteX276" fmla="*/ 6675435 w 11499847"/>
              <a:gd name="connsiteY276" fmla="*/ 265113 h 2403475"/>
              <a:gd name="connsiteX277" fmla="*/ 6795279 w 11499847"/>
              <a:gd name="connsiteY277" fmla="*/ 265113 h 2403475"/>
              <a:gd name="connsiteX278" fmla="*/ 6848404 w 11499847"/>
              <a:gd name="connsiteY278" fmla="*/ 244673 h 2403475"/>
              <a:gd name="connsiteX279" fmla="*/ 6869110 w 11499847"/>
              <a:gd name="connsiteY279" fmla="*/ 193571 h 2403475"/>
              <a:gd name="connsiteX280" fmla="*/ 6848404 w 11499847"/>
              <a:gd name="connsiteY280" fmla="*/ 142679 h 2403475"/>
              <a:gd name="connsiteX281" fmla="*/ 6795279 w 11499847"/>
              <a:gd name="connsiteY281" fmla="*/ 122238 h 2403475"/>
              <a:gd name="connsiteX282" fmla="*/ 6675435 w 11499847"/>
              <a:gd name="connsiteY282" fmla="*/ 122238 h 2403475"/>
              <a:gd name="connsiteX283" fmla="*/ 8850791 w 11499847"/>
              <a:gd name="connsiteY283" fmla="*/ 114300 h 2403475"/>
              <a:gd name="connsiteX284" fmla="*/ 8719837 w 11499847"/>
              <a:gd name="connsiteY284" fmla="*/ 169657 h 2403475"/>
              <a:gd name="connsiteX285" fmla="*/ 8666160 w 11499847"/>
              <a:gd name="connsiteY285" fmla="*/ 304905 h 2403475"/>
              <a:gd name="connsiteX286" fmla="*/ 8719837 w 11499847"/>
              <a:gd name="connsiteY286" fmla="*/ 439943 h 2403475"/>
              <a:gd name="connsiteX287" fmla="*/ 8850791 w 11499847"/>
              <a:gd name="connsiteY287" fmla="*/ 495300 h 2403475"/>
              <a:gd name="connsiteX288" fmla="*/ 8982163 w 11499847"/>
              <a:gd name="connsiteY288" fmla="*/ 440153 h 2403475"/>
              <a:gd name="connsiteX289" fmla="*/ 9036048 w 11499847"/>
              <a:gd name="connsiteY289" fmla="*/ 304905 h 2403475"/>
              <a:gd name="connsiteX290" fmla="*/ 8981954 w 11499847"/>
              <a:gd name="connsiteY290" fmla="*/ 169657 h 2403475"/>
              <a:gd name="connsiteX291" fmla="*/ 8850791 w 11499847"/>
              <a:gd name="connsiteY291" fmla="*/ 114300 h 2403475"/>
              <a:gd name="connsiteX292" fmla="*/ 7335415 w 11499847"/>
              <a:gd name="connsiteY292" fmla="*/ 114300 h 2403475"/>
              <a:gd name="connsiteX293" fmla="*/ 7203974 w 11499847"/>
              <a:gd name="connsiteY293" fmla="*/ 169657 h 2403475"/>
              <a:gd name="connsiteX294" fmla="*/ 7150097 w 11499847"/>
              <a:gd name="connsiteY294" fmla="*/ 304905 h 2403475"/>
              <a:gd name="connsiteX295" fmla="*/ 7203974 w 11499847"/>
              <a:gd name="connsiteY295" fmla="*/ 439943 h 2403475"/>
              <a:gd name="connsiteX296" fmla="*/ 7335415 w 11499847"/>
              <a:gd name="connsiteY296" fmla="*/ 495300 h 2403475"/>
              <a:gd name="connsiteX297" fmla="*/ 7467486 w 11499847"/>
              <a:gd name="connsiteY297" fmla="*/ 440153 h 2403475"/>
              <a:gd name="connsiteX298" fmla="*/ 7521572 w 11499847"/>
              <a:gd name="connsiteY298" fmla="*/ 304905 h 2403475"/>
              <a:gd name="connsiteX299" fmla="*/ 7467067 w 11499847"/>
              <a:gd name="connsiteY299" fmla="*/ 169657 h 2403475"/>
              <a:gd name="connsiteX300" fmla="*/ 7335415 w 11499847"/>
              <a:gd name="connsiteY300" fmla="*/ 114300 h 2403475"/>
              <a:gd name="connsiteX301" fmla="*/ 9237660 w 11499847"/>
              <a:gd name="connsiteY301" fmla="*/ 49213 h 2403475"/>
              <a:gd name="connsiteX302" fmla="*/ 9339260 w 11499847"/>
              <a:gd name="connsiteY302" fmla="*/ 49213 h 2403475"/>
              <a:gd name="connsiteX303" fmla="*/ 9458322 w 11499847"/>
              <a:gd name="connsiteY303" fmla="*/ 242888 h 2403475"/>
              <a:gd name="connsiteX304" fmla="*/ 9578972 w 11499847"/>
              <a:gd name="connsiteY304" fmla="*/ 436563 h 2403475"/>
              <a:gd name="connsiteX305" fmla="*/ 9578972 w 11499847"/>
              <a:gd name="connsiteY305" fmla="*/ 49213 h 2403475"/>
              <a:gd name="connsiteX306" fmla="*/ 9656760 w 11499847"/>
              <a:gd name="connsiteY306" fmla="*/ 49213 h 2403475"/>
              <a:gd name="connsiteX307" fmla="*/ 9656760 w 11499847"/>
              <a:gd name="connsiteY307" fmla="*/ 560388 h 2403475"/>
              <a:gd name="connsiteX308" fmla="*/ 9561510 w 11499847"/>
              <a:gd name="connsiteY308" fmla="*/ 560388 h 2403475"/>
              <a:gd name="connsiteX309" fmla="*/ 9439272 w 11499847"/>
              <a:gd name="connsiteY309" fmla="*/ 363538 h 2403475"/>
              <a:gd name="connsiteX310" fmla="*/ 9317035 w 11499847"/>
              <a:gd name="connsiteY310" fmla="*/ 165101 h 2403475"/>
              <a:gd name="connsiteX311" fmla="*/ 9317035 w 11499847"/>
              <a:gd name="connsiteY311" fmla="*/ 560388 h 2403475"/>
              <a:gd name="connsiteX312" fmla="*/ 9237660 w 11499847"/>
              <a:gd name="connsiteY312" fmla="*/ 560388 h 2403475"/>
              <a:gd name="connsiteX313" fmla="*/ 8126410 w 11499847"/>
              <a:gd name="connsiteY313" fmla="*/ 49213 h 2403475"/>
              <a:gd name="connsiteX314" fmla="*/ 8529635 w 11499847"/>
              <a:gd name="connsiteY314" fmla="*/ 49213 h 2403475"/>
              <a:gd name="connsiteX315" fmla="*/ 8529635 w 11499847"/>
              <a:gd name="connsiteY315" fmla="*/ 125413 h 2403475"/>
              <a:gd name="connsiteX316" fmla="*/ 8369298 w 11499847"/>
              <a:gd name="connsiteY316" fmla="*/ 125413 h 2403475"/>
              <a:gd name="connsiteX317" fmla="*/ 8369298 w 11499847"/>
              <a:gd name="connsiteY317" fmla="*/ 560388 h 2403475"/>
              <a:gd name="connsiteX318" fmla="*/ 8285160 w 11499847"/>
              <a:gd name="connsiteY318" fmla="*/ 560388 h 2403475"/>
              <a:gd name="connsiteX319" fmla="*/ 8285160 w 11499847"/>
              <a:gd name="connsiteY319" fmla="*/ 125413 h 2403475"/>
              <a:gd name="connsiteX320" fmla="*/ 8126410 w 11499847"/>
              <a:gd name="connsiteY320" fmla="*/ 125413 h 2403475"/>
              <a:gd name="connsiteX321" fmla="*/ 6592885 w 11499847"/>
              <a:gd name="connsiteY321" fmla="*/ 49213 h 2403475"/>
              <a:gd name="connsiteX322" fmla="*/ 6795851 w 11499847"/>
              <a:gd name="connsiteY322" fmla="*/ 49213 h 2403475"/>
              <a:gd name="connsiteX323" fmla="*/ 6907775 w 11499847"/>
              <a:gd name="connsiteY323" fmla="*/ 87875 h 2403475"/>
              <a:gd name="connsiteX324" fmla="*/ 6952670 w 11499847"/>
              <a:gd name="connsiteY324" fmla="*/ 185680 h 2403475"/>
              <a:gd name="connsiteX325" fmla="*/ 6936382 w 11499847"/>
              <a:gd name="connsiteY325" fmla="*/ 245658 h 2403475"/>
              <a:gd name="connsiteX326" fmla="*/ 6892114 w 11499847"/>
              <a:gd name="connsiteY326" fmla="*/ 288709 h 2403475"/>
              <a:gd name="connsiteX327" fmla="*/ 6950791 w 11499847"/>
              <a:gd name="connsiteY327" fmla="*/ 339492 h 2403475"/>
              <a:gd name="connsiteX328" fmla="*/ 6972298 w 11499847"/>
              <a:gd name="connsiteY328" fmla="*/ 412845 h 2403475"/>
              <a:gd name="connsiteX329" fmla="*/ 6926359 w 11499847"/>
              <a:gd name="connsiteY329" fmla="*/ 517546 h 2403475"/>
              <a:gd name="connsiteX330" fmla="*/ 6808798 w 11499847"/>
              <a:gd name="connsiteY330" fmla="*/ 560388 h 2403475"/>
              <a:gd name="connsiteX331" fmla="*/ 6592885 w 11499847"/>
              <a:gd name="connsiteY331" fmla="*/ 560388 h 2403475"/>
              <a:gd name="connsiteX332" fmla="*/ 6592885 w 11499847"/>
              <a:gd name="connsiteY332" fmla="*/ 49213 h 2403475"/>
              <a:gd name="connsiteX333" fmla="*/ 8850790 w 11499847"/>
              <a:gd name="connsiteY333" fmla="*/ 38100 h 2403475"/>
              <a:gd name="connsiteX334" fmla="*/ 9041603 w 11499847"/>
              <a:gd name="connsiteY334" fmla="*/ 116301 h 2403475"/>
              <a:gd name="connsiteX335" fmla="*/ 9120185 w 11499847"/>
              <a:gd name="connsiteY335" fmla="*/ 304905 h 2403475"/>
              <a:gd name="connsiteX336" fmla="*/ 9041603 w 11499847"/>
              <a:gd name="connsiteY336" fmla="*/ 493090 h 2403475"/>
              <a:gd name="connsiteX337" fmla="*/ 8850790 w 11499847"/>
              <a:gd name="connsiteY337" fmla="*/ 571500 h 2403475"/>
              <a:gd name="connsiteX338" fmla="*/ 8660186 w 11499847"/>
              <a:gd name="connsiteY338" fmla="*/ 493090 h 2403475"/>
              <a:gd name="connsiteX339" fmla="*/ 8582022 w 11499847"/>
              <a:gd name="connsiteY339" fmla="*/ 304905 h 2403475"/>
              <a:gd name="connsiteX340" fmla="*/ 8660186 w 11499847"/>
              <a:gd name="connsiteY340" fmla="*/ 116301 h 2403475"/>
              <a:gd name="connsiteX341" fmla="*/ 8850790 w 11499847"/>
              <a:gd name="connsiteY341" fmla="*/ 38100 h 2403475"/>
              <a:gd name="connsiteX342" fmla="*/ 7870035 w 11499847"/>
              <a:gd name="connsiteY342" fmla="*/ 38100 h 2403475"/>
              <a:gd name="connsiteX343" fmla="*/ 7871499 w 11499847"/>
              <a:gd name="connsiteY343" fmla="*/ 38100 h 2403475"/>
              <a:gd name="connsiteX344" fmla="*/ 7955187 w 11499847"/>
              <a:gd name="connsiteY344" fmla="*/ 51273 h 2403475"/>
              <a:gd name="connsiteX345" fmla="*/ 8025067 w 11499847"/>
              <a:gd name="connsiteY345" fmla="*/ 86401 h 2403475"/>
              <a:gd name="connsiteX346" fmla="*/ 8004563 w 11499847"/>
              <a:gd name="connsiteY346" fmla="*/ 118811 h 2403475"/>
              <a:gd name="connsiteX347" fmla="*/ 7984060 w 11499847"/>
              <a:gd name="connsiteY347" fmla="*/ 151429 h 2403475"/>
              <a:gd name="connsiteX348" fmla="*/ 7926943 w 11499847"/>
              <a:gd name="connsiteY348" fmla="*/ 122574 h 2403475"/>
              <a:gd name="connsiteX349" fmla="*/ 7869198 w 11499847"/>
              <a:gd name="connsiteY349" fmla="*/ 112538 h 2403475"/>
              <a:gd name="connsiteX350" fmla="*/ 7802666 w 11499847"/>
              <a:gd name="connsiteY350" fmla="*/ 133865 h 2403475"/>
              <a:gd name="connsiteX351" fmla="*/ 7780907 w 11499847"/>
              <a:gd name="connsiteY351" fmla="*/ 185721 h 2403475"/>
              <a:gd name="connsiteX352" fmla="*/ 7811035 w 11499847"/>
              <a:gd name="connsiteY352" fmla="*/ 236949 h 2403475"/>
              <a:gd name="connsiteX353" fmla="*/ 7891166 w 11499847"/>
              <a:gd name="connsiteY353" fmla="*/ 266849 h 2403475"/>
              <a:gd name="connsiteX354" fmla="*/ 7998914 w 11499847"/>
              <a:gd name="connsiteY354" fmla="*/ 313896 h 2403475"/>
              <a:gd name="connsiteX355" fmla="*/ 8047035 w 11499847"/>
              <a:gd name="connsiteY355" fmla="*/ 415934 h 2403475"/>
              <a:gd name="connsiteX356" fmla="*/ 7999751 w 11499847"/>
              <a:gd name="connsiteY356" fmla="*/ 527381 h 2403475"/>
              <a:gd name="connsiteX357" fmla="*/ 7866478 w 11499847"/>
              <a:gd name="connsiteY357" fmla="*/ 571500 h 2403475"/>
              <a:gd name="connsiteX358" fmla="*/ 7761659 w 11499847"/>
              <a:gd name="connsiteY358" fmla="*/ 554145 h 2403475"/>
              <a:gd name="connsiteX359" fmla="*/ 7685085 w 11499847"/>
              <a:gd name="connsiteY359" fmla="*/ 512954 h 2403475"/>
              <a:gd name="connsiteX360" fmla="*/ 7725883 w 11499847"/>
              <a:gd name="connsiteY360" fmla="*/ 447925 h 2403475"/>
              <a:gd name="connsiteX361" fmla="*/ 7793879 w 11499847"/>
              <a:gd name="connsiteY361" fmla="*/ 483053 h 2403475"/>
              <a:gd name="connsiteX362" fmla="*/ 7867106 w 11499847"/>
              <a:gd name="connsiteY362" fmla="*/ 497063 h 2403475"/>
              <a:gd name="connsiteX363" fmla="*/ 7939496 w 11499847"/>
              <a:gd name="connsiteY363" fmla="*/ 475108 h 2403475"/>
              <a:gd name="connsiteX364" fmla="*/ 7964393 w 11499847"/>
              <a:gd name="connsiteY364" fmla="*/ 420952 h 2403475"/>
              <a:gd name="connsiteX365" fmla="*/ 7933847 w 11499847"/>
              <a:gd name="connsiteY365" fmla="*/ 369933 h 2403475"/>
              <a:gd name="connsiteX366" fmla="*/ 7853925 w 11499847"/>
              <a:gd name="connsiteY366" fmla="*/ 339823 h 2403475"/>
              <a:gd name="connsiteX367" fmla="*/ 7745968 w 11499847"/>
              <a:gd name="connsiteY367" fmla="*/ 292986 h 2403475"/>
              <a:gd name="connsiteX368" fmla="*/ 7698266 w 11499847"/>
              <a:gd name="connsiteY368" fmla="*/ 190739 h 2403475"/>
              <a:gd name="connsiteX369" fmla="*/ 7743666 w 11499847"/>
              <a:gd name="connsiteY369" fmla="*/ 80964 h 2403475"/>
              <a:gd name="connsiteX370" fmla="*/ 7870035 w 11499847"/>
              <a:gd name="connsiteY370" fmla="*/ 38100 h 2403475"/>
              <a:gd name="connsiteX371" fmla="*/ 7334624 w 11499847"/>
              <a:gd name="connsiteY371" fmla="*/ 38100 h 2403475"/>
              <a:gd name="connsiteX372" fmla="*/ 7525363 w 11499847"/>
              <a:gd name="connsiteY372" fmla="*/ 116301 h 2403475"/>
              <a:gd name="connsiteX373" fmla="*/ 7604123 w 11499847"/>
              <a:gd name="connsiteY373" fmla="*/ 304905 h 2403475"/>
              <a:gd name="connsiteX374" fmla="*/ 7525363 w 11499847"/>
              <a:gd name="connsiteY374" fmla="*/ 493090 h 2403475"/>
              <a:gd name="connsiteX375" fmla="*/ 7334624 w 11499847"/>
              <a:gd name="connsiteY375" fmla="*/ 571500 h 2403475"/>
              <a:gd name="connsiteX376" fmla="*/ 7144094 w 11499847"/>
              <a:gd name="connsiteY376" fmla="*/ 493090 h 2403475"/>
              <a:gd name="connsiteX377" fmla="*/ 7065960 w 11499847"/>
              <a:gd name="connsiteY377" fmla="*/ 304905 h 2403475"/>
              <a:gd name="connsiteX378" fmla="*/ 7144094 w 11499847"/>
              <a:gd name="connsiteY378" fmla="*/ 116301 h 2403475"/>
              <a:gd name="connsiteX379" fmla="*/ 7334624 w 11499847"/>
              <a:gd name="connsiteY379" fmla="*/ 38100 h 2403475"/>
              <a:gd name="connsiteX380" fmla="*/ 2766077 w 11499847"/>
              <a:gd name="connsiteY380" fmla="*/ 0 h 2403475"/>
              <a:gd name="connsiteX381" fmla="*/ 3146531 w 11499847"/>
              <a:gd name="connsiteY381" fmla="*/ 51449 h 2403475"/>
              <a:gd name="connsiteX382" fmla="*/ 3467375 w 11499847"/>
              <a:gd name="connsiteY382" fmla="*/ 204124 h 2403475"/>
              <a:gd name="connsiteX383" fmla="*/ 3340627 w 11499847"/>
              <a:gd name="connsiteY383" fmla="*/ 403228 h 2403475"/>
              <a:gd name="connsiteX384" fmla="*/ 3213880 w 11499847"/>
              <a:gd name="connsiteY384" fmla="*/ 602542 h 2403475"/>
              <a:gd name="connsiteX385" fmla="*/ 3009743 w 11499847"/>
              <a:gd name="connsiteY385" fmla="*/ 496716 h 2403475"/>
              <a:gd name="connsiteX386" fmla="*/ 2766077 w 11499847"/>
              <a:gd name="connsiteY386" fmla="*/ 457606 h 2403475"/>
              <a:gd name="connsiteX387" fmla="*/ 2232314 w 11499847"/>
              <a:gd name="connsiteY387" fmla="*/ 681180 h 2403475"/>
              <a:gd name="connsiteX388" fmla="*/ 2012073 w 11499847"/>
              <a:gd name="connsiteY388" fmla="*/ 1198391 h 2403475"/>
              <a:gd name="connsiteX389" fmla="*/ 2232314 w 11499847"/>
              <a:gd name="connsiteY389" fmla="*/ 1721250 h 2403475"/>
              <a:gd name="connsiteX390" fmla="*/ 2766077 w 11499847"/>
              <a:gd name="connsiteY390" fmla="*/ 1942732 h 2403475"/>
              <a:gd name="connsiteX391" fmla="*/ 3050111 w 11499847"/>
              <a:gd name="connsiteY391" fmla="*/ 1886682 h 2403475"/>
              <a:gd name="connsiteX392" fmla="*/ 3289594 w 11499847"/>
              <a:gd name="connsiteY392" fmla="*/ 1722086 h 2403475"/>
              <a:gd name="connsiteX393" fmla="*/ 3543925 w 11499847"/>
              <a:gd name="connsiteY393" fmla="*/ 1095493 h 2403475"/>
              <a:gd name="connsiteX394" fmla="*/ 3921866 w 11499847"/>
              <a:gd name="connsiteY394" fmla="*/ 345714 h 2403475"/>
              <a:gd name="connsiteX395" fmla="*/ 4300646 w 11499847"/>
              <a:gd name="connsiteY395" fmla="*/ 92441 h 2403475"/>
              <a:gd name="connsiteX396" fmla="*/ 4787977 w 11499847"/>
              <a:gd name="connsiteY396" fmla="*/ 0 h 2403475"/>
              <a:gd name="connsiteX397" fmla="*/ 5168221 w 11499847"/>
              <a:gd name="connsiteY397" fmla="*/ 54796 h 2403475"/>
              <a:gd name="connsiteX398" fmla="*/ 5489275 w 11499847"/>
              <a:gd name="connsiteY398" fmla="*/ 210607 h 2403475"/>
              <a:gd name="connsiteX399" fmla="*/ 5364200 w 11499847"/>
              <a:gd name="connsiteY399" fmla="*/ 409921 h 2403475"/>
              <a:gd name="connsiteX400" fmla="*/ 5239125 w 11499847"/>
              <a:gd name="connsiteY400" fmla="*/ 609025 h 2403475"/>
              <a:gd name="connsiteX401" fmla="*/ 5031643 w 11499847"/>
              <a:gd name="connsiteY401" fmla="*/ 500480 h 2403475"/>
              <a:gd name="connsiteX402" fmla="*/ 4784631 w 11499847"/>
              <a:gd name="connsiteY402" fmla="*/ 460952 h 2403475"/>
              <a:gd name="connsiteX403" fmla="*/ 4264462 w 11499847"/>
              <a:gd name="connsiteY403" fmla="*/ 679089 h 2403475"/>
              <a:gd name="connsiteX404" fmla="*/ 4050287 w 11499847"/>
              <a:gd name="connsiteY404" fmla="*/ 1198391 h 2403475"/>
              <a:gd name="connsiteX405" fmla="*/ 4262370 w 11499847"/>
              <a:gd name="connsiteY405" fmla="*/ 1725223 h 2403475"/>
              <a:gd name="connsiteX406" fmla="*/ 4778147 w 11499847"/>
              <a:gd name="connsiteY406" fmla="*/ 1945870 h 2403475"/>
              <a:gd name="connsiteX407" fmla="*/ 5191438 w 11499847"/>
              <a:gd name="connsiteY407" fmla="*/ 1804280 h 2403475"/>
              <a:gd name="connsiteX408" fmla="*/ 5426737 w 11499847"/>
              <a:gd name="connsiteY408" fmla="*/ 1445390 h 2403475"/>
              <a:gd name="connsiteX409" fmla="*/ 4708917 w 11499847"/>
              <a:gd name="connsiteY409" fmla="*/ 1445390 h 2403475"/>
              <a:gd name="connsiteX410" fmla="*/ 4850515 w 11499847"/>
              <a:gd name="connsiteY410" fmla="*/ 1223279 h 2403475"/>
              <a:gd name="connsiteX411" fmla="*/ 4992113 w 11499847"/>
              <a:gd name="connsiteY411" fmla="*/ 1000960 h 2403475"/>
              <a:gd name="connsiteX412" fmla="*/ 5457901 w 11499847"/>
              <a:gd name="connsiteY412" fmla="*/ 1000960 h 2403475"/>
              <a:gd name="connsiteX413" fmla="*/ 5924108 w 11499847"/>
              <a:gd name="connsiteY413" fmla="*/ 1000960 h 2403475"/>
              <a:gd name="connsiteX414" fmla="*/ 5936030 w 11499847"/>
              <a:gd name="connsiteY414" fmla="*/ 1100094 h 2403475"/>
              <a:gd name="connsiteX415" fmla="*/ 5940422 w 11499847"/>
              <a:gd name="connsiteY415" fmla="*/ 1201738 h 2403475"/>
              <a:gd name="connsiteX416" fmla="*/ 5600963 w 11499847"/>
              <a:gd name="connsiteY416" fmla="*/ 2050860 h 2403475"/>
              <a:gd name="connsiteX417" fmla="*/ 4764970 w 11499847"/>
              <a:gd name="connsiteY417" fmla="*/ 2403475 h 2403475"/>
              <a:gd name="connsiteX418" fmla="*/ 4178290 w 11499847"/>
              <a:gd name="connsiteY418" fmla="*/ 2262513 h 2403475"/>
              <a:gd name="connsiteX419" fmla="*/ 3757265 w 11499847"/>
              <a:gd name="connsiteY419" fmla="*/ 1886682 h 2403475"/>
              <a:gd name="connsiteX420" fmla="*/ 3332469 w 11499847"/>
              <a:gd name="connsiteY420" fmla="*/ 2263558 h 2403475"/>
              <a:gd name="connsiteX421" fmla="*/ 2749555 w 11499847"/>
              <a:gd name="connsiteY421" fmla="*/ 2403475 h 2403475"/>
              <a:gd name="connsiteX422" fmla="*/ 2242563 w 11499847"/>
              <a:gd name="connsiteY422" fmla="*/ 2295766 h 2403475"/>
              <a:gd name="connsiteX423" fmla="*/ 1844121 w 11499847"/>
              <a:gd name="connsiteY423" fmla="*/ 2005266 h 2403475"/>
              <a:gd name="connsiteX424" fmla="*/ 1583096 w 11499847"/>
              <a:gd name="connsiteY424" fmla="*/ 2257493 h 2403475"/>
              <a:gd name="connsiteX425" fmla="*/ 1188838 w 11499847"/>
              <a:gd name="connsiteY425" fmla="*/ 2354117 h 2403475"/>
              <a:gd name="connsiteX426" fmla="*/ 0 w 11499847"/>
              <a:gd name="connsiteY426" fmla="*/ 2354117 h 2403475"/>
              <a:gd name="connsiteX427" fmla="*/ 0 w 11499847"/>
              <a:gd name="connsiteY427" fmla="*/ 1201738 h 2403475"/>
              <a:gd name="connsiteX428" fmla="*/ 0 w 11499847"/>
              <a:gd name="connsiteY428" fmla="*/ 49358 h 2403475"/>
              <a:gd name="connsiteX429" fmla="*/ 538575 w 11499847"/>
              <a:gd name="connsiteY429" fmla="*/ 49358 h 2403475"/>
              <a:gd name="connsiteX430" fmla="*/ 1076940 w 11499847"/>
              <a:gd name="connsiteY430" fmla="*/ 49358 h 2403475"/>
              <a:gd name="connsiteX431" fmla="*/ 1523487 w 11499847"/>
              <a:gd name="connsiteY431" fmla="*/ 176099 h 2403475"/>
              <a:gd name="connsiteX432" fmla="*/ 1774892 w 11499847"/>
              <a:gd name="connsiteY432" fmla="*/ 500480 h 2403475"/>
              <a:gd name="connsiteX433" fmla="*/ 2196549 w 11499847"/>
              <a:gd name="connsiteY433" fmla="*/ 137826 h 2403475"/>
              <a:gd name="connsiteX434" fmla="*/ 2766077 w 11499847"/>
              <a:gd name="connsiteY434" fmla="*/ 0 h 240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Lst>
            <a:rect l="l" t="t" r="r" b="b"/>
            <a:pathLst>
              <a:path w="11499847" h="2403475">
                <a:moveTo>
                  <a:pt x="8982072" y="1919288"/>
                </a:moveTo>
                <a:cubicBezTo>
                  <a:pt x="8982072" y="2105026"/>
                  <a:pt x="8982072" y="2105026"/>
                  <a:pt x="8982072" y="2105026"/>
                </a:cubicBezTo>
                <a:cubicBezTo>
                  <a:pt x="9098233" y="2105026"/>
                  <a:pt x="9098233" y="2105026"/>
                  <a:pt x="9098233" y="2105026"/>
                </a:cubicBezTo>
                <a:cubicBezTo>
                  <a:pt x="9124975" y="2105026"/>
                  <a:pt x="9148166" y="2096202"/>
                  <a:pt x="9164880" y="2080233"/>
                </a:cubicBezTo>
                <a:cubicBezTo>
                  <a:pt x="9181594" y="2064055"/>
                  <a:pt x="9191622" y="2040732"/>
                  <a:pt x="9191622" y="2011737"/>
                </a:cubicBezTo>
                <a:cubicBezTo>
                  <a:pt x="9191622" y="1983792"/>
                  <a:pt x="9181594" y="1960680"/>
                  <a:pt x="9164880" y="1944501"/>
                </a:cubicBezTo>
                <a:cubicBezTo>
                  <a:pt x="9148166" y="1928323"/>
                  <a:pt x="9124975" y="1919288"/>
                  <a:pt x="9098233" y="1919288"/>
                </a:cubicBezTo>
                <a:cubicBezTo>
                  <a:pt x="8982072" y="1919288"/>
                  <a:pt x="8982072" y="1919288"/>
                  <a:pt x="8982072" y="1919288"/>
                </a:cubicBezTo>
                <a:close/>
                <a:moveTo>
                  <a:pt x="7280272" y="1919288"/>
                </a:moveTo>
                <a:cubicBezTo>
                  <a:pt x="7280272" y="2097088"/>
                  <a:pt x="7280272" y="2097088"/>
                  <a:pt x="7280272" y="2097088"/>
                </a:cubicBezTo>
                <a:cubicBezTo>
                  <a:pt x="7404503" y="2097088"/>
                  <a:pt x="7404503" y="2097088"/>
                  <a:pt x="7404503" y="2097088"/>
                </a:cubicBezTo>
                <a:cubicBezTo>
                  <a:pt x="7430689" y="2097088"/>
                  <a:pt x="7453105" y="2088711"/>
                  <a:pt x="7469027" y="2073423"/>
                </a:cubicBezTo>
                <a:cubicBezTo>
                  <a:pt x="7485158" y="2058136"/>
                  <a:pt x="7494585" y="2035937"/>
                  <a:pt x="7494585" y="2008502"/>
                </a:cubicBezTo>
                <a:cubicBezTo>
                  <a:pt x="7494585" y="1981487"/>
                  <a:pt x="7485158" y="1959078"/>
                  <a:pt x="7469027" y="1943581"/>
                </a:cubicBezTo>
                <a:cubicBezTo>
                  <a:pt x="7453105" y="1927874"/>
                  <a:pt x="7430689" y="1919288"/>
                  <a:pt x="7404503" y="1919288"/>
                </a:cubicBezTo>
                <a:cubicBezTo>
                  <a:pt x="7280272" y="1919288"/>
                  <a:pt x="7280272" y="1919288"/>
                  <a:pt x="7280272" y="1919288"/>
                </a:cubicBezTo>
                <a:close/>
                <a:moveTo>
                  <a:pt x="7945015" y="1909763"/>
                </a:moveTo>
                <a:cubicBezTo>
                  <a:pt x="7893445" y="1909763"/>
                  <a:pt x="7847115" y="1930941"/>
                  <a:pt x="7813574" y="1965330"/>
                </a:cubicBezTo>
                <a:cubicBezTo>
                  <a:pt x="7780242" y="1999719"/>
                  <a:pt x="7759697" y="2047317"/>
                  <a:pt x="7759697" y="2100368"/>
                </a:cubicBezTo>
                <a:cubicBezTo>
                  <a:pt x="7759697" y="2153419"/>
                  <a:pt x="7780242" y="2201227"/>
                  <a:pt x="7813574" y="2235406"/>
                </a:cubicBezTo>
                <a:cubicBezTo>
                  <a:pt x="7847115" y="2269795"/>
                  <a:pt x="7893445" y="2290763"/>
                  <a:pt x="7945015" y="2290763"/>
                </a:cubicBezTo>
                <a:cubicBezTo>
                  <a:pt x="7997215" y="2290763"/>
                  <a:pt x="8043544" y="2270004"/>
                  <a:pt x="8077086" y="2235825"/>
                </a:cubicBezTo>
                <a:cubicBezTo>
                  <a:pt x="8110628" y="2201437"/>
                  <a:pt x="8131172" y="2153838"/>
                  <a:pt x="8131172" y="2100368"/>
                </a:cubicBezTo>
                <a:cubicBezTo>
                  <a:pt x="8131172" y="2047317"/>
                  <a:pt x="8110418" y="1999719"/>
                  <a:pt x="8076876" y="1965330"/>
                </a:cubicBezTo>
                <a:cubicBezTo>
                  <a:pt x="8043334" y="1930941"/>
                  <a:pt x="7996796" y="1909763"/>
                  <a:pt x="7945015" y="1909763"/>
                </a:cubicBezTo>
                <a:close/>
                <a:moveTo>
                  <a:pt x="8899522" y="1844675"/>
                </a:moveTo>
                <a:cubicBezTo>
                  <a:pt x="9098598" y="1844675"/>
                  <a:pt x="9098598" y="1844675"/>
                  <a:pt x="9098598" y="1844675"/>
                </a:cubicBezTo>
                <a:cubicBezTo>
                  <a:pt x="9152872" y="1844675"/>
                  <a:pt x="9197507" y="1862857"/>
                  <a:pt x="9228521" y="1892741"/>
                </a:cubicBezTo>
                <a:cubicBezTo>
                  <a:pt x="9259744" y="1922835"/>
                  <a:pt x="9277347" y="1964423"/>
                  <a:pt x="9277347" y="2011236"/>
                </a:cubicBezTo>
                <a:cubicBezTo>
                  <a:pt x="9277347" y="2057839"/>
                  <a:pt x="9259744" y="2099427"/>
                  <a:pt x="9228521" y="2129521"/>
                </a:cubicBezTo>
                <a:cubicBezTo>
                  <a:pt x="9197507" y="2159405"/>
                  <a:pt x="9152872" y="2177796"/>
                  <a:pt x="9098598" y="2177796"/>
                </a:cubicBezTo>
                <a:cubicBezTo>
                  <a:pt x="8982086" y="2177796"/>
                  <a:pt x="8982086" y="2177796"/>
                  <a:pt x="8982086" y="2177796"/>
                </a:cubicBezTo>
                <a:cubicBezTo>
                  <a:pt x="8982086" y="2355850"/>
                  <a:pt x="8982086" y="2355850"/>
                  <a:pt x="8982086" y="2355850"/>
                </a:cubicBezTo>
                <a:cubicBezTo>
                  <a:pt x="8899522" y="2355850"/>
                  <a:pt x="8899522" y="2355850"/>
                  <a:pt x="8899522" y="2355850"/>
                </a:cubicBezTo>
                <a:cubicBezTo>
                  <a:pt x="8899522" y="1844675"/>
                  <a:pt x="8899522" y="1844675"/>
                  <a:pt x="8899522" y="1844675"/>
                </a:cubicBezTo>
                <a:close/>
                <a:moveTo>
                  <a:pt x="8324847" y="1844675"/>
                </a:moveTo>
                <a:cubicBezTo>
                  <a:pt x="8407608" y="1844675"/>
                  <a:pt x="8407608" y="1844675"/>
                  <a:pt x="8407608" y="1844675"/>
                </a:cubicBezTo>
                <a:cubicBezTo>
                  <a:pt x="8407608" y="2158090"/>
                  <a:pt x="8407608" y="2158090"/>
                  <a:pt x="8407608" y="2158090"/>
                </a:cubicBezTo>
                <a:cubicBezTo>
                  <a:pt x="8407608" y="2195307"/>
                  <a:pt x="8420389" y="2228551"/>
                  <a:pt x="8443017" y="2252595"/>
                </a:cubicBezTo>
                <a:cubicBezTo>
                  <a:pt x="8465855" y="2276431"/>
                  <a:pt x="8498331" y="2291066"/>
                  <a:pt x="8537931" y="2291066"/>
                </a:cubicBezTo>
                <a:cubicBezTo>
                  <a:pt x="8576692" y="2291066"/>
                  <a:pt x="8609168" y="2276431"/>
                  <a:pt x="8631797" y="2252595"/>
                </a:cubicBezTo>
                <a:cubicBezTo>
                  <a:pt x="8654425" y="2228551"/>
                  <a:pt x="8667415" y="2195307"/>
                  <a:pt x="8667415" y="2158090"/>
                </a:cubicBezTo>
                <a:cubicBezTo>
                  <a:pt x="8667415" y="1844675"/>
                  <a:pt x="8667415" y="1844675"/>
                  <a:pt x="8667415" y="1844675"/>
                </a:cubicBezTo>
                <a:cubicBezTo>
                  <a:pt x="8748710" y="1844675"/>
                  <a:pt x="8748710" y="1844675"/>
                  <a:pt x="8748710" y="1844675"/>
                </a:cubicBezTo>
                <a:cubicBezTo>
                  <a:pt x="8748710" y="2158717"/>
                  <a:pt x="8748710" y="2158717"/>
                  <a:pt x="8748710" y="2158717"/>
                </a:cubicBezTo>
                <a:cubicBezTo>
                  <a:pt x="8748710" y="2218724"/>
                  <a:pt x="8726291" y="2270785"/>
                  <a:pt x="8688577" y="2307793"/>
                </a:cubicBezTo>
                <a:cubicBezTo>
                  <a:pt x="8650863" y="2345010"/>
                  <a:pt x="8597854" y="2366963"/>
                  <a:pt x="8537093" y="2366963"/>
                </a:cubicBezTo>
                <a:cubicBezTo>
                  <a:pt x="8476331" y="2366963"/>
                  <a:pt x="8423322" y="2345010"/>
                  <a:pt x="8385399" y="2307793"/>
                </a:cubicBezTo>
                <a:cubicBezTo>
                  <a:pt x="8347475" y="2270785"/>
                  <a:pt x="8324847" y="2218724"/>
                  <a:pt x="8324847" y="2158717"/>
                </a:cubicBezTo>
                <a:cubicBezTo>
                  <a:pt x="8324847" y="1844675"/>
                  <a:pt x="8324847" y="1844675"/>
                  <a:pt x="8324847" y="1844675"/>
                </a:cubicBezTo>
                <a:close/>
                <a:moveTo>
                  <a:pt x="7197722" y="1844675"/>
                </a:moveTo>
                <a:cubicBezTo>
                  <a:pt x="7404196" y="1844675"/>
                  <a:pt x="7404196" y="1844675"/>
                  <a:pt x="7404196" y="1844675"/>
                </a:cubicBezTo>
                <a:cubicBezTo>
                  <a:pt x="7457641" y="1844675"/>
                  <a:pt x="7501065" y="1862439"/>
                  <a:pt x="7531336" y="1891906"/>
                </a:cubicBezTo>
                <a:cubicBezTo>
                  <a:pt x="7561608" y="1921581"/>
                  <a:pt x="7578727" y="1962542"/>
                  <a:pt x="7578727" y="2008937"/>
                </a:cubicBezTo>
                <a:cubicBezTo>
                  <a:pt x="7578727" y="2047390"/>
                  <a:pt x="7568080" y="2080827"/>
                  <a:pt x="7548455" y="2106950"/>
                </a:cubicBezTo>
                <a:cubicBezTo>
                  <a:pt x="7529040" y="2133073"/>
                  <a:pt x="7500647" y="2152091"/>
                  <a:pt x="7464947" y="2161495"/>
                </a:cubicBezTo>
                <a:cubicBezTo>
                  <a:pt x="7525699" y="2258673"/>
                  <a:pt x="7525699" y="2258673"/>
                  <a:pt x="7525699" y="2258673"/>
                </a:cubicBezTo>
                <a:cubicBezTo>
                  <a:pt x="7586660" y="2355850"/>
                  <a:pt x="7586660" y="2355850"/>
                  <a:pt x="7586660" y="2355850"/>
                </a:cubicBezTo>
                <a:cubicBezTo>
                  <a:pt x="7491044" y="2355850"/>
                  <a:pt x="7491044" y="2355850"/>
                  <a:pt x="7491044" y="2355850"/>
                </a:cubicBezTo>
                <a:cubicBezTo>
                  <a:pt x="7434676" y="2263479"/>
                  <a:pt x="7434676" y="2263479"/>
                  <a:pt x="7434676" y="2263479"/>
                </a:cubicBezTo>
                <a:cubicBezTo>
                  <a:pt x="7378099" y="2171108"/>
                  <a:pt x="7378099" y="2171108"/>
                  <a:pt x="7378099" y="2171108"/>
                </a:cubicBezTo>
                <a:cubicBezTo>
                  <a:pt x="7280395" y="2171108"/>
                  <a:pt x="7280395" y="2171108"/>
                  <a:pt x="7280395" y="2171108"/>
                </a:cubicBezTo>
                <a:cubicBezTo>
                  <a:pt x="7280395" y="2355850"/>
                  <a:pt x="7280395" y="2355850"/>
                  <a:pt x="7280395" y="2355850"/>
                </a:cubicBezTo>
                <a:cubicBezTo>
                  <a:pt x="7197722" y="2355850"/>
                  <a:pt x="7197722" y="2355850"/>
                  <a:pt x="7197722" y="2355850"/>
                </a:cubicBezTo>
                <a:cubicBezTo>
                  <a:pt x="7197722" y="1844675"/>
                  <a:pt x="7197722" y="1844675"/>
                  <a:pt x="7197722" y="1844675"/>
                </a:cubicBezTo>
                <a:close/>
                <a:moveTo>
                  <a:pt x="7945016" y="1833563"/>
                </a:moveTo>
                <a:cubicBezTo>
                  <a:pt x="8020028" y="1833563"/>
                  <a:pt x="8087706" y="1863673"/>
                  <a:pt x="8136527" y="1911974"/>
                </a:cubicBezTo>
                <a:cubicBezTo>
                  <a:pt x="8185138" y="1960274"/>
                  <a:pt x="8215310" y="2026976"/>
                  <a:pt x="8215310" y="2100368"/>
                </a:cubicBezTo>
                <a:cubicBezTo>
                  <a:pt x="8215310" y="2173760"/>
                  <a:pt x="8185138" y="2240461"/>
                  <a:pt x="8136527" y="2288762"/>
                </a:cubicBezTo>
                <a:cubicBezTo>
                  <a:pt x="8087706" y="2337063"/>
                  <a:pt x="8020028" y="2366963"/>
                  <a:pt x="7945016" y="2366963"/>
                </a:cubicBezTo>
                <a:cubicBezTo>
                  <a:pt x="7870004" y="2366963"/>
                  <a:pt x="7802745" y="2337063"/>
                  <a:pt x="7754134" y="2288762"/>
                </a:cubicBezTo>
                <a:cubicBezTo>
                  <a:pt x="7705523" y="2240461"/>
                  <a:pt x="7675560" y="2173760"/>
                  <a:pt x="7675560" y="2100368"/>
                </a:cubicBezTo>
                <a:cubicBezTo>
                  <a:pt x="7675560" y="2026976"/>
                  <a:pt x="7705523" y="1960274"/>
                  <a:pt x="7754134" y="1911974"/>
                </a:cubicBezTo>
                <a:cubicBezTo>
                  <a:pt x="7802745" y="1863673"/>
                  <a:pt x="7870004" y="1833563"/>
                  <a:pt x="7945016" y="1833563"/>
                </a:cubicBezTo>
                <a:close/>
                <a:moveTo>
                  <a:pt x="6834872" y="1833563"/>
                </a:moveTo>
                <a:cubicBezTo>
                  <a:pt x="6865690" y="1833563"/>
                  <a:pt x="6894831" y="1837536"/>
                  <a:pt x="6921875" y="1845482"/>
                </a:cubicBezTo>
                <a:cubicBezTo>
                  <a:pt x="6948919" y="1853218"/>
                  <a:pt x="6973658" y="1865136"/>
                  <a:pt x="6996090" y="1881028"/>
                </a:cubicBezTo>
                <a:cubicBezTo>
                  <a:pt x="6974496" y="1914692"/>
                  <a:pt x="6974496" y="1914692"/>
                  <a:pt x="6974496" y="1914692"/>
                </a:cubicBezTo>
                <a:cubicBezTo>
                  <a:pt x="6952903" y="1948356"/>
                  <a:pt x="6952903" y="1948356"/>
                  <a:pt x="6952903" y="1948356"/>
                </a:cubicBezTo>
                <a:cubicBezTo>
                  <a:pt x="6935712" y="1935183"/>
                  <a:pt x="6917263" y="1925774"/>
                  <a:pt x="6897556" y="1919501"/>
                </a:cubicBezTo>
                <a:cubicBezTo>
                  <a:pt x="6877850" y="1913228"/>
                  <a:pt x="6856885" y="1910301"/>
                  <a:pt x="6834243" y="1910301"/>
                </a:cubicBezTo>
                <a:cubicBezTo>
                  <a:pt x="6782461" y="1910301"/>
                  <a:pt x="6736548" y="1931001"/>
                  <a:pt x="6703424" y="1965084"/>
                </a:cubicBezTo>
                <a:cubicBezTo>
                  <a:pt x="6670510" y="1999166"/>
                  <a:pt x="6650384" y="2046631"/>
                  <a:pt x="6650384" y="2100368"/>
                </a:cubicBezTo>
                <a:cubicBezTo>
                  <a:pt x="6650384" y="2154105"/>
                  <a:pt x="6669671" y="2201779"/>
                  <a:pt x="6701957" y="2236070"/>
                </a:cubicBezTo>
                <a:cubicBezTo>
                  <a:pt x="6734242" y="2270152"/>
                  <a:pt x="6779526" y="2291062"/>
                  <a:pt x="6831308" y="2291062"/>
                </a:cubicBezTo>
                <a:cubicBezTo>
                  <a:pt x="6878898" y="2291062"/>
                  <a:pt x="6917473" y="2275798"/>
                  <a:pt x="6945984" y="2250498"/>
                </a:cubicBezTo>
                <a:cubicBezTo>
                  <a:pt x="6974496" y="2225197"/>
                  <a:pt x="6992735" y="2189442"/>
                  <a:pt x="6999863" y="2148460"/>
                </a:cubicBezTo>
                <a:cubicBezTo>
                  <a:pt x="6825438" y="2148460"/>
                  <a:pt x="6825438" y="2148460"/>
                  <a:pt x="6825438" y="2148460"/>
                </a:cubicBezTo>
                <a:cubicBezTo>
                  <a:pt x="6849128" y="2111241"/>
                  <a:pt x="6849128" y="2111241"/>
                  <a:pt x="6849128" y="2111241"/>
                </a:cubicBezTo>
                <a:cubicBezTo>
                  <a:pt x="6873028" y="2074022"/>
                  <a:pt x="6873028" y="2074022"/>
                  <a:pt x="6873028" y="2074022"/>
                </a:cubicBezTo>
                <a:cubicBezTo>
                  <a:pt x="7078061" y="2074022"/>
                  <a:pt x="7078061" y="2074022"/>
                  <a:pt x="7078061" y="2074022"/>
                </a:cubicBezTo>
                <a:cubicBezTo>
                  <a:pt x="7079319" y="2078204"/>
                  <a:pt x="7080158" y="2083849"/>
                  <a:pt x="7080787" y="2090540"/>
                </a:cubicBezTo>
                <a:cubicBezTo>
                  <a:pt x="7081415" y="2096813"/>
                  <a:pt x="7081835" y="2103922"/>
                  <a:pt x="7081835" y="2110613"/>
                </a:cubicBezTo>
                <a:cubicBezTo>
                  <a:pt x="7081835" y="2183378"/>
                  <a:pt x="7056258" y="2247361"/>
                  <a:pt x="7011813" y="2293362"/>
                </a:cubicBezTo>
                <a:cubicBezTo>
                  <a:pt x="6967788" y="2339363"/>
                  <a:pt x="6904894" y="2366963"/>
                  <a:pt x="6830470" y="2366963"/>
                </a:cubicBezTo>
                <a:cubicBezTo>
                  <a:pt x="6756255" y="2366963"/>
                  <a:pt x="6690007" y="2337481"/>
                  <a:pt x="6642417" y="2289389"/>
                </a:cubicBezTo>
                <a:cubicBezTo>
                  <a:pt x="6595037" y="2241088"/>
                  <a:pt x="6565897" y="2174387"/>
                  <a:pt x="6565897" y="2100368"/>
                </a:cubicBezTo>
                <a:cubicBezTo>
                  <a:pt x="6565897" y="2026139"/>
                  <a:pt x="6595876" y="1959438"/>
                  <a:pt x="6644514" y="1911346"/>
                </a:cubicBezTo>
                <a:cubicBezTo>
                  <a:pt x="6692942" y="1863255"/>
                  <a:pt x="6760238" y="1833563"/>
                  <a:pt x="6834872" y="1833563"/>
                </a:cubicBezTo>
                <a:close/>
                <a:moveTo>
                  <a:pt x="501650" y="1403350"/>
                </a:moveTo>
                <a:cubicBezTo>
                  <a:pt x="501650" y="1403350"/>
                  <a:pt x="501650" y="1403350"/>
                  <a:pt x="501650" y="1925638"/>
                </a:cubicBezTo>
                <a:cubicBezTo>
                  <a:pt x="501650" y="1925638"/>
                  <a:pt x="501650" y="1925638"/>
                  <a:pt x="842112" y="1925638"/>
                </a:cubicBezTo>
                <a:cubicBezTo>
                  <a:pt x="842112" y="1925638"/>
                  <a:pt x="842112" y="1925638"/>
                  <a:pt x="1182574" y="1925638"/>
                </a:cubicBezTo>
                <a:cubicBezTo>
                  <a:pt x="1258233" y="1925638"/>
                  <a:pt x="1326576" y="1896842"/>
                  <a:pt x="1375900" y="1849684"/>
                </a:cubicBezTo>
                <a:cubicBezTo>
                  <a:pt x="1425224" y="1802317"/>
                  <a:pt x="1455738" y="1736796"/>
                  <a:pt x="1455738" y="1662720"/>
                </a:cubicBezTo>
                <a:cubicBezTo>
                  <a:pt x="1455738" y="1588853"/>
                  <a:pt x="1425224" y="1523958"/>
                  <a:pt x="1375900" y="1477635"/>
                </a:cubicBezTo>
                <a:cubicBezTo>
                  <a:pt x="1326576" y="1431103"/>
                  <a:pt x="1258233" y="1403350"/>
                  <a:pt x="1182574" y="1403350"/>
                </a:cubicBezTo>
                <a:cubicBezTo>
                  <a:pt x="1182574" y="1403350"/>
                  <a:pt x="1182574" y="1403350"/>
                  <a:pt x="501650" y="1403350"/>
                </a:cubicBezTo>
                <a:close/>
                <a:moveTo>
                  <a:pt x="7349808" y="1012825"/>
                </a:moveTo>
                <a:cubicBezTo>
                  <a:pt x="7297999" y="1012825"/>
                  <a:pt x="7251643" y="1033706"/>
                  <a:pt x="7218292" y="1067952"/>
                </a:cubicBezTo>
                <a:cubicBezTo>
                  <a:pt x="7184731" y="1102197"/>
                  <a:pt x="7164385" y="1149598"/>
                  <a:pt x="7164385" y="1202427"/>
                </a:cubicBezTo>
                <a:cubicBezTo>
                  <a:pt x="7164385" y="1255466"/>
                  <a:pt x="7184731" y="1302866"/>
                  <a:pt x="7218292" y="1336903"/>
                </a:cubicBezTo>
                <a:cubicBezTo>
                  <a:pt x="7251643" y="1371148"/>
                  <a:pt x="7297999" y="1392238"/>
                  <a:pt x="7349808" y="1392238"/>
                </a:cubicBezTo>
                <a:cubicBezTo>
                  <a:pt x="7401827" y="1392238"/>
                  <a:pt x="7448393" y="1371357"/>
                  <a:pt x="7481953" y="1337320"/>
                </a:cubicBezTo>
                <a:cubicBezTo>
                  <a:pt x="7515304" y="1303075"/>
                  <a:pt x="7535860" y="1255675"/>
                  <a:pt x="7535860" y="1202427"/>
                </a:cubicBezTo>
                <a:cubicBezTo>
                  <a:pt x="7535860" y="1149598"/>
                  <a:pt x="7515304" y="1102197"/>
                  <a:pt x="7481534" y="1067952"/>
                </a:cubicBezTo>
                <a:cubicBezTo>
                  <a:pt x="7447973" y="1033706"/>
                  <a:pt x="7401408" y="1012825"/>
                  <a:pt x="7349808" y="1012825"/>
                </a:cubicBezTo>
                <a:close/>
                <a:moveTo>
                  <a:pt x="10448922" y="946150"/>
                </a:moveTo>
                <a:lnTo>
                  <a:pt x="10552110" y="946150"/>
                </a:lnTo>
                <a:lnTo>
                  <a:pt x="10671172" y="1139825"/>
                </a:lnTo>
                <a:lnTo>
                  <a:pt x="10790235" y="1333501"/>
                </a:lnTo>
                <a:lnTo>
                  <a:pt x="10790235" y="946150"/>
                </a:lnTo>
                <a:lnTo>
                  <a:pt x="10869610" y="946150"/>
                </a:lnTo>
                <a:lnTo>
                  <a:pt x="10869610" y="1458913"/>
                </a:lnTo>
                <a:lnTo>
                  <a:pt x="10772772" y="1458913"/>
                </a:lnTo>
                <a:lnTo>
                  <a:pt x="10650535" y="1260475"/>
                </a:lnTo>
                <a:lnTo>
                  <a:pt x="10528297" y="1062038"/>
                </a:lnTo>
                <a:lnTo>
                  <a:pt x="10528297" y="1458913"/>
                </a:lnTo>
                <a:lnTo>
                  <a:pt x="10448922" y="1458913"/>
                </a:lnTo>
                <a:close/>
                <a:moveTo>
                  <a:pt x="10185397" y="946150"/>
                </a:moveTo>
                <a:lnTo>
                  <a:pt x="10267947" y="946150"/>
                </a:lnTo>
                <a:lnTo>
                  <a:pt x="10267947" y="1458913"/>
                </a:lnTo>
                <a:lnTo>
                  <a:pt x="10185397" y="1458913"/>
                </a:lnTo>
                <a:close/>
                <a:moveTo>
                  <a:pt x="9656760" y="946150"/>
                </a:moveTo>
                <a:lnTo>
                  <a:pt x="10059985" y="946150"/>
                </a:lnTo>
                <a:lnTo>
                  <a:pt x="10059985" y="1022350"/>
                </a:lnTo>
                <a:lnTo>
                  <a:pt x="9899648" y="1022350"/>
                </a:lnTo>
                <a:lnTo>
                  <a:pt x="9899648" y="1458913"/>
                </a:lnTo>
                <a:lnTo>
                  <a:pt x="9817098" y="1458913"/>
                </a:lnTo>
                <a:lnTo>
                  <a:pt x="9817098" y="1022350"/>
                </a:lnTo>
                <a:lnTo>
                  <a:pt x="9656760" y="1022350"/>
                </a:lnTo>
                <a:close/>
                <a:moveTo>
                  <a:pt x="9336085" y="946150"/>
                </a:moveTo>
                <a:lnTo>
                  <a:pt x="9418635" y="946150"/>
                </a:lnTo>
                <a:lnTo>
                  <a:pt x="9418635" y="1382713"/>
                </a:lnTo>
                <a:lnTo>
                  <a:pt x="9671048" y="1382713"/>
                </a:lnTo>
                <a:lnTo>
                  <a:pt x="9671048" y="1458913"/>
                </a:lnTo>
                <a:lnTo>
                  <a:pt x="9336085" y="1458913"/>
                </a:lnTo>
                <a:close/>
                <a:moveTo>
                  <a:pt x="8766172" y="946150"/>
                </a:moveTo>
                <a:cubicBezTo>
                  <a:pt x="8848414" y="946150"/>
                  <a:pt x="8848414" y="946150"/>
                  <a:pt x="8848414" y="946150"/>
                </a:cubicBezTo>
                <a:cubicBezTo>
                  <a:pt x="8848414" y="1260391"/>
                  <a:pt x="8848414" y="1260391"/>
                  <a:pt x="8848414" y="1260391"/>
                </a:cubicBezTo>
                <a:cubicBezTo>
                  <a:pt x="8848414" y="1297706"/>
                  <a:pt x="8861356" y="1331038"/>
                  <a:pt x="8883900" y="1355146"/>
                </a:cubicBezTo>
                <a:cubicBezTo>
                  <a:pt x="8906443" y="1379044"/>
                  <a:pt x="8939006" y="1393718"/>
                  <a:pt x="8978249" y="1393718"/>
                </a:cubicBezTo>
                <a:cubicBezTo>
                  <a:pt x="9017074" y="1393718"/>
                  <a:pt x="9049219" y="1379044"/>
                  <a:pt x="9071972" y="1355146"/>
                </a:cubicBezTo>
                <a:cubicBezTo>
                  <a:pt x="9094515" y="1331038"/>
                  <a:pt x="9107457" y="1297706"/>
                  <a:pt x="9107457" y="1260391"/>
                </a:cubicBezTo>
                <a:cubicBezTo>
                  <a:pt x="9107457" y="946150"/>
                  <a:pt x="9107457" y="946150"/>
                  <a:pt x="9107457" y="946150"/>
                </a:cubicBezTo>
                <a:cubicBezTo>
                  <a:pt x="9188447" y="946150"/>
                  <a:pt x="9188447" y="946150"/>
                  <a:pt x="9188447" y="946150"/>
                </a:cubicBezTo>
                <a:cubicBezTo>
                  <a:pt x="9188447" y="1261230"/>
                  <a:pt x="9188447" y="1261230"/>
                  <a:pt x="9188447" y="1261230"/>
                </a:cubicBezTo>
                <a:cubicBezTo>
                  <a:pt x="9188447" y="1321185"/>
                  <a:pt x="9166112" y="1373384"/>
                  <a:pt x="9128539" y="1410489"/>
                </a:cubicBezTo>
                <a:cubicBezTo>
                  <a:pt x="9090758" y="1447804"/>
                  <a:pt x="9038156" y="1470025"/>
                  <a:pt x="8977623" y="1470025"/>
                </a:cubicBezTo>
                <a:cubicBezTo>
                  <a:pt x="8917089" y="1470025"/>
                  <a:pt x="8864278" y="1447804"/>
                  <a:pt x="8826497" y="1410489"/>
                </a:cubicBezTo>
                <a:cubicBezTo>
                  <a:pt x="8788716" y="1373384"/>
                  <a:pt x="8766172" y="1321185"/>
                  <a:pt x="8766172" y="1261230"/>
                </a:cubicBezTo>
                <a:cubicBezTo>
                  <a:pt x="8766172" y="946150"/>
                  <a:pt x="8766172" y="946150"/>
                  <a:pt x="8766172" y="946150"/>
                </a:cubicBezTo>
                <a:close/>
                <a:moveTo>
                  <a:pt x="7737472" y="946150"/>
                </a:moveTo>
                <a:lnTo>
                  <a:pt x="7839072" y="946150"/>
                </a:lnTo>
                <a:lnTo>
                  <a:pt x="7958134" y="1139825"/>
                </a:lnTo>
                <a:lnTo>
                  <a:pt x="8077197" y="1333501"/>
                </a:lnTo>
                <a:lnTo>
                  <a:pt x="8077197" y="946150"/>
                </a:lnTo>
                <a:lnTo>
                  <a:pt x="8156572" y="946150"/>
                </a:lnTo>
                <a:lnTo>
                  <a:pt x="8156572" y="1458913"/>
                </a:lnTo>
                <a:lnTo>
                  <a:pt x="8061322" y="1458913"/>
                </a:lnTo>
                <a:lnTo>
                  <a:pt x="7939084" y="1260475"/>
                </a:lnTo>
                <a:lnTo>
                  <a:pt x="7815259" y="1062038"/>
                </a:lnTo>
                <a:lnTo>
                  <a:pt x="7815259" y="1458913"/>
                </a:lnTo>
                <a:lnTo>
                  <a:pt x="7737472" y="1458913"/>
                </a:lnTo>
                <a:close/>
                <a:moveTo>
                  <a:pt x="11253544" y="936625"/>
                </a:moveTo>
                <a:cubicBezTo>
                  <a:pt x="11284280" y="936625"/>
                  <a:pt x="11313343" y="940389"/>
                  <a:pt x="11340315" y="948334"/>
                </a:cubicBezTo>
                <a:cubicBezTo>
                  <a:pt x="11367287" y="956071"/>
                  <a:pt x="11391959" y="967989"/>
                  <a:pt x="11414331" y="984090"/>
                </a:cubicBezTo>
                <a:cubicBezTo>
                  <a:pt x="11392795" y="1017545"/>
                  <a:pt x="11392795" y="1017545"/>
                  <a:pt x="11392795" y="1017545"/>
                </a:cubicBezTo>
                <a:cubicBezTo>
                  <a:pt x="11371260" y="1051209"/>
                  <a:pt x="11371260" y="1051209"/>
                  <a:pt x="11371260" y="1051209"/>
                </a:cubicBezTo>
                <a:cubicBezTo>
                  <a:pt x="11354114" y="1038036"/>
                  <a:pt x="11335715" y="1028627"/>
                  <a:pt x="11316270" y="1022354"/>
                </a:cubicBezTo>
                <a:cubicBezTo>
                  <a:pt x="11296616" y="1016290"/>
                  <a:pt x="11275498" y="1013363"/>
                  <a:pt x="11252917" y="1013363"/>
                </a:cubicBezTo>
                <a:cubicBezTo>
                  <a:pt x="11201273" y="1013363"/>
                  <a:pt x="11155483" y="1034063"/>
                  <a:pt x="11122657" y="1067936"/>
                </a:cubicBezTo>
                <a:cubicBezTo>
                  <a:pt x="11089622" y="1102019"/>
                  <a:pt x="11069549" y="1149692"/>
                  <a:pt x="11069549" y="1203221"/>
                </a:cubicBezTo>
                <a:cubicBezTo>
                  <a:pt x="11069549" y="1256958"/>
                  <a:pt x="11088785" y="1304631"/>
                  <a:pt x="11120984" y="1338923"/>
                </a:cubicBezTo>
                <a:cubicBezTo>
                  <a:pt x="11153393" y="1373214"/>
                  <a:pt x="11198346" y="1394124"/>
                  <a:pt x="11249990" y="1394124"/>
                </a:cubicBezTo>
                <a:cubicBezTo>
                  <a:pt x="11297452" y="1394124"/>
                  <a:pt x="11335924" y="1378860"/>
                  <a:pt x="11364360" y="1353350"/>
                </a:cubicBezTo>
                <a:cubicBezTo>
                  <a:pt x="11392795" y="1328050"/>
                  <a:pt x="11410986" y="1292295"/>
                  <a:pt x="11418095" y="1251521"/>
                </a:cubicBezTo>
                <a:cubicBezTo>
                  <a:pt x="11244136" y="1251521"/>
                  <a:pt x="11244136" y="1251521"/>
                  <a:pt x="11244136" y="1251521"/>
                </a:cubicBezTo>
                <a:cubicBezTo>
                  <a:pt x="11267971" y="1214303"/>
                  <a:pt x="11267971" y="1214303"/>
                  <a:pt x="11267971" y="1214303"/>
                </a:cubicBezTo>
                <a:cubicBezTo>
                  <a:pt x="11291598" y="1177084"/>
                  <a:pt x="11291598" y="1177084"/>
                  <a:pt x="11291598" y="1177084"/>
                </a:cubicBezTo>
                <a:cubicBezTo>
                  <a:pt x="11496083" y="1177084"/>
                  <a:pt x="11496083" y="1177084"/>
                  <a:pt x="11496083" y="1177084"/>
                </a:cubicBezTo>
                <a:cubicBezTo>
                  <a:pt x="11497338" y="1181057"/>
                  <a:pt x="11498174" y="1186911"/>
                  <a:pt x="11498802" y="1193393"/>
                </a:cubicBezTo>
                <a:cubicBezTo>
                  <a:pt x="11499429" y="1199875"/>
                  <a:pt x="11499847" y="1206984"/>
                  <a:pt x="11499847" y="1213466"/>
                </a:cubicBezTo>
                <a:cubicBezTo>
                  <a:pt x="11499847" y="1286231"/>
                  <a:pt x="11474339" y="1350214"/>
                  <a:pt x="11430222" y="1396215"/>
                </a:cubicBezTo>
                <a:cubicBezTo>
                  <a:pt x="11386105" y="1442216"/>
                  <a:pt x="11323379" y="1470025"/>
                  <a:pt x="11249154" y="1470025"/>
                </a:cubicBezTo>
                <a:cubicBezTo>
                  <a:pt x="11175137" y="1470025"/>
                  <a:pt x="11109066" y="1440334"/>
                  <a:pt x="11061813" y="1392242"/>
                </a:cubicBezTo>
                <a:cubicBezTo>
                  <a:pt x="11014351" y="1344150"/>
                  <a:pt x="10985497" y="1277449"/>
                  <a:pt x="10985497" y="1203221"/>
                </a:cubicBezTo>
                <a:cubicBezTo>
                  <a:pt x="10985497" y="1129201"/>
                  <a:pt x="11015187" y="1062500"/>
                  <a:pt x="11063695" y="1014408"/>
                </a:cubicBezTo>
                <a:cubicBezTo>
                  <a:pt x="11111994" y="966317"/>
                  <a:pt x="11179110" y="936625"/>
                  <a:pt x="11253544" y="936625"/>
                </a:cubicBezTo>
                <a:close/>
                <a:moveTo>
                  <a:pt x="8471697" y="936625"/>
                </a:moveTo>
                <a:cubicBezTo>
                  <a:pt x="8502452" y="936625"/>
                  <a:pt x="8530906" y="941434"/>
                  <a:pt x="8556850" y="949798"/>
                </a:cubicBezTo>
                <a:cubicBezTo>
                  <a:pt x="8582793" y="958162"/>
                  <a:pt x="8606225" y="970080"/>
                  <a:pt x="8626729" y="984717"/>
                </a:cubicBezTo>
                <a:cubicBezTo>
                  <a:pt x="8626729" y="984717"/>
                  <a:pt x="8626729" y="984717"/>
                  <a:pt x="8606225" y="1017336"/>
                </a:cubicBezTo>
                <a:cubicBezTo>
                  <a:pt x="8606225" y="1017336"/>
                  <a:pt x="8606225" y="1017336"/>
                  <a:pt x="8585722" y="1049745"/>
                </a:cubicBezTo>
                <a:cubicBezTo>
                  <a:pt x="8566474" y="1037409"/>
                  <a:pt x="8547644" y="1027581"/>
                  <a:pt x="8528605" y="1021099"/>
                </a:cubicBezTo>
                <a:cubicBezTo>
                  <a:pt x="8509775" y="1014617"/>
                  <a:pt x="8490736" y="1011063"/>
                  <a:pt x="8471070" y="1011063"/>
                </a:cubicBezTo>
                <a:cubicBezTo>
                  <a:pt x="8441151" y="1011063"/>
                  <a:pt x="8418974" y="1019217"/>
                  <a:pt x="8404328" y="1032181"/>
                </a:cubicBezTo>
                <a:cubicBezTo>
                  <a:pt x="8389683" y="1045354"/>
                  <a:pt x="8382570" y="1063755"/>
                  <a:pt x="8382570" y="1084246"/>
                </a:cubicBezTo>
                <a:cubicBezTo>
                  <a:pt x="8382570" y="1108292"/>
                  <a:pt x="8393449" y="1123556"/>
                  <a:pt x="8412697" y="1135474"/>
                </a:cubicBezTo>
                <a:cubicBezTo>
                  <a:pt x="8432155" y="1147183"/>
                  <a:pt x="8459772" y="1155338"/>
                  <a:pt x="8493038" y="1165165"/>
                </a:cubicBezTo>
                <a:cubicBezTo>
                  <a:pt x="8532789" y="1177293"/>
                  <a:pt x="8571704" y="1190257"/>
                  <a:pt x="8600786" y="1212421"/>
                </a:cubicBezTo>
                <a:cubicBezTo>
                  <a:pt x="8629658" y="1234585"/>
                  <a:pt x="8648697" y="1265740"/>
                  <a:pt x="8648697" y="1314250"/>
                </a:cubicBezTo>
                <a:cubicBezTo>
                  <a:pt x="8648697" y="1359205"/>
                  <a:pt x="8632169" y="1398097"/>
                  <a:pt x="8601413" y="1425906"/>
                </a:cubicBezTo>
                <a:cubicBezTo>
                  <a:pt x="8570658" y="1453507"/>
                  <a:pt x="8525467" y="1470025"/>
                  <a:pt x="8468140" y="1470025"/>
                </a:cubicBezTo>
                <a:cubicBezTo>
                  <a:pt x="8427552" y="1470025"/>
                  <a:pt x="8393031" y="1463125"/>
                  <a:pt x="8363531" y="1452461"/>
                </a:cubicBezTo>
                <a:cubicBezTo>
                  <a:pt x="8333821" y="1441797"/>
                  <a:pt x="8308715" y="1427161"/>
                  <a:pt x="8286747" y="1411479"/>
                </a:cubicBezTo>
                <a:cubicBezTo>
                  <a:pt x="8286747" y="1411479"/>
                  <a:pt x="8286747" y="1411479"/>
                  <a:pt x="8307251" y="1379069"/>
                </a:cubicBezTo>
                <a:cubicBezTo>
                  <a:pt x="8307251" y="1379069"/>
                  <a:pt x="8307251" y="1379069"/>
                  <a:pt x="8327754" y="1346450"/>
                </a:cubicBezTo>
                <a:cubicBezTo>
                  <a:pt x="8349931" y="1360669"/>
                  <a:pt x="8372318" y="1373005"/>
                  <a:pt x="8395541" y="1381578"/>
                </a:cubicBezTo>
                <a:cubicBezTo>
                  <a:pt x="8418765" y="1390360"/>
                  <a:pt x="8442825" y="1395378"/>
                  <a:pt x="8468768" y="1395378"/>
                </a:cubicBezTo>
                <a:cubicBezTo>
                  <a:pt x="8500569" y="1395378"/>
                  <a:pt x="8525048" y="1387224"/>
                  <a:pt x="8541367" y="1373633"/>
                </a:cubicBezTo>
                <a:cubicBezTo>
                  <a:pt x="8557686" y="1360041"/>
                  <a:pt x="8566055" y="1341014"/>
                  <a:pt x="8566055" y="1319477"/>
                </a:cubicBezTo>
                <a:cubicBezTo>
                  <a:pt x="8566055" y="1295640"/>
                  <a:pt x="8554967" y="1280376"/>
                  <a:pt x="8535509" y="1268458"/>
                </a:cubicBezTo>
                <a:cubicBezTo>
                  <a:pt x="8516261" y="1256540"/>
                  <a:pt x="8488644" y="1248176"/>
                  <a:pt x="8455587" y="1238348"/>
                </a:cubicBezTo>
                <a:cubicBezTo>
                  <a:pt x="8415417" y="1226221"/>
                  <a:pt x="8376502" y="1213466"/>
                  <a:pt x="8347630" y="1191511"/>
                </a:cubicBezTo>
                <a:cubicBezTo>
                  <a:pt x="8318758" y="1169556"/>
                  <a:pt x="8299928" y="1138192"/>
                  <a:pt x="8299928" y="1089264"/>
                </a:cubicBezTo>
                <a:cubicBezTo>
                  <a:pt x="8299928" y="1044727"/>
                  <a:pt x="8315829" y="1006463"/>
                  <a:pt x="8345329" y="979489"/>
                </a:cubicBezTo>
                <a:cubicBezTo>
                  <a:pt x="8374828" y="952516"/>
                  <a:pt x="8417718" y="936625"/>
                  <a:pt x="8471697" y="936625"/>
                </a:cubicBezTo>
                <a:close/>
                <a:moveTo>
                  <a:pt x="7349808" y="936625"/>
                </a:moveTo>
                <a:cubicBezTo>
                  <a:pt x="7424849" y="936625"/>
                  <a:pt x="7492344" y="966526"/>
                  <a:pt x="7541183" y="1014826"/>
                </a:cubicBezTo>
                <a:cubicBezTo>
                  <a:pt x="7590023" y="1063127"/>
                  <a:pt x="7619997" y="1129828"/>
                  <a:pt x="7619997" y="1203221"/>
                </a:cubicBezTo>
                <a:cubicBezTo>
                  <a:pt x="7619997" y="1276613"/>
                  <a:pt x="7590023" y="1343314"/>
                  <a:pt x="7541183" y="1391615"/>
                </a:cubicBezTo>
                <a:cubicBezTo>
                  <a:pt x="7492344" y="1440125"/>
                  <a:pt x="7424849" y="1470025"/>
                  <a:pt x="7349808" y="1470025"/>
                </a:cubicBezTo>
                <a:cubicBezTo>
                  <a:pt x="7274767" y="1470025"/>
                  <a:pt x="7207272" y="1440125"/>
                  <a:pt x="7158642" y="1391615"/>
                </a:cubicBezTo>
                <a:cubicBezTo>
                  <a:pt x="7110012" y="1343314"/>
                  <a:pt x="7080247" y="1276613"/>
                  <a:pt x="7080247" y="1203221"/>
                </a:cubicBezTo>
                <a:cubicBezTo>
                  <a:pt x="7080247" y="1129828"/>
                  <a:pt x="7110012" y="1063127"/>
                  <a:pt x="7158642" y="1014826"/>
                </a:cubicBezTo>
                <a:cubicBezTo>
                  <a:pt x="7207272" y="966526"/>
                  <a:pt x="7274767" y="936625"/>
                  <a:pt x="7349808" y="936625"/>
                </a:cubicBezTo>
                <a:close/>
                <a:moveTo>
                  <a:pt x="6837427" y="936625"/>
                </a:moveTo>
                <a:cubicBezTo>
                  <a:pt x="6874092" y="936625"/>
                  <a:pt x="6904891" y="941852"/>
                  <a:pt x="6932756" y="951680"/>
                </a:cubicBezTo>
                <a:cubicBezTo>
                  <a:pt x="6960412" y="961507"/>
                  <a:pt x="6984925" y="975726"/>
                  <a:pt x="7008810" y="993499"/>
                </a:cubicBezTo>
                <a:cubicBezTo>
                  <a:pt x="7008810" y="993499"/>
                  <a:pt x="7008810" y="993499"/>
                  <a:pt x="6987439" y="1026745"/>
                </a:cubicBezTo>
                <a:cubicBezTo>
                  <a:pt x="6987439" y="1026745"/>
                  <a:pt x="6987439" y="1026745"/>
                  <a:pt x="6966278" y="1059991"/>
                </a:cubicBezTo>
                <a:cubicBezTo>
                  <a:pt x="6946584" y="1044727"/>
                  <a:pt x="6926680" y="1032809"/>
                  <a:pt x="6904891" y="1024863"/>
                </a:cubicBezTo>
                <a:cubicBezTo>
                  <a:pt x="6883101" y="1016708"/>
                  <a:pt x="6859845" y="1012526"/>
                  <a:pt x="6833027" y="1012526"/>
                </a:cubicBezTo>
                <a:cubicBezTo>
                  <a:pt x="6782115" y="1012526"/>
                  <a:pt x="6736441" y="1033436"/>
                  <a:pt x="6703338" y="1067727"/>
                </a:cubicBezTo>
                <a:cubicBezTo>
                  <a:pt x="6670444" y="1102019"/>
                  <a:pt x="6649912" y="1149483"/>
                  <a:pt x="6649912" y="1203221"/>
                </a:cubicBezTo>
                <a:cubicBezTo>
                  <a:pt x="6649912" y="1256958"/>
                  <a:pt x="6670444" y="1304631"/>
                  <a:pt x="6703338" y="1338923"/>
                </a:cubicBezTo>
                <a:cubicBezTo>
                  <a:pt x="6736441" y="1373214"/>
                  <a:pt x="6782115" y="1393915"/>
                  <a:pt x="6833027" y="1393915"/>
                </a:cubicBezTo>
                <a:cubicBezTo>
                  <a:pt x="6859845" y="1393915"/>
                  <a:pt x="6883101" y="1389733"/>
                  <a:pt x="6904891" y="1381787"/>
                </a:cubicBezTo>
                <a:cubicBezTo>
                  <a:pt x="6926680" y="1373633"/>
                  <a:pt x="6946584" y="1361923"/>
                  <a:pt x="6966278" y="1346450"/>
                </a:cubicBezTo>
                <a:cubicBezTo>
                  <a:pt x="6966278" y="1346450"/>
                  <a:pt x="6966278" y="1346450"/>
                  <a:pt x="6987439" y="1379696"/>
                </a:cubicBezTo>
                <a:cubicBezTo>
                  <a:pt x="6987439" y="1379696"/>
                  <a:pt x="6987439" y="1379696"/>
                  <a:pt x="7008810" y="1412942"/>
                </a:cubicBezTo>
                <a:cubicBezTo>
                  <a:pt x="6984925" y="1430924"/>
                  <a:pt x="6960412" y="1445143"/>
                  <a:pt x="6932756" y="1454970"/>
                </a:cubicBezTo>
                <a:cubicBezTo>
                  <a:pt x="6904891" y="1464589"/>
                  <a:pt x="6874092" y="1470025"/>
                  <a:pt x="6837427" y="1470025"/>
                </a:cubicBezTo>
                <a:cubicBezTo>
                  <a:pt x="6761373" y="1470025"/>
                  <a:pt x="6693491" y="1440334"/>
                  <a:pt x="6644674" y="1392242"/>
                </a:cubicBezTo>
                <a:cubicBezTo>
                  <a:pt x="6595648" y="1344150"/>
                  <a:pt x="6565897" y="1277449"/>
                  <a:pt x="6565897" y="1203221"/>
                </a:cubicBezTo>
                <a:cubicBezTo>
                  <a:pt x="6565897" y="1129201"/>
                  <a:pt x="6595648" y="1062500"/>
                  <a:pt x="6644674" y="1014408"/>
                </a:cubicBezTo>
                <a:cubicBezTo>
                  <a:pt x="6693491" y="966107"/>
                  <a:pt x="6761373" y="936625"/>
                  <a:pt x="6837427" y="936625"/>
                </a:cubicBezTo>
                <a:close/>
                <a:moveTo>
                  <a:pt x="501650" y="477838"/>
                </a:moveTo>
                <a:cubicBezTo>
                  <a:pt x="501650" y="477838"/>
                  <a:pt x="501650" y="477838"/>
                  <a:pt x="501650" y="981076"/>
                </a:cubicBezTo>
                <a:cubicBezTo>
                  <a:pt x="501650" y="981076"/>
                  <a:pt x="501650" y="981076"/>
                  <a:pt x="786010" y="981076"/>
                </a:cubicBezTo>
                <a:cubicBezTo>
                  <a:pt x="786010" y="981076"/>
                  <a:pt x="786010" y="981076"/>
                  <a:pt x="1070579" y="981076"/>
                </a:cubicBezTo>
                <a:cubicBezTo>
                  <a:pt x="1142870" y="981076"/>
                  <a:pt x="1207013" y="953710"/>
                  <a:pt x="1253188" y="908588"/>
                </a:cubicBezTo>
                <a:cubicBezTo>
                  <a:pt x="1299153" y="863466"/>
                  <a:pt x="1327150" y="800169"/>
                  <a:pt x="1327150" y="727681"/>
                </a:cubicBezTo>
                <a:cubicBezTo>
                  <a:pt x="1327150" y="655402"/>
                  <a:pt x="1299153" y="592942"/>
                  <a:pt x="1253188" y="548446"/>
                </a:cubicBezTo>
                <a:cubicBezTo>
                  <a:pt x="1207013" y="503951"/>
                  <a:pt x="1142870" y="477838"/>
                  <a:pt x="1070579" y="477838"/>
                </a:cubicBezTo>
                <a:cubicBezTo>
                  <a:pt x="1070579" y="477838"/>
                  <a:pt x="1070579" y="477838"/>
                  <a:pt x="501650" y="477838"/>
                </a:cubicBezTo>
                <a:close/>
                <a:moveTo>
                  <a:pt x="6675435" y="336550"/>
                </a:moveTo>
                <a:cubicBezTo>
                  <a:pt x="6675435" y="487363"/>
                  <a:pt x="6675435" y="487363"/>
                  <a:pt x="6675435" y="487363"/>
                </a:cubicBezTo>
                <a:cubicBezTo>
                  <a:pt x="6808467" y="487363"/>
                  <a:pt x="6808467" y="487363"/>
                  <a:pt x="6808467" y="487363"/>
                </a:cubicBezTo>
                <a:cubicBezTo>
                  <a:pt x="6831475" y="487363"/>
                  <a:pt x="6851346" y="478985"/>
                  <a:pt x="6865570" y="465370"/>
                </a:cubicBezTo>
                <a:cubicBezTo>
                  <a:pt x="6879793" y="451755"/>
                  <a:pt x="6888160" y="432903"/>
                  <a:pt x="6888160" y="411957"/>
                </a:cubicBezTo>
                <a:cubicBezTo>
                  <a:pt x="6888160" y="390801"/>
                  <a:pt x="6879793" y="371949"/>
                  <a:pt x="6865570" y="358334"/>
                </a:cubicBezTo>
                <a:cubicBezTo>
                  <a:pt x="6851346" y="344719"/>
                  <a:pt x="6831475" y="336550"/>
                  <a:pt x="6808467" y="336550"/>
                </a:cubicBezTo>
                <a:cubicBezTo>
                  <a:pt x="6675435" y="336550"/>
                  <a:pt x="6675435" y="336550"/>
                  <a:pt x="6675435" y="336550"/>
                </a:cubicBezTo>
                <a:close/>
                <a:moveTo>
                  <a:pt x="6675435" y="122238"/>
                </a:moveTo>
                <a:cubicBezTo>
                  <a:pt x="6675435" y="265113"/>
                  <a:pt x="6675435" y="265113"/>
                  <a:pt x="6675435" y="265113"/>
                </a:cubicBezTo>
                <a:cubicBezTo>
                  <a:pt x="6795279" y="265113"/>
                  <a:pt x="6795279" y="265113"/>
                  <a:pt x="6795279" y="265113"/>
                </a:cubicBezTo>
                <a:cubicBezTo>
                  <a:pt x="6816822" y="265113"/>
                  <a:pt x="6835228" y="257396"/>
                  <a:pt x="6848404" y="244673"/>
                </a:cubicBezTo>
                <a:cubicBezTo>
                  <a:pt x="6861372" y="231949"/>
                  <a:pt x="6869110" y="214012"/>
                  <a:pt x="6869110" y="193571"/>
                </a:cubicBezTo>
                <a:cubicBezTo>
                  <a:pt x="6869110" y="173131"/>
                  <a:pt x="6861372" y="155402"/>
                  <a:pt x="6848404" y="142679"/>
                </a:cubicBezTo>
                <a:cubicBezTo>
                  <a:pt x="6835228" y="129747"/>
                  <a:pt x="6816822" y="122238"/>
                  <a:pt x="6795279" y="122238"/>
                </a:cubicBezTo>
                <a:cubicBezTo>
                  <a:pt x="6675435" y="122238"/>
                  <a:pt x="6675435" y="122238"/>
                  <a:pt x="6675435" y="122238"/>
                </a:cubicBezTo>
                <a:close/>
                <a:moveTo>
                  <a:pt x="8850791" y="114300"/>
                </a:moveTo>
                <a:cubicBezTo>
                  <a:pt x="8799203" y="114300"/>
                  <a:pt x="8753045" y="135269"/>
                  <a:pt x="8719837" y="169657"/>
                </a:cubicBezTo>
                <a:cubicBezTo>
                  <a:pt x="8686419" y="204046"/>
                  <a:pt x="8666160" y="251645"/>
                  <a:pt x="8666160" y="304905"/>
                </a:cubicBezTo>
                <a:cubicBezTo>
                  <a:pt x="8666160" y="357956"/>
                  <a:pt x="8686419" y="405554"/>
                  <a:pt x="8719837" y="439943"/>
                </a:cubicBezTo>
                <a:cubicBezTo>
                  <a:pt x="8753045" y="474332"/>
                  <a:pt x="8799203" y="495300"/>
                  <a:pt x="8850791" y="495300"/>
                </a:cubicBezTo>
                <a:cubicBezTo>
                  <a:pt x="8902588" y="495300"/>
                  <a:pt x="8948954" y="474541"/>
                  <a:pt x="8982163" y="440153"/>
                </a:cubicBezTo>
                <a:cubicBezTo>
                  <a:pt x="9015580" y="405974"/>
                  <a:pt x="9036048" y="358375"/>
                  <a:pt x="9036048" y="304905"/>
                </a:cubicBezTo>
                <a:cubicBezTo>
                  <a:pt x="9036048" y="251645"/>
                  <a:pt x="9015371" y="204046"/>
                  <a:pt x="8981954" y="169657"/>
                </a:cubicBezTo>
                <a:cubicBezTo>
                  <a:pt x="8948536" y="135269"/>
                  <a:pt x="8902170" y="114300"/>
                  <a:pt x="8850791" y="114300"/>
                </a:cubicBezTo>
                <a:close/>
                <a:moveTo>
                  <a:pt x="7335415" y="114300"/>
                </a:moveTo>
                <a:cubicBezTo>
                  <a:pt x="7283845" y="114300"/>
                  <a:pt x="7237515" y="135269"/>
                  <a:pt x="7203974" y="169657"/>
                </a:cubicBezTo>
                <a:cubicBezTo>
                  <a:pt x="7170642" y="204046"/>
                  <a:pt x="7150097" y="251645"/>
                  <a:pt x="7150097" y="304905"/>
                </a:cubicBezTo>
                <a:cubicBezTo>
                  <a:pt x="7150097" y="357956"/>
                  <a:pt x="7170642" y="405554"/>
                  <a:pt x="7203974" y="439943"/>
                </a:cubicBezTo>
                <a:cubicBezTo>
                  <a:pt x="7237515" y="474332"/>
                  <a:pt x="7283845" y="495300"/>
                  <a:pt x="7335415" y="495300"/>
                </a:cubicBezTo>
                <a:cubicBezTo>
                  <a:pt x="7387405" y="495300"/>
                  <a:pt x="7433944" y="474541"/>
                  <a:pt x="7467486" y="440153"/>
                </a:cubicBezTo>
                <a:cubicBezTo>
                  <a:pt x="7501028" y="405974"/>
                  <a:pt x="7521572" y="358375"/>
                  <a:pt x="7521572" y="304905"/>
                </a:cubicBezTo>
                <a:cubicBezTo>
                  <a:pt x="7521572" y="251645"/>
                  <a:pt x="7500818" y="204046"/>
                  <a:pt x="7467067" y="169657"/>
                </a:cubicBezTo>
                <a:cubicBezTo>
                  <a:pt x="7433525" y="135269"/>
                  <a:pt x="7386986" y="114300"/>
                  <a:pt x="7335415" y="114300"/>
                </a:cubicBezTo>
                <a:close/>
                <a:moveTo>
                  <a:pt x="9237660" y="49213"/>
                </a:moveTo>
                <a:lnTo>
                  <a:pt x="9339260" y="49213"/>
                </a:lnTo>
                <a:lnTo>
                  <a:pt x="9458322" y="242888"/>
                </a:lnTo>
                <a:lnTo>
                  <a:pt x="9578972" y="436563"/>
                </a:lnTo>
                <a:lnTo>
                  <a:pt x="9578972" y="49213"/>
                </a:lnTo>
                <a:lnTo>
                  <a:pt x="9656760" y="49213"/>
                </a:lnTo>
                <a:lnTo>
                  <a:pt x="9656760" y="560388"/>
                </a:lnTo>
                <a:lnTo>
                  <a:pt x="9561510" y="560388"/>
                </a:lnTo>
                <a:lnTo>
                  <a:pt x="9439272" y="363538"/>
                </a:lnTo>
                <a:lnTo>
                  <a:pt x="9317035" y="165101"/>
                </a:lnTo>
                <a:lnTo>
                  <a:pt x="9317035" y="560388"/>
                </a:lnTo>
                <a:lnTo>
                  <a:pt x="9237660" y="560388"/>
                </a:lnTo>
                <a:close/>
                <a:moveTo>
                  <a:pt x="8126410" y="49213"/>
                </a:moveTo>
                <a:lnTo>
                  <a:pt x="8529635" y="49213"/>
                </a:lnTo>
                <a:lnTo>
                  <a:pt x="8529635" y="125413"/>
                </a:lnTo>
                <a:lnTo>
                  <a:pt x="8369298" y="125413"/>
                </a:lnTo>
                <a:lnTo>
                  <a:pt x="8369298" y="560388"/>
                </a:lnTo>
                <a:lnTo>
                  <a:pt x="8285160" y="560388"/>
                </a:lnTo>
                <a:lnTo>
                  <a:pt x="8285160" y="125413"/>
                </a:lnTo>
                <a:lnTo>
                  <a:pt x="8126410" y="125413"/>
                </a:lnTo>
                <a:close/>
                <a:moveTo>
                  <a:pt x="6592885" y="49213"/>
                </a:moveTo>
                <a:cubicBezTo>
                  <a:pt x="6795851" y="49213"/>
                  <a:pt x="6795851" y="49213"/>
                  <a:pt x="6795851" y="49213"/>
                </a:cubicBezTo>
                <a:cubicBezTo>
                  <a:pt x="6840537" y="49213"/>
                  <a:pt x="6879794" y="63633"/>
                  <a:pt x="6907775" y="87875"/>
                </a:cubicBezTo>
                <a:cubicBezTo>
                  <a:pt x="6935756" y="112117"/>
                  <a:pt x="6952670" y="146182"/>
                  <a:pt x="6952670" y="185680"/>
                </a:cubicBezTo>
                <a:cubicBezTo>
                  <a:pt x="6952670" y="208041"/>
                  <a:pt x="6946823" y="228103"/>
                  <a:pt x="6936382" y="245658"/>
                </a:cubicBezTo>
                <a:cubicBezTo>
                  <a:pt x="6925733" y="263004"/>
                  <a:pt x="6910698" y="277633"/>
                  <a:pt x="6892114" y="288709"/>
                </a:cubicBezTo>
                <a:cubicBezTo>
                  <a:pt x="6916963" y="300621"/>
                  <a:pt x="6937009" y="318176"/>
                  <a:pt x="6950791" y="339492"/>
                </a:cubicBezTo>
                <a:cubicBezTo>
                  <a:pt x="6964572" y="360808"/>
                  <a:pt x="6972298" y="385677"/>
                  <a:pt x="6972298" y="412845"/>
                </a:cubicBezTo>
                <a:cubicBezTo>
                  <a:pt x="6972298" y="454015"/>
                  <a:pt x="6955384" y="491005"/>
                  <a:pt x="6926359" y="517546"/>
                </a:cubicBezTo>
                <a:cubicBezTo>
                  <a:pt x="6897543" y="544087"/>
                  <a:pt x="6856616" y="560388"/>
                  <a:pt x="6808798" y="560388"/>
                </a:cubicBezTo>
                <a:cubicBezTo>
                  <a:pt x="6592885" y="560388"/>
                  <a:pt x="6592885" y="560388"/>
                  <a:pt x="6592885" y="560388"/>
                </a:cubicBezTo>
                <a:cubicBezTo>
                  <a:pt x="6592885" y="49213"/>
                  <a:pt x="6592885" y="49213"/>
                  <a:pt x="6592885" y="49213"/>
                </a:cubicBezTo>
                <a:close/>
                <a:moveTo>
                  <a:pt x="8850790" y="38100"/>
                </a:moveTo>
                <a:cubicBezTo>
                  <a:pt x="8925610" y="38100"/>
                  <a:pt x="8992907" y="68001"/>
                  <a:pt x="9041603" y="116301"/>
                </a:cubicBezTo>
                <a:cubicBezTo>
                  <a:pt x="9090299" y="164602"/>
                  <a:pt x="9120185" y="231303"/>
                  <a:pt x="9120185" y="304905"/>
                </a:cubicBezTo>
                <a:cubicBezTo>
                  <a:pt x="9120185" y="378297"/>
                  <a:pt x="9090299" y="444998"/>
                  <a:pt x="9041603" y="493090"/>
                </a:cubicBezTo>
                <a:cubicBezTo>
                  <a:pt x="8992907" y="541600"/>
                  <a:pt x="8925610" y="571500"/>
                  <a:pt x="8850790" y="571500"/>
                </a:cubicBezTo>
                <a:cubicBezTo>
                  <a:pt x="8775761" y="571500"/>
                  <a:pt x="8708673" y="541600"/>
                  <a:pt x="8660186" y="493090"/>
                </a:cubicBezTo>
                <a:cubicBezTo>
                  <a:pt x="8611699" y="444998"/>
                  <a:pt x="8582022" y="378297"/>
                  <a:pt x="8582022" y="304905"/>
                </a:cubicBezTo>
                <a:cubicBezTo>
                  <a:pt x="8582022" y="231303"/>
                  <a:pt x="8611699" y="164602"/>
                  <a:pt x="8660186" y="116301"/>
                </a:cubicBezTo>
                <a:cubicBezTo>
                  <a:pt x="8708673" y="68001"/>
                  <a:pt x="8775761" y="38100"/>
                  <a:pt x="8850790" y="38100"/>
                </a:cubicBezTo>
                <a:close/>
                <a:moveTo>
                  <a:pt x="7870035" y="38100"/>
                </a:moveTo>
                <a:cubicBezTo>
                  <a:pt x="7871499" y="38100"/>
                  <a:pt x="7871499" y="38100"/>
                  <a:pt x="7871499" y="38100"/>
                </a:cubicBezTo>
                <a:cubicBezTo>
                  <a:pt x="7901627" y="38309"/>
                  <a:pt x="7929663" y="42909"/>
                  <a:pt x="7955187" y="51273"/>
                </a:cubicBezTo>
                <a:cubicBezTo>
                  <a:pt x="7981131" y="59637"/>
                  <a:pt x="8004563" y="71764"/>
                  <a:pt x="8025067" y="86401"/>
                </a:cubicBezTo>
                <a:cubicBezTo>
                  <a:pt x="8004563" y="118811"/>
                  <a:pt x="8004563" y="118811"/>
                  <a:pt x="8004563" y="118811"/>
                </a:cubicBezTo>
                <a:cubicBezTo>
                  <a:pt x="7984060" y="151429"/>
                  <a:pt x="7984060" y="151429"/>
                  <a:pt x="7984060" y="151429"/>
                </a:cubicBezTo>
                <a:cubicBezTo>
                  <a:pt x="7964811" y="138884"/>
                  <a:pt x="7945982" y="129265"/>
                  <a:pt x="7926943" y="122574"/>
                </a:cubicBezTo>
                <a:cubicBezTo>
                  <a:pt x="7908113" y="116092"/>
                  <a:pt x="7889074" y="112538"/>
                  <a:pt x="7869198" y="112538"/>
                </a:cubicBezTo>
                <a:cubicBezTo>
                  <a:pt x="7839280" y="112538"/>
                  <a:pt x="7817312" y="120692"/>
                  <a:pt x="7802666" y="133865"/>
                </a:cubicBezTo>
                <a:cubicBezTo>
                  <a:pt x="7788021" y="147038"/>
                  <a:pt x="7780907" y="165230"/>
                  <a:pt x="7780907" y="185721"/>
                </a:cubicBezTo>
                <a:cubicBezTo>
                  <a:pt x="7780907" y="209767"/>
                  <a:pt x="7791787" y="225031"/>
                  <a:pt x="7811035" y="236949"/>
                </a:cubicBezTo>
                <a:cubicBezTo>
                  <a:pt x="7830283" y="248658"/>
                  <a:pt x="7857900" y="257022"/>
                  <a:pt x="7891166" y="266849"/>
                </a:cubicBezTo>
                <a:cubicBezTo>
                  <a:pt x="7931127" y="278977"/>
                  <a:pt x="7970042" y="291941"/>
                  <a:pt x="7998914" y="313896"/>
                </a:cubicBezTo>
                <a:cubicBezTo>
                  <a:pt x="8027996" y="336060"/>
                  <a:pt x="8047035" y="367424"/>
                  <a:pt x="8047035" y="415934"/>
                </a:cubicBezTo>
                <a:cubicBezTo>
                  <a:pt x="8047035" y="460889"/>
                  <a:pt x="8030506" y="499781"/>
                  <a:pt x="7999751" y="527381"/>
                </a:cubicBezTo>
                <a:cubicBezTo>
                  <a:pt x="7968787" y="554982"/>
                  <a:pt x="7923804" y="571500"/>
                  <a:pt x="7866478" y="571500"/>
                </a:cubicBezTo>
                <a:cubicBezTo>
                  <a:pt x="7825890" y="571500"/>
                  <a:pt x="7791368" y="564809"/>
                  <a:pt x="7761659" y="554145"/>
                </a:cubicBezTo>
                <a:cubicBezTo>
                  <a:pt x="7731950" y="543272"/>
                  <a:pt x="7707053" y="528845"/>
                  <a:pt x="7685085" y="512954"/>
                </a:cubicBezTo>
                <a:cubicBezTo>
                  <a:pt x="7725883" y="447925"/>
                  <a:pt x="7725883" y="447925"/>
                  <a:pt x="7725883" y="447925"/>
                </a:cubicBezTo>
                <a:cubicBezTo>
                  <a:pt x="7748269" y="462353"/>
                  <a:pt x="7770656" y="474480"/>
                  <a:pt x="7793879" y="483053"/>
                </a:cubicBezTo>
                <a:cubicBezTo>
                  <a:pt x="7816893" y="491835"/>
                  <a:pt x="7841163" y="497063"/>
                  <a:pt x="7867106" y="497063"/>
                </a:cubicBezTo>
                <a:cubicBezTo>
                  <a:pt x="7898907" y="497063"/>
                  <a:pt x="7923177" y="488699"/>
                  <a:pt x="7939496" y="475108"/>
                </a:cubicBezTo>
                <a:cubicBezTo>
                  <a:pt x="7956024" y="461516"/>
                  <a:pt x="7964393" y="442489"/>
                  <a:pt x="7964393" y="420952"/>
                </a:cubicBezTo>
                <a:cubicBezTo>
                  <a:pt x="7964393" y="397324"/>
                  <a:pt x="7953095" y="381851"/>
                  <a:pt x="7933847" y="369933"/>
                </a:cubicBezTo>
                <a:cubicBezTo>
                  <a:pt x="7914389" y="358224"/>
                  <a:pt x="7886982" y="349860"/>
                  <a:pt x="7853925" y="339823"/>
                </a:cubicBezTo>
                <a:cubicBezTo>
                  <a:pt x="7813755" y="327696"/>
                  <a:pt x="7774840" y="314941"/>
                  <a:pt x="7745968" y="292986"/>
                </a:cubicBezTo>
                <a:cubicBezTo>
                  <a:pt x="7717095" y="271031"/>
                  <a:pt x="7698266" y="239667"/>
                  <a:pt x="7698266" y="190739"/>
                </a:cubicBezTo>
                <a:cubicBezTo>
                  <a:pt x="7698266" y="146202"/>
                  <a:pt x="7714166" y="107938"/>
                  <a:pt x="7743666" y="80964"/>
                </a:cubicBezTo>
                <a:cubicBezTo>
                  <a:pt x="7772957" y="53991"/>
                  <a:pt x="7815847" y="38100"/>
                  <a:pt x="7870035" y="38100"/>
                </a:cubicBezTo>
                <a:close/>
                <a:moveTo>
                  <a:pt x="7334624" y="38100"/>
                </a:moveTo>
                <a:cubicBezTo>
                  <a:pt x="7409415" y="38100"/>
                  <a:pt x="7476894" y="68001"/>
                  <a:pt x="7525363" y="116301"/>
                </a:cubicBezTo>
                <a:cubicBezTo>
                  <a:pt x="7574040" y="164602"/>
                  <a:pt x="7604123" y="231303"/>
                  <a:pt x="7604123" y="304905"/>
                </a:cubicBezTo>
                <a:cubicBezTo>
                  <a:pt x="7604123" y="378297"/>
                  <a:pt x="7574040" y="444998"/>
                  <a:pt x="7525363" y="493090"/>
                </a:cubicBezTo>
                <a:cubicBezTo>
                  <a:pt x="7476894" y="541600"/>
                  <a:pt x="7409415" y="571500"/>
                  <a:pt x="7334624" y="571500"/>
                </a:cubicBezTo>
                <a:cubicBezTo>
                  <a:pt x="7259833" y="571500"/>
                  <a:pt x="7192562" y="541600"/>
                  <a:pt x="7144094" y="493090"/>
                </a:cubicBezTo>
                <a:cubicBezTo>
                  <a:pt x="7095626" y="444998"/>
                  <a:pt x="7065960" y="378297"/>
                  <a:pt x="7065960" y="304905"/>
                </a:cubicBezTo>
                <a:cubicBezTo>
                  <a:pt x="7065960" y="231303"/>
                  <a:pt x="7095626" y="164602"/>
                  <a:pt x="7144094" y="116301"/>
                </a:cubicBezTo>
                <a:cubicBezTo>
                  <a:pt x="7192562" y="68001"/>
                  <a:pt x="7259833" y="38100"/>
                  <a:pt x="7334624" y="38100"/>
                </a:cubicBezTo>
                <a:close/>
                <a:moveTo>
                  <a:pt x="2766077" y="0"/>
                </a:moveTo>
                <a:cubicBezTo>
                  <a:pt x="2901191" y="0"/>
                  <a:pt x="3028777" y="17359"/>
                  <a:pt x="3146531" y="51449"/>
                </a:cubicBezTo>
                <a:cubicBezTo>
                  <a:pt x="3264077" y="85540"/>
                  <a:pt x="3372000" y="136571"/>
                  <a:pt x="3467375" y="204124"/>
                </a:cubicBezTo>
                <a:cubicBezTo>
                  <a:pt x="3467375" y="204124"/>
                  <a:pt x="3467375" y="204124"/>
                  <a:pt x="3340627" y="403228"/>
                </a:cubicBezTo>
                <a:cubicBezTo>
                  <a:pt x="3340627" y="403228"/>
                  <a:pt x="3340627" y="403228"/>
                  <a:pt x="3213880" y="602542"/>
                </a:cubicBezTo>
                <a:cubicBezTo>
                  <a:pt x="3153015" y="556321"/>
                  <a:pt x="3084622" y="520976"/>
                  <a:pt x="3009743" y="496716"/>
                </a:cubicBezTo>
                <a:cubicBezTo>
                  <a:pt x="2934865" y="472455"/>
                  <a:pt x="2853295" y="459279"/>
                  <a:pt x="2766077" y="457606"/>
                </a:cubicBezTo>
                <a:cubicBezTo>
                  <a:pt x="2556923" y="459279"/>
                  <a:pt x="2368473" y="545655"/>
                  <a:pt x="2232314" y="681180"/>
                </a:cubicBezTo>
                <a:cubicBezTo>
                  <a:pt x="2095946" y="816496"/>
                  <a:pt x="2012073" y="1000960"/>
                  <a:pt x="2012073" y="1198391"/>
                </a:cubicBezTo>
                <a:cubicBezTo>
                  <a:pt x="2012073" y="1399378"/>
                  <a:pt x="2095946" y="1585307"/>
                  <a:pt x="2232314" y="1721250"/>
                </a:cubicBezTo>
                <a:cubicBezTo>
                  <a:pt x="2368473" y="1856984"/>
                  <a:pt x="2556923" y="1942732"/>
                  <a:pt x="2766077" y="1942732"/>
                </a:cubicBezTo>
                <a:cubicBezTo>
                  <a:pt x="2868145" y="1942732"/>
                  <a:pt x="2962893" y="1923700"/>
                  <a:pt x="3050111" y="1886682"/>
                </a:cubicBezTo>
                <a:cubicBezTo>
                  <a:pt x="3137328" y="1849664"/>
                  <a:pt x="3217225" y="1794450"/>
                  <a:pt x="3289594" y="1722086"/>
                </a:cubicBezTo>
                <a:cubicBezTo>
                  <a:pt x="3462565" y="1549125"/>
                  <a:pt x="3493101" y="1332661"/>
                  <a:pt x="3543925" y="1095493"/>
                </a:cubicBezTo>
                <a:cubicBezTo>
                  <a:pt x="3595168" y="858533"/>
                  <a:pt x="3666699" y="600869"/>
                  <a:pt x="3921866" y="345714"/>
                </a:cubicBezTo>
                <a:cubicBezTo>
                  <a:pt x="4028953" y="238633"/>
                  <a:pt x="4155701" y="152256"/>
                  <a:pt x="4300646" y="92441"/>
                </a:cubicBezTo>
                <a:cubicBezTo>
                  <a:pt x="4445590" y="32836"/>
                  <a:pt x="4608522" y="0"/>
                  <a:pt x="4787977" y="0"/>
                </a:cubicBezTo>
                <a:cubicBezTo>
                  <a:pt x="4922882" y="0"/>
                  <a:pt x="5050676" y="18823"/>
                  <a:pt x="5168221" y="54796"/>
                </a:cubicBezTo>
                <a:cubicBezTo>
                  <a:pt x="5285976" y="90559"/>
                  <a:pt x="5393900" y="143054"/>
                  <a:pt x="5489275" y="210607"/>
                </a:cubicBezTo>
                <a:cubicBezTo>
                  <a:pt x="5489275" y="210607"/>
                  <a:pt x="5489275" y="210607"/>
                  <a:pt x="5364200" y="409921"/>
                </a:cubicBezTo>
                <a:cubicBezTo>
                  <a:pt x="5364200" y="409921"/>
                  <a:pt x="5364200" y="409921"/>
                  <a:pt x="5239125" y="609025"/>
                </a:cubicBezTo>
                <a:cubicBezTo>
                  <a:pt x="5176588" y="563014"/>
                  <a:pt x="5107357" y="525996"/>
                  <a:pt x="5031643" y="500480"/>
                </a:cubicBezTo>
                <a:cubicBezTo>
                  <a:pt x="4955929" y="474965"/>
                  <a:pt x="4873522" y="460952"/>
                  <a:pt x="4784631" y="460952"/>
                </a:cubicBezTo>
                <a:cubicBezTo>
                  <a:pt x="4580495" y="460952"/>
                  <a:pt x="4396857" y="544818"/>
                  <a:pt x="4264462" y="679089"/>
                </a:cubicBezTo>
                <a:cubicBezTo>
                  <a:pt x="4131857" y="813149"/>
                  <a:pt x="4050287" y="997614"/>
                  <a:pt x="4050287" y="1198391"/>
                </a:cubicBezTo>
                <a:cubicBezTo>
                  <a:pt x="4050287" y="1402724"/>
                  <a:pt x="4131021" y="1589489"/>
                  <a:pt x="4262370" y="1725223"/>
                </a:cubicBezTo>
                <a:cubicBezTo>
                  <a:pt x="4393720" y="1861167"/>
                  <a:pt x="4575477" y="1945870"/>
                  <a:pt x="4778147" y="1945870"/>
                </a:cubicBezTo>
                <a:cubicBezTo>
                  <a:pt x="4939406" y="1945870"/>
                  <a:pt x="5080167" y="1893165"/>
                  <a:pt x="5191438" y="1804280"/>
                </a:cubicBezTo>
                <a:cubicBezTo>
                  <a:pt x="5302499" y="1715394"/>
                  <a:pt x="5384070" y="1590326"/>
                  <a:pt x="5426737" y="1445390"/>
                </a:cubicBezTo>
                <a:cubicBezTo>
                  <a:pt x="5426737" y="1445390"/>
                  <a:pt x="5426737" y="1445390"/>
                  <a:pt x="4708917" y="1445390"/>
                </a:cubicBezTo>
                <a:cubicBezTo>
                  <a:pt x="4708917" y="1445390"/>
                  <a:pt x="4708917" y="1445390"/>
                  <a:pt x="4850515" y="1223279"/>
                </a:cubicBezTo>
                <a:cubicBezTo>
                  <a:pt x="4850515" y="1223279"/>
                  <a:pt x="4850515" y="1223279"/>
                  <a:pt x="4992113" y="1000960"/>
                </a:cubicBezTo>
                <a:cubicBezTo>
                  <a:pt x="4992113" y="1000960"/>
                  <a:pt x="4992113" y="1000960"/>
                  <a:pt x="5457901" y="1000960"/>
                </a:cubicBezTo>
                <a:cubicBezTo>
                  <a:pt x="5457901" y="1000960"/>
                  <a:pt x="5457901" y="1000960"/>
                  <a:pt x="5924108" y="1000960"/>
                </a:cubicBezTo>
                <a:cubicBezTo>
                  <a:pt x="5928919" y="1033796"/>
                  <a:pt x="5933102" y="1066840"/>
                  <a:pt x="5936030" y="1100094"/>
                </a:cubicBezTo>
                <a:cubicBezTo>
                  <a:pt x="5938749" y="1133557"/>
                  <a:pt x="5940422" y="1167229"/>
                  <a:pt x="5940422" y="1201738"/>
                </a:cubicBezTo>
                <a:cubicBezTo>
                  <a:pt x="5940422" y="1532602"/>
                  <a:pt x="5812001" y="1833141"/>
                  <a:pt x="5600963" y="2050860"/>
                </a:cubicBezTo>
                <a:cubicBezTo>
                  <a:pt x="5389717" y="2268578"/>
                  <a:pt x="5095854" y="2403475"/>
                  <a:pt x="4764970" y="2403475"/>
                </a:cubicBezTo>
                <a:cubicBezTo>
                  <a:pt x="4549331" y="2403475"/>
                  <a:pt x="4350006" y="2352653"/>
                  <a:pt x="4178290" y="2262513"/>
                </a:cubicBezTo>
                <a:cubicBezTo>
                  <a:pt x="4006784" y="2172372"/>
                  <a:pt x="3862676" y="2043121"/>
                  <a:pt x="3757265" y="1886682"/>
                </a:cubicBezTo>
                <a:cubicBezTo>
                  <a:pt x="3647040" y="2044794"/>
                  <a:pt x="3502931" y="2173836"/>
                  <a:pt x="3332469" y="2263558"/>
                </a:cubicBezTo>
                <a:cubicBezTo>
                  <a:pt x="3162009" y="2353490"/>
                  <a:pt x="2965403" y="2403475"/>
                  <a:pt x="2749555" y="2403475"/>
                </a:cubicBezTo>
                <a:cubicBezTo>
                  <a:pt x="2566961" y="2403475"/>
                  <a:pt x="2395664" y="2364993"/>
                  <a:pt x="2242563" y="2295766"/>
                </a:cubicBezTo>
                <a:cubicBezTo>
                  <a:pt x="2089461" y="2226540"/>
                  <a:pt x="1954347" y="2126988"/>
                  <a:pt x="1844121" y="2005266"/>
                </a:cubicBezTo>
                <a:cubicBezTo>
                  <a:pt x="1783258" y="2108792"/>
                  <a:pt x="1694366" y="2196214"/>
                  <a:pt x="1583096" y="2257493"/>
                </a:cubicBezTo>
                <a:cubicBezTo>
                  <a:pt x="1472034" y="2318772"/>
                  <a:pt x="1338593" y="2354117"/>
                  <a:pt x="1188838" y="2354117"/>
                </a:cubicBezTo>
                <a:cubicBezTo>
                  <a:pt x="1188838" y="2354117"/>
                  <a:pt x="1188838" y="2354117"/>
                  <a:pt x="0" y="2354117"/>
                </a:cubicBezTo>
                <a:cubicBezTo>
                  <a:pt x="0" y="2354117"/>
                  <a:pt x="0" y="2354117"/>
                  <a:pt x="0" y="1201738"/>
                </a:cubicBezTo>
                <a:cubicBezTo>
                  <a:pt x="0" y="1201738"/>
                  <a:pt x="0" y="1201738"/>
                  <a:pt x="0" y="49358"/>
                </a:cubicBezTo>
                <a:cubicBezTo>
                  <a:pt x="0" y="49358"/>
                  <a:pt x="0" y="49358"/>
                  <a:pt x="538575" y="49358"/>
                </a:cubicBezTo>
                <a:cubicBezTo>
                  <a:pt x="538575" y="49358"/>
                  <a:pt x="538575" y="49358"/>
                  <a:pt x="1076940" y="49358"/>
                </a:cubicBezTo>
                <a:cubicBezTo>
                  <a:pt x="1249702" y="49358"/>
                  <a:pt x="1402804" y="96206"/>
                  <a:pt x="1523487" y="176099"/>
                </a:cubicBezTo>
                <a:cubicBezTo>
                  <a:pt x="1643960" y="255992"/>
                  <a:pt x="1732223" y="368720"/>
                  <a:pt x="1774892" y="500480"/>
                </a:cubicBezTo>
                <a:cubicBezTo>
                  <a:pt x="1883653" y="350524"/>
                  <a:pt x="2027552" y="225457"/>
                  <a:pt x="2196549" y="137826"/>
                </a:cubicBezTo>
                <a:cubicBezTo>
                  <a:pt x="2365129" y="50195"/>
                  <a:pt x="2558596" y="0"/>
                  <a:pt x="276607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382922289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72.xml><?xml version="1.0" encoding="utf-8"?>
<p:sldLayout xmlns:a="http://schemas.openxmlformats.org/drawingml/2006/main" xmlns:r="http://schemas.openxmlformats.org/officeDocument/2006/relationships" xmlns:p="http://schemas.openxmlformats.org/presentationml/2006/main" showMasterSp="0" preserve="1" userDrawn="1">
  <p:cSld name="1_Title Slide">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userDrawn="1">
            <p:custDataLst>
              <p:tags r:id="rId2"/>
            </p:custDataLst>
            <p:extLst>
              <p:ext uri="{D42A27DB-BD31-4B8C-83A1-F6EECF244321}">
                <p14:modId xmlns:p14="http://schemas.microsoft.com/office/powerpoint/2010/main" val="258094843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23568" name="think-cell Slide" r:id="rId5" imgW="384" imgH="384" progId="TCLayout.ActiveDocument.1">
                  <p:embed/>
                </p:oleObj>
              </mc:Choice>
              <mc:Fallback>
                <p:oleObj name="think-cell Slide" r:id="rId5" imgW="384" imgH="384" progId="TCLayout.ActiveDocument.1">
                  <p:embed/>
                  <p:pic>
                    <p:nvPicPr>
                      <p:cNvPr id="4" name="Object 3" hidden="1"/>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3" name="Rectangle 2" hidden="1"/>
          <p:cNvSpPr/>
          <p:nvPr userDrawn="1">
            <p:custDataLst>
              <p:tags r:id="rId3"/>
            </p:custDataLst>
          </p:nvPr>
        </p:nvSpPr>
        <p:spPr>
          <a:xfrm>
            <a:off x="0" y="0"/>
            <a:ext cx="158750" cy="158750"/>
          </a:xfrm>
          <a:prstGeom prst="rect">
            <a:avLst/>
          </a:prstGeom>
          <a:solidFill>
            <a:srgbClr val="29BA74"/>
          </a:solidFill>
          <a:ln w="9525" cap="rnd" cmpd="sng" algn="ctr">
            <a:solidFill>
              <a:srgbClr val="29BA74"/>
            </a:solid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none" lIns="0" tIns="0" rIns="0" bIns="0" numCol="1" spcCol="0" rtlCol="0" fromWordArt="0" anchor="ctr" anchorCtr="0" forceAA="0" compatLnSpc="1">
            <a:prstTxWarp prst="textNoShape">
              <a:avLst/>
            </a:prstTxWarp>
            <a:noAutofit/>
          </a:bodyPr>
          <a:lstStyle/>
          <a:p>
            <a:pPr marL="0" lvl="0" indent="0" algn="ctr" eaLnBrk="1">
              <a:lnSpc>
                <a:spcPct val="93000"/>
              </a:lnSpc>
              <a:spcBef>
                <a:spcPct val="0"/>
              </a:spcBef>
              <a:spcAft>
                <a:spcPct val="0"/>
              </a:spcAft>
            </a:pPr>
            <a:endParaRPr lang="en-US" sz="5400" b="0" i="0" baseline="0" dirty="0">
              <a:solidFill>
                <a:srgbClr val="FFFFFF"/>
              </a:solidFill>
              <a:latin typeface="Trebuchet MS" panose="020B0603020202020204" pitchFamily="34" charset="0"/>
              <a:ea typeface="+mj-ea"/>
              <a:cs typeface="+mj-cs"/>
              <a:sym typeface="Trebuchet MS" panose="020B0603020202020204" pitchFamily="34" charset="0"/>
            </a:endParaRPr>
          </a:p>
        </p:txBody>
      </p:sp>
    </p:spTree>
    <p:extLst>
      <p:ext uri="{BB962C8B-B14F-4D97-AF65-F5344CB8AC3E}">
        <p14:creationId xmlns:p14="http://schemas.microsoft.com/office/powerpoint/2010/main" val="4563373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le Only">
    <p:bg>
      <p:bgPr>
        <a:solidFill>
          <a:schemeClr val="bg2"/>
        </a:solid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9677400" y="6405036"/>
            <a:ext cx="1482051" cy="153888"/>
          </a:xfrm>
          <a:prstGeom prst="rect">
            <a:avLst/>
          </a:prstGeom>
        </p:spPr>
        <p:txBody>
          <a:bodyPr/>
          <a:lstStyle>
            <a:lvl1pPr>
              <a:defRPr>
                <a:latin typeface="+mn-lt"/>
                <a:sym typeface="Trebuchet MS" panose="020B0603020202020204" pitchFamily="34" charset="0"/>
              </a:defRPr>
            </a:lvl1pPr>
          </a:lstStyle>
          <a:p>
            <a:endParaRPr lang="en-US" dirty="0"/>
          </a:p>
        </p:txBody>
      </p:sp>
      <p:sp>
        <p:nvSpPr>
          <p:cNvPr id="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5" name="Title 4"/>
          <p:cNvSpPr>
            <a:spLocks noGrp="1"/>
          </p:cNvSpPr>
          <p:nvPr>
            <p:ph type="title" hasCustomPrompt="1"/>
          </p:nvPr>
        </p:nvSpPr>
        <p:spPr>
          <a:xfrm>
            <a:off x="630000" y="622800"/>
            <a:ext cx="109332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mj-lt"/>
                <a:sym typeface="Trebuchet MS" panose="020B0603020202020204" pitchFamily="34" charset="0"/>
              </a:defRPr>
            </a:lvl1pPr>
          </a:lstStyle>
          <a:p>
            <a:pPr lvl="0"/>
            <a:r>
              <a:rPr lang="en-US" dirty="0"/>
              <a:t>Click to add title</a:t>
            </a:r>
          </a:p>
        </p:txBody>
      </p:sp>
    </p:spTree>
    <p:extLst>
      <p:ext uri="{BB962C8B-B14F-4D97-AF65-F5344CB8AC3E}">
        <p14:creationId xmlns:p14="http://schemas.microsoft.com/office/powerpoint/2010/main" val="427625853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Title and Text">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CE4FFF-81B3-4CDA-B0A1-3363FFB22A6A}"/>
              </a:ext>
            </a:extLst>
          </p:cNvPr>
          <p:cNvSpPr>
            <a:spLocks noGrp="1"/>
          </p:cNvSpPr>
          <p:nvPr>
            <p:ph type="title" hasCustomPrompt="1"/>
          </p:nvPr>
        </p:nvSpPr>
        <p:spPr>
          <a:xfrm>
            <a:off x="630000" y="622800"/>
            <a:ext cx="10933350" cy="470898"/>
          </a:xfrm>
        </p:spPr>
        <p:txBody>
          <a:bodyPr/>
          <a:lstStyle>
            <a:lvl1pPr>
              <a:defRPr sz="3400"/>
            </a:lvl1pPr>
          </a:lstStyle>
          <a:p>
            <a:r>
              <a:rPr lang="en-US" dirty="0"/>
              <a:t>Click to add title</a:t>
            </a:r>
          </a:p>
        </p:txBody>
      </p:sp>
      <p:sp>
        <p:nvSpPr>
          <p:cNvPr id="8" name="Text Placeholder 7">
            <a:extLst>
              <a:ext uri="{FF2B5EF4-FFF2-40B4-BE49-F238E27FC236}">
                <a16:creationId xmlns:a16="http://schemas.microsoft.com/office/drawing/2014/main" id="{1F54B2F8-C51F-4566-BAC0-8A0C8E575488}"/>
              </a:ext>
            </a:extLst>
          </p:cNvPr>
          <p:cNvSpPr>
            <a:spLocks noGrp="1"/>
          </p:cNvSpPr>
          <p:nvPr>
            <p:ph type="body" sz="quarter" idx="10"/>
          </p:nvPr>
        </p:nvSpPr>
        <p:spPr>
          <a:xfrm>
            <a:off x="629399" y="2085628"/>
            <a:ext cx="10933801" cy="4089131"/>
          </a:xfrm>
        </p:spPr>
        <p:txBody>
          <a:bodyPr/>
          <a:lstStyle>
            <a:lvl1pPr>
              <a:lnSpc>
                <a:spcPct val="100000"/>
              </a:lnSpc>
              <a:spcBef>
                <a:spcPts val="0"/>
              </a:spcBef>
              <a:spcAft>
                <a:spcPts val="0"/>
              </a:spcAft>
              <a:defRPr sz="2000"/>
            </a:lvl1pPr>
            <a:lvl2pPr>
              <a:lnSpc>
                <a:spcPct val="100000"/>
              </a:lnSpc>
              <a:spcBef>
                <a:spcPts val="0"/>
              </a:spcBef>
              <a:spcAft>
                <a:spcPts val="0"/>
              </a:spcAft>
              <a:defRPr sz="2000"/>
            </a:lvl2pPr>
            <a:lvl3pPr>
              <a:lnSpc>
                <a:spcPct val="100000"/>
              </a:lnSpc>
              <a:spcBef>
                <a:spcPts val="0"/>
              </a:spcBef>
              <a:spcAft>
                <a:spcPts val="0"/>
              </a:spcAft>
              <a:defRPr sz="2000"/>
            </a:lvl3pPr>
            <a:lvl4pPr>
              <a:lnSpc>
                <a:spcPct val="100000"/>
              </a:lnSpc>
              <a:spcBef>
                <a:spcPts val="0"/>
              </a:spcBef>
              <a:spcAft>
                <a:spcPts val="0"/>
              </a:spcAft>
              <a:defRPr sz="2800"/>
            </a:lvl4pPr>
            <a:lvl5pPr>
              <a:lnSpc>
                <a:spcPct val="100000"/>
              </a:lnSpc>
              <a:spcBef>
                <a:spcPts val="0"/>
              </a:spcBef>
              <a:spcAft>
                <a:spcPts val="0"/>
              </a:spcAft>
              <a:defRPr sz="2800"/>
            </a:lvl5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424868902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Gray slice heading">
    <p:bg>
      <p:bgPr>
        <a:solidFill>
          <a:schemeClr val="bg1"/>
        </a:solidFill>
        <a:effectLst/>
      </p:bgPr>
    </p:bg>
    <p:spTree>
      <p:nvGrpSpPr>
        <p:cNvPr id="1" name=""/>
        <p:cNvGrpSpPr/>
        <p:nvPr/>
      </p:nvGrpSpPr>
      <p:grpSpPr>
        <a:xfrm>
          <a:off x="0" y="0"/>
          <a:ext cx="0" cy="0"/>
          <a:chOff x="0" y="0"/>
          <a:chExt cx="0" cy="0"/>
        </a:xfrm>
      </p:grpSpPr>
      <p:sp>
        <p:nvSpPr>
          <p:cNvPr id="8" name="Rectangle 7"/>
          <p:cNvSpPr/>
          <p:nvPr userDrawn="1"/>
        </p:nvSpPr>
        <p:spPr bwMode="ltGray">
          <a:xfrm>
            <a:off x="1" y="-1309"/>
            <a:ext cx="4694400" cy="6859309"/>
          </a:xfrm>
          <a:prstGeom prst="rect">
            <a:avLst/>
          </a:prstGeom>
          <a:solidFill>
            <a:srgbClr val="F2F2F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l">
              <a:lnSpc>
                <a:spcPct val="90000"/>
              </a:lnSpc>
              <a:spcAft>
                <a:spcPts val="1000"/>
              </a:spcAft>
            </a:pPr>
            <a:endParaRPr lang="en-US" sz="1200" dirty="0">
              <a:solidFill>
                <a:schemeClr val="bg1"/>
              </a:solidFill>
              <a:latin typeface="+mn-lt"/>
            </a:endParaRPr>
          </a:p>
        </p:txBody>
      </p:sp>
      <p:sp>
        <p:nvSpPr>
          <p:cNvPr id="3" name="Date Placeholder 2"/>
          <p:cNvSpPr>
            <a:spLocks noGrp="1"/>
          </p:cNvSpPr>
          <p:nvPr>
            <p:ph type="dt" sz="half" idx="10"/>
          </p:nvPr>
        </p:nvSpPr>
        <p:spPr>
          <a:xfrm>
            <a:off x="9677400" y="6405036"/>
            <a:ext cx="1482051" cy="153888"/>
          </a:xfrm>
          <a:prstGeom prst="rect">
            <a:avLst/>
          </a:prstGeom>
        </p:spPr>
        <p:txBody>
          <a:bodyPr/>
          <a:lstStyle>
            <a:lvl1pPr>
              <a:defRPr>
                <a:latin typeface="+mn-lt"/>
                <a:sym typeface="Trebuchet MS" panose="020B0603020202020204" pitchFamily="34" charset="0"/>
              </a:defRPr>
            </a:lvl1pPr>
          </a:lstStyle>
          <a:p>
            <a:endParaRPr lang="en-US" dirty="0"/>
          </a:p>
        </p:txBody>
      </p:sp>
      <p:sp>
        <p:nvSpPr>
          <p:cNvPr id="9" name="Title 1"/>
          <p:cNvSpPr>
            <a:spLocks noGrp="1"/>
          </p:cNvSpPr>
          <p:nvPr>
            <p:ph type="title" hasCustomPrompt="1"/>
          </p:nvPr>
        </p:nvSpPr>
        <p:spPr bwMode="ltGray">
          <a:xfrm>
            <a:off x="630000" y="1544274"/>
            <a:ext cx="3452400" cy="1495794"/>
          </a:xfrm>
          <a:noFill/>
        </p:spPr>
        <p:txBody>
          <a:bodyPr wrap="square" lIns="0" tIns="0" rIns="320040" bIns="0" anchor="b">
            <a:noAutofit/>
          </a:bodyPr>
          <a:lstStyle>
            <a:lvl1pPr>
              <a:defRPr sz="3200">
                <a:solidFill>
                  <a:schemeClr val="tx2"/>
                </a:solidFill>
                <a:latin typeface="+mj-lt"/>
              </a:defRPr>
            </a:lvl1pPr>
          </a:lstStyle>
          <a:p>
            <a:r>
              <a:rPr lang="en-US" dirty="0"/>
              <a:t>Click to add title</a:t>
            </a:r>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508809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76.xml><?xml version="1.0" encoding="utf-8"?>
<p:sldLayout xmlns:a="http://schemas.openxmlformats.org/drawingml/2006/main" xmlns:r="http://schemas.openxmlformats.org/officeDocument/2006/relationships" xmlns:p="http://schemas.openxmlformats.org/presentationml/2006/main" showMasterSp="0" preserve="1">
  <p:cSld name="Section header box">
    <p:bg bwMode="gray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bwMode="blackWhite">
          <a:xfrm>
            <a:off x="1284742" y="2668041"/>
            <a:ext cx="9620491" cy="3201026"/>
          </a:xfrm>
          <a:prstGeom prst="rect">
            <a:avLst/>
          </a:prstGeom>
          <a:ln w="9525">
            <a:solidFill>
              <a:schemeClr val="bg1"/>
            </a:solidFill>
          </a:ln>
        </p:spPr>
        <p:txBody>
          <a:bodyPr lIns="274320" tIns="274320" rIns="274320" bIns="137160"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bg1"/>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
        <p:nvSpPr>
          <p:cNvPr id="4" name="TextBox 3"/>
          <p:cNvSpPr txBox="1"/>
          <p:nvPr/>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3"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59" name="Rectangle 58"/>
          <p:cNvSpPr/>
          <p:nvPr userDrawn="1"/>
        </p:nvSpPr>
        <p:spPr bwMode="white">
          <a:xfrm>
            <a:off x="1284743" y="1428131"/>
            <a:ext cx="947672" cy="947672"/>
          </a:xfrm>
          <a:prstGeom prst="rect">
            <a:avLst/>
          </a:prstGeom>
          <a:noFill/>
          <a:ln>
            <a:solidFill>
              <a:schemeClr val="bg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78029980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77.xml><?xml version="1.0" encoding="utf-8"?>
<p:sldLayout xmlns:a="http://schemas.openxmlformats.org/drawingml/2006/main" xmlns:r="http://schemas.openxmlformats.org/officeDocument/2006/relationships" xmlns:p="http://schemas.openxmlformats.org/presentationml/2006/main" showMasterSp="0" preserve="1" userDrawn="1">
  <p:cSld name="Section header line">
    <p:bg bwMode="black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5" name="TextBox 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4" name="Date Placeholder 3"/>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47" name="Title 1"/>
          <p:cNvSpPr>
            <a:spLocks noGrp="1"/>
          </p:cNvSpPr>
          <p:nvPr>
            <p:ph type="title" hasCustomPrompt="1"/>
          </p:nvPr>
        </p:nvSpPr>
        <p:spPr bwMode="blackWhite">
          <a:xfrm>
            <a:off x="630000" y="3826800"/>
            <a:ext cx="10936800" cy="2041200"/>
          </a:xfrm>
        </p:spPr>
        <p:txBody>
          <a:bodyPr anchor="t">
            <a:noAutofit/>
          </a:bodyPr>
          <a:lstStyle>
            <a:lvl1pPr>
              <a:defRPr sz="5400">
                <a:solidFill>
                  <a:schemeClr val="bg1"/>
                </a:solidFill>
                <a:latin typeface="+mj-lt"/>
                <a:sym typeface="Trebuchet MS" panose="020B0603020202020204" pitchFamily="34" charset="0"/>
              </a:defRPr>
            </a:lvl1pPr>
          </a:lstStyle>
          <a:p>
            <a:r>
              <a:rPr lang="en-US" dirty="0"/>
              <a:t>Click to add big statement text</a:t>
            </a:r>
          </a:p>
        </p:txBody>
      </p:sp>
      <p:cxnSp>
        <p:nvCxnSpPr>
          <p:cNvPr id="148" name="Straight Connector 147"/>
          <p:cNvCxnSpPr/>
          <p:nvPr userDrawn="1"/>
        </p:nvCxnSpPr>
        <p:spPr bwMode="white">
          <a:xfrm>
            <a:off x="618898" y="3680016"/>
            <a:ext cx="11576304" cy="0"/>
          </a:xfrm>
          <a:prstGeom prst="line">
            <a:avLst/>
          </a:prstGeom>
          <a:ln w="19050" cmpd="sng">
            <a:solidFill>
              <a:schemeClr val="bg1"/>
            </a:solidFill>
            <a:miter lim="800000"/>
            <a:headEnd type="none"/>
            <a:tailEnd type="non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3364894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78.xml><?xml version="1.0" encoding="utf-8"?>
<p:sldLayout xmlns:a="http://schemas.openxmlformats.org/drawingml/2006/main" xmlns:r="http://schemas.openxmlformats.org/officeDocument/2006/relationships" xmlns:p="http://schemas.openxmlformats.org/presentationml/2006/main" showMasterSp="0" preserve="1" userDrawn="1">
  <p:cSld name="White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6" name="Picture 15"/>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V="1">
            <a:off x="4064994" y="0"/>
            <a:ext cx="416951" cy="6858000"/>
          </a:xfrm>
          <a:prstGeom prst="rect">
            <a:avLst/>
          </a:prstGeom>
        </p:spPr>
      </p:pic>
      <p:sp>
        <p:nvSpPr>
          <p:cNvPr id="17" name="Date Placeholder 1"/>
          <p:cNvSpPr>
            <a:spLocks noGrp="1"/>
          </p:cNvSpPr>
          <p:nvPr>
            <p:ph type="dt" sz="half" idx="31"/>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20" name="TextBox 19"/>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26" name="Rectangle 25"/>
          <p:cNvSpPr/>
          <p:nvPr userDrawn="1"/>
        </p:nvSpPr>
        <p:spPr bwMode="white">
          <a:xfrm>
            <a:off x="0" y="0"/>
            <a:ext cx="4079508"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27" name="Title 4"/>
          <p:cNvSpPr>
            <a:spLocks noGrp="1"/>
          </p:cNvSpPr>
          <p:nvPr>
            <p:ph type="title" hasCustomPrompt="1"/>
          </p:nvPr>
        </p:nvSpPr>
        <p:spPr>
          <a:xfrm>
            <a:off x="630000" y="2681103"/>
            <a:ext cx="3127881" cy="1495794"/>
          </a:xfrm>
          <a:prstGeom prst="rect">
            <a:avLst/>
          </a:prstGeom>
        </p:spPr>
        <p:txBody>
          <a:bodyPr anchor="ctr">
            <a:noAutofit/>
          </a:bodyPr>
          <a:lstStyle>
            <a:lvl1pPr>
              <a:defRPr sz="3200">
                <a:solidFill>
                  <a:schemeClr val="tx2"/>
                </a:solidFill>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2381413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79.xml><?xml version="1.0" encoding="utf-8"?>
<p:sldLayout xmlns:a="http://schemas.openxmlformats.org/drawingml/2006/main" xmlns:r="http://schemas.openxmlformats.org/officeDocument/2006/relationships" xmlns:p="http://schemas.openxmlformats.org/presentationml/2006/main" showMasterSp="0" preserve="1" userDrawn="1">
  <p:cSld name="Green highlight">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V="1">
            <a:off x="7165606" y="0"/>
            <a:ext cx="416951" cy="6858000"/>
          </a:xfrm>
          <a:prstGeom prst="rect">
            <a:avLst/>
          </a:prstGeom>
        </p:spPr>
      </p:pic>
      <p:sp>
        <p:nvSpPr>
          <p:cNvPr id="13" name="Rectangle 12"/>
          <p:cNvSpPr/>
          <p:nvPr userDrawn="1"/>
        </p:nvSpPr>
        <p:spPr bwMode="white">
          <a:xfrm>
            <a:off x="0" y="0"/>
            <a:ext cx="7171956"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6"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0"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7" name="TextBox 16"/>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23" name="Title 3"/>
          <p:cNvSpPr>
            <a:spLocks noGrp="1"/>
          </p:cNvSpPr>
          <p:nvPr>
            <p:ph type="title" hasCustomPrompt="1"/>
          </p:nvPr>
        </p:nvSpPr>
        <p:spPr>
          <a:xfrm>
            <a:off x="630000" y="622800"/>
            <a:ext cx="62568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mj-lt"/>
                <a:sym typeface="Trebuchet MS" panose="020B0603020202020204" pitchFamily="34" charset="0"/>
              </a:defRPr>
            </a:lvl1pPr>
          </a:lstStyle>
          <a:p>
            <a:pPr lvl="0"/>
            <a:r>
              <a:rPr lang="en-US" dirty="0"/>
              <a:t>Click to add title</a:t>
            </a:r>
          </a:p>
        </p:txBody>
      </p:sp>
    </p:spTree>
    <p:extLst>
      <p:ext uri="{BB962C8B-B14F-4D97-AF65-F5344CB8AC3E}">
        <p14:creationId xmlns:p14="http://schemas.microsoft.com/office/powerpoint/2010/main" val="3245204233"/>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Green highlight">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V="1">
            <a:off x="7165606" y="0"/>
            <a:ext cx="416951" cy="6858000"/>
          </a:xfrm>
          <a:prstGeom prst="rect">
            <a:avLst/>
          </a:prstGeom>
        </p:spPr>
      </p:pic>
      <p:sp>
        <p:nvSpPr>
          <p:cNvPr id="13" name="Rectangle 12"/>
          <p:cNvSpPr/>
          <p:nvPr userDrawn="1"/>
        </p:nvSpPr>
        <p:spPr bwMode="white">
          <a:xfrm>
            <a:off x="0" y="0"/>
            <a:ext cx="7171956"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6"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20"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2021 by Boston Consulting Group. All rights reserved.</a:t>
            </a:r>
            <a:endParaRPr lang="en-US" sz="700" dirty="0">
              <a:solidFill>
                <a:schemeClr val="bg1"/>
              </a:solidFill>
              <a:latin typeface="+mn-lt"/>
              <a:sym typeface="Trebuchet MS" panose="020B0603020202020204" pitchFamily="34" charset="0"/>
            </a:endParaRPr>
          </a:p>
        </p:txBody>
      </p:sp>
      <p:sp>
        <p:nvSpPr>
          <p:cNvPr id="17" name="TextBox 16"/>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23" name="Title 3"/>
          <p:cNvSpPr>
            <a:spLocks noGrp="1"/>
          </p:cNvSpPr>
          <p:nvPr>
            <p:ph type="title" hasCustomPrompt="1"/>
          </p:nvPr>
        </p:nvSpPr>
        <p:spPr>
          <a:xfrm>
            <a:off x="630000" y="622800"/>
            <a:ext cx="62568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mj-lt"/>
                <a:sym typeface="Trebuchet MS" panose="020B0603020202020204" pitchFamily="34" charset="0"/>
              </a:defRPr>
            </a:lvl1pPr>
          </a:lstStyle>
          <a:p>
            <a:pPr lvl="0"/>
            <a:r>
              <a:rPr lang="en-US" dirty="0"/>
              <a:t>Click to add title</a:t>
            </a:r>
          </a:p>
        </p:txBody>
      </p:sp>
    </p:spTree>
    <p:extLst>
      <p:ext uri="{BB962C8B-B14F-4D97-AF65-F5344CB8AC3E}">
        <p14:creationId xmlns:p14="http://schemas.microsoft.com/office/powerpoint/2010/main" val="359226384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80.xml><?xml version="1.0" encoding="utf-8"?>
<p:sldLayout xmlns:a="http://schemas.openxmlformats.org/drawingml/2006/main" xmlns:r="http://schemas.openxmlformats.org/officeDocument/2006/relationships" xmlns:p="http://schemas.openxmlformats.org/presentationml/2006/main" showMasterSp="0" preserve="1" userDrawn="1">
  <p:cSld name="Green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11" name="Title 4"/>
          <p:cNvSpPr>
            <a:spLocks noGrp="1"/>
          </p:cNvSpPr>
          <p:nvPr>
            <p:ph type="title" hasCustomPrompt="1"/>
          </p:nvPr>
        </p:nvSpPr>
        <p:spPr>
          <a:xfrm>
            <a:off x="630000" y="2681103"/>
            <a:ext cx="3127881" cy="1495794"/>
          </a:xfrm>
          <a:prstGeom prst="rect">
            <a:avLst/>
          </a:prstGeom>
        </p:spPr>
        <p:txBody>
          <a:bodyPr anchor="ctr">
            <a:noAutofit/>
          </a:bodyPr>
          <a:lstStyle>
            <a:lvl1pPr>
              <a:defRPr sz="3200">
                <a:solidFill>
                  <a:schemeClr val="bg1"/>
                </a:solidFill>
                <a:latin typeface="+mj-lt"/>
                <a:sym typeface="Trebuchet MS" panose="020B0603020202020204" pitchFamily="34" charset="0"/>
              </a:defRPr>
            </a:lvl1pPr>
          </a:lstStyle>
          <a:p>
            <a:r>
              <a:rPr lang="en-US" dirty="0"/>
              <a:t>Click to add title</a:t>
            </a:r>
          </a:p>
        </p:txBody>
      </p:sp>
      <p:sp>
        <p:nvSpPr>
          <p:cNvPr id="13" name="Rectangle 12"/>
          <p:cNvSpPr/>
          <p:nvPr userDrawn="1"/>
        </p:nvSpPr>
        <p:spPr bwMode="white">
          <a:xfrm>
            <a:off x="4080763" y="-1309"/>
            <a:ext cx="8111237" cy="685930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2" name="Date Placeholder 1"/>
          <p:cNvSpPr>
            <a:spLocks noGrp="1"/>
          </p:cNvSpPr>
          <p:nvPr>
            <p:ph type="dt" sz="half" idx="29"/>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263564105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81.xml><?xml version="1.0" encoding="utf-8"?>
<p:sldLayout xmlns:a="http://schemas.openxmlformats.org/drawingml/2006/main" xmlns:r="http://schemas.openxmlformats.org/officeDocument/2006/relationships" xmlns:p="http://schemas.openxmlformats.org/presentationml/2006/main" showMasterSp="0" preserve="1" userDrawn="1">
  <p:cSld name="Green half">
    <p:bg bwMode="gray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1" name="Picture 10"/>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5689582" y="0"/>
            <a:ext cx="416951" cy="6858000"/>
          </a:xfrm>
          <a:prstGeom prst="rect">
            <a:avLst/>
          </a:prstGeom>
        </p:spPr>
      </p:pic>
      <p:sp>
        <p:nvSpPr>
          <p:cNvPr id="12" name="Rectangle 11"/>
          <p:cNvSpPr/>
          <p:nvPr userDrawn="1"/>
        </p:nvSpPr>
        <p:spPr>
          <a:xfrm>
            <a:off x="6096000" y="0"/>
            <a:ext cx="6096000" cy="6858000"/>
          </a:xfrm>
          <a:prstGeom prst="rect">
            <a:avLst/>
          </a:prstGeom>
          <a:solidFill>
            <a:schemeClr val="bg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3" name="Picture Placeholder 18"/>
          <p:cNvSpPr>
            <a:spLocks noGrp="1"/>
          </p:cNvSpPr>
          <p:nvPr>
            <p:ph type="pic" sz="quarter" idx="14" hasCustomPrompt="1"/>
          </p:nvPr>
        </p:nvSpPr>
        <p:spPr>
          <a:xfrm>
            <a:off x="6092021" y="0"/>
            <a:ext cx="6099977" cy="6858000"/>
          </a:xfrm>
          <a:prstGeom prst="rect">
            <a:avLst/>
          </a:prstGeom>
          <a:noFill/>
        </p:spPr>
        <p:txBody>
          <a:bodyPr lIns="914400" tIns="914400" rIns="914400" bIns="914400"/>
          <a:lstStyle>
            <a:lvl1pPr algn="ctr">
              <a:defRPr sz="1800" baseline="0">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4" name="Title 1"/>
          <p:cNvSpPr>
            <a:spLocks noGrp="1"/>
          </p:cNvSpPr>
          <p:nvPr>
            <p:ph type="title" hasCustomPrompt="1"/>
          </p:nvPr>
        </p:nvSpPr>
        <p:spPr bwMode="black">
          <a:xfrm>
            <a:off x="630000" y="1785600"/>
            <a:ext cx="4388400" cy="3286800"/>
          </a:xfrm>
          <a:prstGeom prst="rect">
            <a:avLst/>
          </a:prstGeom>
          <a:noFill/>
        </p:spPr>
        <p:txBody>
          <a:bodyPr wrap="square" lIns="0" tIns="0" rIns="320040" bIns="0" anchor="ctr">
            <a:noAutofit/>
          </a:bodyPr>
          <a:lstStyle>
            <a:lvl1pPr>
              <a:defRPr sz="4400">
                <a:solidFill>
                  <a:schemeClr val="bg1"/>
                </a:solidFill>
                <a:latin typeface="+mj-lt"/>
                <a:sym typeface="Trebuchet MS" panose="020B0603020202020204" pitchFamily="34" charset="0"/>
              </a:defRPr>
            </a:lvl1pPr>
          </a:lstStyle>
          <a:p>
            <a:r>
              <a:rPr lang="en-US" dirty="0"/>
              <a:t>Click to add title</a:t>
            </a: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800" kern="1200" dirty="0">
              <a:solidFill>
                <a:schemeClr val="bg1">
                  <a:lumMod val="50000"/>
                </a:schemeClr>
              </a:solidFill>
              <a:latin typeface="+mn-lt"/>
              <a:ea typeface="+mn-ea"/>
              <a:cs typeface="+mn-cs"/>
              <a:sym typeface="Trebuchet MS" panose="020B0603020202020204" pitchFamily="34" charset="0"/>
            </a:endParaRPr>
          </a:p>
        </p:txBody>
      </p:sp>
      <p:sp>
        <p:nvSpPr>
          <p:cNvPr id="16" name="Date Placeholder 2"/>
          <p:cNvSpPr>
            <a:spLocks noGrp="1"/>
          </p:cNvSpPr>
          <p:nvPr>
            <p:ph type="dt" sz="half" idx="15"/>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2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45772209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82.xml><?xml version="1.0" encoding="utf-8"?>
<p:sldLayout xmlns:a="http://schemas.openxmlformats.org/drawingml/2006/main" xmlns:r="http://schemas.openxmlformats.org/officeDocument/2006/relationships" xmlns:p="http://schemas.openxmlformats.org/presentationml/2006/main" showMasterSp="0" preserve="1" userDrawn="1">
  <p:cSld name="Green two third">
    <p:bg bwMode="grayWhite">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7409849" y="0"/>
            <a:ext cx="416951" cy="6858000"/>
          </a:xfrm>
          <a:prstGeom prst="rect">
            <a:avLst/>
          </a:prstGeom>
        </p:spPr>
      </p:pic>
      <p:sp>
        <p:nvSpPr>
          <p:cNvPr id="10" name="Rectangle 9"/>
          <p:cNvSpPr/>
          <p:nvPr userDrawn="1"/>
        </p:nvSpPr>
        <p:spPr bwMode="gray">
          <a:xfrm>
            <a:off x="7819543" y="0"/>
            <a:ext cx="4372457"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1" name="Picture Placeholder 5"/>
          <p:cNvSpPr>
            <a:spLocks noGrp="1"/>
          </p:cNvSpPr>
          <p:nvPr>
            <p:ph type="pic" sz="quarter" idx="11" hasCustomPrompt="1"/>
          </p:nvPr>
        </p:nvSpPr>
        <p:spPr>
          <a:xfrm>
            <a:off x="7820025" y="0"/>
            <a:ext cx="4371975" cy="6858000"/>
          </a:xfrm>
          <a:prstGeom prst="rect">
            <a:avLst/>
          </a:prstGeom>
          <a:noFill/>
        </p:spPr>
        <p:txBody>
          <a:bodyPr lIns="182880" tIns="914400" rIns="182880" bIns="914400"/>
          <a:lstStyle>
            <a:lvl1pPr algn="ctr">
              <a:defRPr sz="1600">
                <a:solidFill>
                  <a:schemeClr val="tx1"/>
                </a:solidFill>
                <a:latin typeface="Trebuchet MS" panose="020B0603020202020204" pitchFamily="34" charset="0"/>
                <a:sym typeface="Trebuchet MS" panose="020B0603020202020204" pitchFamily="34" charset="0"/>
              </a:defRPr>
            </a:lvl1pPr>
          </a:lstStyle>
          <a:p>
            <a:r>
              <a:rPr lang="en-US" dirty="0"/>
              <a:t>Click icon below to insert an image or remove this placeholder to use the whitespace in another way</a:t>
            </a:r>
          </a:p>
        </p:txBody>
      </p:sp>
      <p:sp>
        <p:nvSpPr>
          <p:cNvPr id="12" name="Date Placeholder 2"/>
          <p:cNvSpPr>
            <a:spLocks noGrp="1"/>
          </p:cNvSpPr>
          <p:nvPr>
            <p:ph type="dt" sz="half" idx="12"/>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5" name="Copyright"/>
          <p:cNvSpPr txBox="1"/>
          <p:nvPr userDrawn="1"/>
        </p:nvSpPr>
        <p:spPr>
          <a:xfrm rot="16200000">
            <a:off x="9486900" y="3916394"/>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4" name="Title 1"/>
          <p:cNvSpPr>
            <a:spLocks noGrp="1"/>
          </p:cNvSpPr>
          <p:nvPr>
            <p:ph type="title" hasCustomPrompt="1"/>
          </p:nvPr>
        </p:nvSpPr>
        <p:spPr bwMode="blackWhite">
          <a:xfrm>
            <a:off x="630000" y="1804650"/>
            <a:ext cx="6247552" cy="3286800"/>
          </a:xfrm>
          <a:prstGeom prst="rect">
            <a:avLst/>
          </a:prstGeom>
        </p:spPr>
        <p:txBody>
          <a:bodyPr anchor="ctr">
            <a:noAutofit/>
          </a:bodyPr>
          <a:lstStyle>
            <a:lvl1pPr>
              <a:defRPr sz="4400">
                <a:solidFill>
                  <a:schemeClr val="bg1"/>
                </a:solidFill>
                <a:latin typeface="+mj-lt"/>
                <a:sym typeface="Trebuchet MS" panose="020B0603020202020204" pitchFamily="34" charset="0"/>
              </a:defRPr>
            </a:lvl1pPr>
          </a:lstStyle>
          <a:p>
            <a:r>
              <a:rPr lang="en-US" dirty="0"/>
              <a:t>Click to edit title</a:t>
            </a:r>
          </a:p>
        </p:txBody>
      </p:sp>
      <p:sp>
        <p:nvSpPr>
          <p:cNvPr id="13" name="TextBox 12"/>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800" kern="1200" dirty="0">
              <a:solidFill>
                <a:schemeClr val="bg1">
                  <a:lumMod val="50000"/>
                </a:schemeClr>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252832816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83.xml><?xml version="1.0" encoding="utf-8"?>
<p:sldLayout xmlns:a="http://schemas.openxmlformats.org/drawingml/2006/main" xmlns:r="http://schemas.openxmlformats.org/officeDocument/2006/relationships" xmlns:p="http://schemas.openxmlformats.org/presentationml/2006/main" showMasterSp="0" preserve="1" userDrawn="1">
  <p:cSld name="Left arrow">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16" name="Freeform 14"/>
          <p:cNvSpPr/>
          <p:nvPr userDrawn="1"/>
        </p:nvSpPr>
        <p:spPr bwMode="ltGray">
          <a:xfrm>
            <a:off x="1524" y="131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5" name="Date Placeholder 4"/>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2" name="TextBox 11"/>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17" name="Title 2"/>
          <p:cNvSpPr>
            <a:spLocks noGrp="1"/>
          </p:cNvSpPr>
          <p:nvPr>
            <p:ph type="title" hasCustomPrompt="1"/>
          </p:nvPr>
        </p:nvSpPr>
        <p:spPr>
          <a:xfrm>
            <a:off x="630000" y="2764203"/>
            <a:ext cx="2478638" cy="1314311"/>
          </a:xfrm>
          <a:prstGeom prst="rect">
            <a:avLst/>
          </a:prstGeom>
        </p:spPr>
        <p:txBody>
          <a:bodyPr anchor="ctr">
            <a:noAutofit/>
          </a:bodyPr>
          <a:lstStyle>
            <a:lvl1pPr>
              <a:defRPr sz="3200" baseline="0">
                <a:solidFill>
                  <a:schemeClr val="tx2"/>
                </a:solidFill>
                <a:latin typeface="+mj-lt"/>
                <a:sym typeface="Trebuchet MS" panose="020B0603020202020204" pitchFamily="34" charset="0"/>
              </a:defRPr>
            </a:lvl1pPr>
          </a:lstStyle>
          <a:p>
            <a:r>
              <a:rPr lang="en-US" dirty="0">
                <a:solidFill>
                  <a:schemeClr val="tx2"/>
                </a:solidFill>
              </a:rPr>
              <a:t>Click to add title</a:t>
            </a:r>
          </a:p>
        </p:txBody>
      </p:sp>
      <p:pic>
        <p:nvPicPr>
          <p:cNvPr id="9" name="Picture 8"/>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132442" y="3590399"/>
            <a:ext cx="1365250" cy="3382962"/>
          </a:xfrm>
          <a:custGeom>
            <a:avLst/>
            <a:gdLst>
              <a:gd name="connsiteX0" fmla="*/ 919541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264716 h 3382962"/>
              <a:gd name="connsiteX5" fmla="*/ 129871 w 1365250"/>
              <a:gd name="connsiteY5" fmla="*/ 3267601 h 3382962"/>
              <a:gd name="connsiteX6" fmla="*/ 0 w 1365250"/>
              <a:gd name="connsiteY6" fmla="*/ 0 h 3382962"/>
              <a:gd name="connsiteX7" fmla="*/ 909386 w 1365250"/>
              <a:gd name="connsiteY7" fmla="*/ 0 h 3382962"/>
              <a:gd name="connsiteX8" fmla="*/ 0 w 1365250"/>
              <a:gd name="connsiteY8" fmla="*/ 298560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19541" y="0"/>
                </a:moveTo>
                <a:lnTo>
                  <a:pt x="1365250" y="0"/>
                </a:lnTo>
                <a:lnTo>
                  <a:pt x="1365250" y="3382962"/>
                </a:lnTo>
                <a:lnTo>
                  <a:pt x="0" y="3382962"/>
                </a:lnTo>
                <a:lnTo>
                  <a:pt x="0" y="3264716"/>
                </a:lnTo>
                <a:lnTo>
                  <a:pt x="129871" y="3267601"/>
                </a:lnTo>
                <a:close/>
                <a:moveTo>
                  <a:pt x="0" y="0"/>
                </a:moveTo>
                <a:lnTo>
                  <a:pt x="909386" y="0"/>
                </a:lnTo>
                <a:lnTo>
                  <a:pt x="0" y="298560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8078253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84.xml><?xml version="1.0" encoding="utf-8"?>
<p:sldLayout xmlns:a="http://schemas.openxmlformats.org/drawingml/2006/main" xmlns:r="http://schemas.openxmlformats.org/officeDocument/2006/relationships" xmlns:p="http://schemas.openxmlformats.org/presentationml/2006/main" showMasterSp="0" preserve="1" userDrawn="1">
  <p:cSld name="Green left arrow">
    <p:bg>
      <p:bgPr>
        <a:solidFill>
          <a:srgbClr val="F2F2F2"/>
        </a:solidFill>
        <a:effectLst/>
      </p:bgPr>
    </p:bg>
    <p:spTree>
      <p:nvGrpSpPr>
        <p:cNvPr id="1" name=""/>
        <p:cNvGrpSpPr/>
        <p:nvPr/>
      </p:nvGrpSpPr>
      <p:grpSpPr>
        <a:xfrm>
          <a:off x="0" y="0"/>
          <a:ext cx="0" cy="0"/>
          <a:chOff x="0" y="0"/>
          <a:chExt cx="0" cy="0"/>
        </a:xfrm>
      </p:grpSpPr>
      <p:sp>
        <p:nvSpPr>
          <p:cNvPr id="16" name="Freeform 14"/>
          <p:cNvSpPr/>
          <p:nvPr userDrawn="1"/>
        </p:nvSpPr>
        <p:spPr bwMode="ltGray">
          <a:xfrm>
            <a:off x="0" y="0"/>
            <a:ext cx="4088312" cy="6858000"/>
          </a:xfrm>
          <a:custGeom>
            <a:avLst/>
            <a:gdLst>
              <a:gd name="connsiteX0" fmla="*/ 0 w 4088312"/>
              <a:gd name="connsiteY0" fmla="*/ 0 h 6858000"/>
              <a:gd name="connsiteX1" fmla="*/ 3264933 w 4088312"/>
              <a:gd name="connsiteY1" fmla="*/ 0 h 6858000"/>
              <a:gd name="connsiteX2" fmla="*/ 4088312 w 4088312"/>
              <a:gd name="connsiteY2" fmla="*/ 3429000 h 6858000"/>
              <a:gd name="connsiteX3" fmla="*/ 3264933 w 4088312"/>
              <a:gd name="connsiteY3" fmla="*/ 6858000 h 6858000"/>
              <a:gd name="connsiteX4" fmla="*/ 0 w 4088312"/>
              <a:gd name="connsiteY4" fmla="*/ 685800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88312" h="6858000">
                <a:moveTo>
                  <a:pt x="0" y="0"/>
                </a:moveTo>
                <a:lnTo>
                  <a:pt x="3264933" y="0"/>
                </a:lnTo>
                <a:lnTo>
                  <a:pt x="4088312" y="3429000"/>
                </a:lnTo>
                <a:lnTo>
                  <a:pt x="3264933" y="6858000"/>
                </a:lnTo>
                <a:lnTo>
                  <a:pt x="0" y="6858000"/>
                </a:lnTo>
                <a:close/>
              </a:path>
            </a:pathLst>
          </a:cu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t">
            <a:noAutofit/>
          </a:bodyPr>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3" name="Title 2"/>
          <p:cNvSpPr>
            <a:spLocks noGrp="1"/>
          </p:cNvSpPr>
          <p:nvPr>
            <p:ph type="title" hasCustomPrompt="1"/>
          </p:nvPr>
        </p:nvSpPr>
        <p:spPr>
          <a:xfrm>
            <a:off x="630000" y="2764203"/>
            <a:ext cx="2478638" cy="1314311"/>
          </a:xfrm>
        </p:spPr>
        <p:txBody>
          <a:bodyPr anchor="ctr" anchorCtr="0">
            <a:noAutofit/>
          </a:bodyPr>
          <a:lstStyle>
            <a:lvl1pPr>
              <a:defRPr sz="3200" baseline="0">
                <a:solidFill>
                  <a:srgbClr val="FFFFFF"/>
                </a:solidFill>
                <a:latin typeface="+mj-lt"/>
              </a:defRPr>
            </a:lvl1pPr>
          </a:lstStyle>
          <a:p>
            <a:r>
              <a:rPr lang="en-US" dirty="0"/>
              <a:t>Click to add title</a:t>
            </a:r>
          </a:p>
        </p:txBody>
      </p:sp>
      <p:sp>
        <p:nvSpPr>
          <p:cNvPr id="13"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4" name="TextBox 13"/>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5"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6216" b="7716"/>
          <a:stretch/>
        </p:blipFill>
        <p:spPr>
          <a:xfrm rot="120000">
            <a:off x="2174642" y="3402828"/>
            <a:ext cx="2694666" cy="3461745"/>
          </a:xfrm>
          <a:custGeom>
            <a:avLst/>
            <a:gdLst>
              <a:gd name="connsiteX0" fmla="*/ 0 w 2694666"/>
              <a:gd name="connsiteY0" fmla="*/ 0 h 3461745"/>
              <a:gd name="connsiteX1" fmla="*/ 2694666 w 2694666"/>
              <a:gd name="connsiteY1" fmla="*/ 0 h 3461745"/>
              <a:gd name="connsiteX2" fmla="*/ 2694666 w 2694666"/>
              <a:gd name="connsiteY2" fmla="*/ 3461745 h 3461745"/>
              <a:gd name="connsiteX3" fmla="*/ 1325678 w 2694666"/>
              <a:gd name="connsiteY3" fmla="*/ 3461745 h 3461745"/>
              <a:gd name="connsiteX4" fmla="*/ 1671729 w 2694666"/>
              <a:gd name="connsiteY4" fmla="*/ 3449661 h 3461745"/>
              <a:gd name="connsiteX5" fmla="*/ 1894583 w 2694666"/>
              <a:gd name="connsiteY5" fmla="*/ 6023 h 3461745"/>
              <a:gd name="connsiteX6" fmla="*/ 1847153 w 2694666"/>
              <a:gd name="connsiteY6" fmla="*/ 12445 h 3461745"/>
              <a:gd name="connsiteX7" fmla="*/ 1149427 w 2694666"/>
              <a:gd name="connsiteY7" fmla="*/ 3461745 h 3461745"/>
              <a:gd name="connsiteX8" fmla="*/ 0 w 2694666"/>
              <a:gd name="connsiteY8" fmla="*/ 3461745 h 3461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94666" h="3461745">
                <a:moveTo>
                  <a:pt x="0" y="0"/>
                </a:moveTo>
                <a:lnTo>
                  <a:pt x="2694666" y="0"/>
                </a:lnTo>
                <a:lnTo>
                  <a:pt x="2694666" y="3461745"/>
                </a:lnTo>
                <a:lnTo>
                  <a:pt x="1325678" y="3461745"/>
                </a:lnTo>
                <a:lnTo>
                  <a:pt x="1671729" y="3449661"/>
                </a:lnTo>
                <a:lnTo>
                  <a:pt x="1894583" y="6023"/>
                </a:lnTo>
                <a:lnTo>
                  <a:pt x="1847153" y="12445"/>
                </a:lnTo>
                <a:lnTo>
                  <a:pt x="1149427" y="3461745"/>
                </a:lnTo>
                <a:lnTo>
                  <a:pt x="0" y="3461745"/>
                </a:lnTo>
                <a:close/>
              </a:path>
            </a:pathLst>
          </a:custGeom>
        </p:spPr>
      </p:pic>
    </p:spTree>
    <p:extLst>
      <p:ext uri="{BB962C8B-B14F-4D97-AF65-F5344CB8AC3E}">
        <p14:creationId xmlns:p14="http://schemas.microsoft.com/office/powerpoint/2010/main" val="250477705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85.xml><?xml version="1.0" encoding="utf-8"?>
<p:sldLayout xmlns:a="http://schemas.openxmlformats.org/drawingml/2006/main" xmlns:r="http://schemas.openxmlformats.org/officeDocument/2006/relationships" xmlns:p="http://schemas.openxmlformats.org/presentationml/2006/main" showMasterSp="0" preserve="1" userDrawn="1">
  <p:cSld name="Arrow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graphicFrame>
        <p:nvGraphicFramePr>
          <p:cNvPr id="3" name="Object 2" hidden="1"/>
          <p:cNvGraphicFramePr>
            <a:graphicFrameLocks noChangeAspect="1"/>
          </p:cNvGraphicFramePr>
          <p:nvPr userDrawn="1">
            <p:custDataLst>
              <p:tags r:id="rId2"/>
            </p:custDataLst>
            <p:extLst>
              <p:ext uri="{D42A27DB-BD31-4B8C-83A1-F6EECF244321}">
                <p14:modId xmlns:p14="http://schemas.microsoft.com/office/powerpoint/2010/main" val="268854904"/>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24592" name="think-cell Slide" r:id="rId4" imgW="324" imgH="324" progId="TCLayout.ActiveDocument.1">
                  <p:embed/>
                </p:oleObj>
              </mc:Choice>
              <mc:Fallback>
                <p:oleObj name="think-cell Slide" r:id="rId4" imgW="324" imgH="324" progId="TCLayout.ActiveDocument.1">
                  <p:embed/>
                  <p:pic>
                    <p:nvPicPr>
                      <p:cNvPr id="3" name="Object 2"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5" name="TextBox 4"/>
          <p:cNvSpPr txBox="1"/>
          <p:nvPr/>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800" kern="1200" dirty="0">
              <a:solidFill>
                <a:schemeClr val="bg1"/>
              </a:solidFill>
              <a:latin typeface="+mn-lt"/>
              <a:ea typeface="+mn-ea"/>
              <a:cs typeface="+mn-cs"/>
              <a:sym typeface="Trebuchet MS" panose="020B0603020202020204" pitchFamily="34" charset="0"/>
            </a:endParaRPr>
          </a:p>
        </p:txBody>
      </p:sp>
      <p:sp>
        <p:nvSpPr>
          <p:cNvPr id="8" name="Date Placeholder 7"/>
          <p:cNvSpPr>
            <a:spLocks noGrp="1"/>
          </p:cNvSpPr>
          <p:nvPr>
            <p:ph type="dt" sz="half" idx="11"/>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2"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3" name="Pentagon 3"/>
          <p:cNvSpPr/>
          <p:nvPr userDrawn="1"/>
        </p:nvSpPr>
        <p:spPr bwMode="white">
          <a:xfrm>
            <a:off x="1" y="0"/>
            <a:ext cx="5426920" cy="6858000"/>
          </a:xfrm>
          <a:prstGeom prst="homePlate">
            <a:avLst>
              <a:gd name="adj" fmla="val 12939"/>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4" name="Title 1"/>
          <p:cNvSpPr>
            <a:spLocks noGrp="1"/>
          </p:cNvSpPr>
          <p:nvPr>
            <p:ph type="title" hasCustomPrompt="1"/>
          </p:nvPr>
        </p:nvSpPr>
        <p:spPr>
          <a:xfrm>
            <a:off x="630000" y="1785600"/>
            <a:ext cx="4062235" cy="3286800"/>
          </a:xfrm>
          <a:prstGeom prst="rect">
            <a:avLst/>
          </a:prstGeom>
        </p:spPr>
        <p:txBody>
          <a:bodyPr anchor="ctr">
            <a:noAutofit/>
          </a:bodyPr>
          <a:lstStyle>
            <a:lvl1pPr>
              <a:defRPr sz="4400" b="0">
                <a:solidFill>
                  <a:schemeClr val="tx2"/>
                </a:solidFill>
                <a:latin typeface="+mj-lt"/>
                <a:sym typeface="Trebuchet MS" panose="020B0603020202020204" pitchFamily="34" charset="0"/>
              </a:defRPr>
            </a:lvl1pPr>
          </a:lstStyle>
          <a:p>
            <a:r>
              <a:rPr lang="en-US" dirty="0"/>
              <a:t>Click to add title</a:t>
            </a:r>
          </a:p>
        </p:txBody>
      </p:sp>
      <p:pic>
        <p:nvPicPr>
          <p:cNvPr id="15" name="Picture 14"/>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4581525" y="3394392"/>
            <a:ext cx="1298575" cy="3571875"/>
          </a:xfrm>
          <a:custGeom>
            <a:avLst/>
            <a:gdLst>
              <a:gd name="connsiteX0" fmla="*/ 0 w 1298575"/>
              <a:gd name="connsiteY0" fmla="*/ 0 h 3571875"/>
              <a:gd name="connsiteX1" fmla="*/ 1298575 w 1298575"/>
              <a:gd name="connsiteY1" fmla="*/ 0 h 3571875"/>
              <a:gd name="connsiteX2" fmla="*/ 1298575 w 1298575"/>
              <a:gd name="connsiteY2" fmla="*/ 3571875 h 3571875"/>
              <a:gd name="connsiteX3" fmla="*/ 0 w 1298575"/>
              <a:gd name="connsiteY3" fmla="*/ 3571875 h 3571875"/>
              <a:gd name="connsiteX4" fmla="*/ 0 w 1298575"/>
              <a:gd name="connsiteY4" fmla="*/ 3465683 h 3571875"/>
              <a:gd name="connsiteX5" fmla="*/ 139700 w 1298575"/>
              <a:gd name="connsiteY5" fmla="*/ 3466783 h 3571875"/>
              <a:gd name="connsiteX6" fmla="*/ 841375 w 1298575"/>
              <a:gd name="connsiteY6" fmla="*/ 21908 h 3571875"/>
              <a:gd name="connsiteX7" fmla="*/ 0 w 1298575"/>
              <a:gd name="connsiteY7" fmla="*/ 2642743 h 3571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8575" h="3571875">
                <a:moveTo>
                  <a:pt x="0" y="0"/>
                </a:moveTo>
                <a:lnTo>
                  <a:pt x="1298575" y="0"/>
                </a:lnTo>
                <a:lnTo>
                  <a:pt x="1298575" y="3571875"/>
                </a:lnTo>
                <a:lnTo>
                  <a:pt x="0" y="3571875"/>
                </a:lnTo>
                <a:lnTo>
                  <a:pt x="0" y="3465683"/>
                </a:lnTo>
                <a:lnTo>
                  <a:pt x="139700" y="3466783"/>
                </a:lnTo>
                <a:lnTo>
                  <a:pt x="841375" y="21908"/>
                </a:lnTo>
                <a:lnTo>
                  <a:pt x="0" y="26427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34653368"/>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86.xml><?xml version="1.0" encoding="utf-8"?>
<p:sldLayout xmlns:a="http://schemas.openxmlformats.org/drawingml/2006/main" xmlns:r="http://schemas.openxmlformats.org/officeDocument/2006/relationships" xmlns:p="http://schemas.openxmlformats.org/presentationml/2006/main" showMasterSp="0" preserve="1" userDrawn="1">
  <p:cSld name="Green arrow one third">
    <p:bg>
      <p:bgPr>
        <a:solidFill>
          <a:srgbClr val="F2F2F2"/>
        </a:solidFill>
        <a:effectLst/>
      </p:bgPr>
    </p:bg>
    <p:spTree>
      <p:nvGrpSpPr>
        <p:cNvPr id="1" name=""/>
        <p:cNvGrpSpPr/>
        <p:nvPr/>
      </p:nvGrpSpPr>
      <p:grpSpPr>
        <a:xfrm>
          <a:off x="0" y="0"/>
          <a:ext cx="0" cy="0"/>
          <a:chOff x="0" y="0"/>
          <a:chExt cx="0" cy="0"/>
        </a:xfrm>
      </p:grpSpPr>
      <p:sp>
        <p:nvSpPr>
          <p:cNvPr id="13" name="Pentagon 3"/>
          <p:cNvSpPr/>
          <p:nvPr userDrawn="1"/>
        </p:nvSpPr>
        <p:spPr bwMode="white">
          <a:xfrm>
            <a:off x="1" y="0"/>
            <a:ext cx="5426920"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4" name="Title 1"/>
          <p:cNvSpPr>
            <a:spLocks noGrp="1"/>
          </p:cNvSpPr>
          <p:nvPr>
            <p:ph type="title" hasCustomPrompt="1"/>
          </p:nvPr>
        </p:nvSpPr>
        <p:spPr>
          <a:xfrm>
            <a:off x="630000" y="1785600"/>
            <a:ext cx="4062235" cy="3286800"/>
          </a:xfrm>
          <a:prstGeom prst="rect">
            <a:avLst/>
          </a:prstGeom>
        </p:spPr>
        <p:txBody>
          <a:bodyPr anchor="ctr">
            <a:noAutofit/>
          </a:bodyPr>
          <a:lstStyle>
            <a:lvl1pPr>
              <a:defRPr sz="4400" b="0">
                <a:solidFill>
                  <a:srgbClr val="FFFFFF"/>
                </a:solidFill>
                <a:latin typeface="+mj-lt"/>
                <a:sym typeface="Trebuchet MS" panose="020B0603020202020204" pitchFamily="34" charset="0"/>
              </a:defRPr>
            </a:lvl1pPr>
          </a:lstStyle>
          <a:p>
            <a:r>
              <a:rPr lang="en-US" dirty="0"/>
              <a:t>Click to add title</a:t>
            </a:r>
          </a:p>
        </p:txBody>
      </p:sp>
      <p:sp>
        <p:nvSpPr>
          <p:cNvPr id="11"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6" name="TextBox 1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7562" b="6867"/>
          <a:stretch/>
        </p:blipFill>
        <p:spPr>
          <a:xfrm>
            <a:off x="3578059" y="3416300"/>
            <a:ext cx="2694666" cy="3441700"/>
          </a:xfrm>
          <a:custGeom>
            <a:avLst/>
            <a:gdLst>
              <a:gd name="connsiteX0" fmla="*/ 2040063 w 2694666"/>
              <a:gd name="connsiteY0" fmla="*/ 0 h 3441700"/>
              <a:gd name="connsiteX1" fmla="*/ 2694666 w 2694666"/>
              <a:gd name="connsiteY1" fmla="*/ 0 h 3441700"/>
              <a:gd name="connsiteX2" fmla="*/ 2694666 w 2694666"/>
              <a:gd name="connsiteY2" fmla="*/ 3441700 h 3441700"/>
              <a:gd name="connsiteX3" fmla="*/ 1510783 w 2694666"/>
              <a:gd name="connsiteY3" fmla="*/ 3441700 h 3441700"/>
              <a:gd name="connsiteX4" fmla="*/ 1816742 w 2694666"/>
              <a:gd name="connsiteY4" fmla="*/ 365420 h 3441700"/>
              <a:gd name="connsiteX5" fmla="*/ 2022641 w 2694666"/>
              <a:gd name="connsiteY5" fmla="*/ 379413 h 3441700"/>
              <a:gd name="connsiteX6" fmla="*/ 0 w 2694666"/>
              <a:gd name="connsiteY6" fmla="*/ 0 h 3441700"/>
              <a:gd name="connsiteX7" fmla="*/ 1846270 w 2694666"/>
              <a:gd name="connsiteY7" fmla="*/ 0 h 3441700"/>
              <a:gd name="connsiteX8" fmla="*/ 1848810 w 2694666"/>
              <a:gd name="connsiteY8" fmla="*/ 12700 h 3441700"/>
              <a:gd name="connsiteX9" fmla="*/ 1777372 w 2694666"/>
              <a:gd name="connsiteY9" fmla="*/ 362744 h 3441700"/>
              <a:gd name="connsiteX10" fmla="*/ 1780172 w 2694666"/>
              <a:gd name="connsiteY10" fmla="*/ 362934 h 3441700"/>
              <a:gd name="connsiteX11" fmla="*/ 1144340 w 2694666"/>
              <a:gd name="connsiteY11" fmla="*/ 3441700 h 3441700"/>
              <a:gd name="connsiteX12" fmla="*/ 0 w 2694666"/>
              <a:gd name="connsiteY12" fmla="*/ 3441700 h 3441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94666" h="3441700">
                <a:moveTo>
                  <a:pt x="2040063" y="0"/>
                </a:moveTo>
                <a:lnTo>
                  <a:pt x="2694666" y="0"/>
                </a:lnTo>
                <a:lnTo>
                  <a:pt x="2694666" y="3441700"/>
                </a:lnTo>
                <a:lnTo>
                  <a:pt x="1510783" y="3441700"/>
                </a:lnTo>
                <a:lnTo>
                  <a:pt x="1816742" y="365420"/>
                </a:lnTo>
                <a:lnTo>
                  <a:pt x="2022641" y="379413"/>
                </a:lnTo>
                <a:close/>
                <a:moveTo>
                  <a:pt x="0" y="0"/>
                </a:moveTo>
                <a:lnTo>
                  <a:pt x="1846270" y="0"/>
                </a:lnTo>
                <a:lnTo>
                  <a:pt x="1848810" y="12700"/>
                </a:lnTo>
                <a:lnTo>
                  <a:pt x="1777372" y="362744"/>
                </a:lnTo>
                <a:lnTo>
                  <a:pt x="1780172" y="362934"/>
                </a:lnTo>
                <a:lnTo>
                  <a:pt x="1144340" y="3441700"/>
                </a:lnTo>
                <a:lnTo>
                  <a:pt x="0" y="3441700"/>
                </a:lnTo>
                <a:close/>
              </a:path>
            </a:pathLst>
          </a:custGeom>
        </p:spPr>
      </p:pic>
    </p:spTree>
    <p:extLst>
      <p:ext uri="{BB962C8B-B14F-4D97-AF65-F5344CB8AC3E}">
        <p14:creationId xmlns:p14="http://schemas.microsoft.com/office/powerpoint/2010/main" val="2325310101"/>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87.xml><?xml version="1.0" encoding="utf-8"?>
<p:sldLayout xmlns:a="http://schemas.openxmlformats.org/drawingml/2006/main" xmlns:r="http://schemas.openxmlformats.org/officeDocument/2006/relationships" xmlns:p="http://schemas.openxmlformats.org/presentationml/2006/main" showMasterSp="0" preserve="1" userDrawn="1">
  <p:cSld name="Arrow half">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8" name="Date Placeholder 7"/>
          <p:cNvSpPr>
            <a:spLocks noGrp="1"/>
          </p:cNvSpPr>
          <p:nvPr>
            <p:ph type="dt" sz="half" idx="16"/>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8"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14" name="Pentagon 8"/>
          <p:cNvSpPr/>
          <p:nvPr userDrawn="1"/>
        </p:nvSpPr>
        <p:spPr bwMode="white">
          <a:xfrm>
            <a:off x="0" y="0"/>
            <a:ext cx="6363546" cy="6858000"/>
          </a:xfrm>
          <a:prstGeom prst="homePlate">
            <a:avLst>
              <a:gd name="adj" fmla="val 12939"/>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6" name="Title 2"/>
          <p:cNvSpPr>
            <a:spLocks noGrp="1"/>
          </p:cNvSpPr>
          <p:nvPr>
            <p:ph type="title" hasCustomPrompt="1"/>
          </p:nvPr>
        </p:nvSpPr>
        <p:spPr>
          <a:xfrm>
            <a:off x="630000" y="622800"/>
            <a:ext cx="4673646"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mj-lt"/>
                <a:sym typeface="Trebuchet MS" panose="020B0603020202020204" pitchFamily="34" charset="0"/>
              </a:defRPr>
            </a:lvl1pPr>
          </a:lstStyle>
          <a:p>
            <a:pPr lvl="0"/>
            <a:r>
              <a:rPr lang="en-US" dirty="0"/>
              <a:t>Click to add title</a:t>
            </a:r>
          </a:p>
        </p:txBody>
      </p:sp>
      <p:pic>
        <p:nvPicPr>
          <p:cNvPr id="9" name="Picture 8"/>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5397806" y="3589606"/>
            <a:ext cx="1365250" cy="3382962"/>
          </a:xfrm>
          <a:custGeom>
            <a:avLst/>
            <a:gdLst>
              <a:gd name="connsiteX0" fmla="*/ 920598 w 1365250"/>
              <a:gd name="connsiteY0" fmla="*/ 0 h 3382962"/>
              <a:gd name="connsiteX1" fmla="*/ 1365250 w 1365250"/>
              <a:gd name="connsiteY1" fmla="*/ 0 h 3382962"/>
              <a:gd name="connsiteX2" fmla="*/ 1365250 w 1365250"/>
              <a:gd name="connsiteY2" fmla="*/ 3382962 h 3382962"/>
              <a:gd name="connsiteX3" fmla="*/ 0 w 1365250"/>
              <a:gd name="connsiteY3" fmla="*/ 3382962 h 3382962"/>
              <a:gd name="connsiteX4" fmla="*/ 0 w 1365250"/>
              <a:gd name="connsiteY4" fmla="*/ 3320782 h 3382962"/>
              <a:gd name="connsiteX5" fmla="*/ 126694 w 1365250"/>
              <a:gd name="connsiteY5" fmla="*/ 3320782 h 3382962"/>
              <a:gd name="connsiteX6" fmla="*/ 0 w 1365250"/>
              <a:gd name="connsiteY6" fmla="*/ 0 h 3382962"/>
              <a:gd name="connsiteX7" fmla="*/ 908172 w 1365250"/>
              <a:gd name="connsiteY7" fmla="*/ 0 h 3382962"/>
              <a:gd name="connsiteX8" fmla="*/ 0 w 1365250"/>
              <a:gd name="connsiteY8" fmla="*/ 2890357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65250" h="3382962">
                <a:moveTo>
                  <a:pt x="920598" y="0"/>
                </a:moveTo>
                <a:lnTo>
                  <a:pt x="1365250" y="0"/>
                </a:lnTo>
                <a:lnTo>
                  <a:pt x="1365250" y="3382962"/>
                </a:lnTo>
                <a:lnTo>
                  <a:pt x="0" y="3382962"/>
                </a:lnTo>
                <a:lnTo>
                  <a:pt x="0" y="3320782"/>
                </a:lnTo>
                <a:lnTo>
                  <a:pt x="126694" y="3320782"/>
                </a:lnTo>
                <a:close/>
                <a:moveTo>
                  <a:pt x="0" y="0"/>
                </a:moveTo>
                <a:lnTo>
                  <a:pt x="908172" y="0"/>
                </a:lnTo>
                <a:lnTo>
                  <a:pt x="0" y="2890357"/>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3444587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ext>
  </p:extLst>
</p:sldLayout>
</file>

<file path=ppt/slideLayouts/slideLayout88.xml><?xml version="1.0" encoding="utf-8"?>
<p:sldLayout xmlns:a="http://schemas.openxmlformats.org/drawingml/2006/main" xmlns:r="http://schemas.openxmlformats.org/officeDocument/2006/relationships" xmlns:p="http://schemas.openxmlformats.org/presentationml/2006/main" showMasterSp="0" preserve="1" userDrawn="1">
  <p:cSld name="Green arrow half">
    <p:bg>
      <p:bgPr>
        <a:solidFill>
          <a:srgbClr val="F2F2F2"/>
        </a:solidFill>
        <a:effectLst/>
      </p:bgPr>
    </p:bg>
    <p:spTree>
      <p:nvGrpSpPr>
        <p:cNvPr id="1" name=""/>
        <p:cNvGrpSpPr/>
        <p:nvPr/>
      </p:nvGrpSpPr>
      <p:grpSpPr>
        <a:xfrm>
          <a:off x="0" y="0"/>
          <a:ext cx="0" cy="0"/>
          <a:chOff x="0" y="0"/>
          <a:chExt cx="0" cy="0"/>
        </a:xfrm>
      </p:grpSpPr>
      <p:sp>
        <p:nvSpPr>
          <p:cNvPr id="14" name="Pentagon 8"/>
          <p:cNvSpPr/>
          <p:nvPr userDrawn="1"/>
        </p:nvSpPr>
        <p:spPr bwMode="white">
          <a:xfrm>
            <a:off x="0" y="0"/>
            <a:ext cx="6363546" cy="6858000"/>
          </a:xfrm>
          <a:prstGeom prst="homePlate">
            <a:avLst>
              <a:gd name="adj" fmla="val 12939"/>
            </a:avLst>
          </a:prstGeom>
          <a:gradFill>
            <a:gsLst>
              <a:gs pos="0">
                <a:schemeClr val="tx2"/>
              </a:gs>
              <a:gs pos="100000">
                <a:schemeClr val="accent2"/>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prstClr val="white"/>
              </a:solidFill>
              <a:latin typeface="+mn-lt"/>
              <a:sym typeface="Trebuchet MS" panose="020B0603020202020204" pitchFamily="34" charset="0"/>
            </a:endParaRPr>
          </a:p>
        </p:txBody>
      </p:sp>
      <p:sp>
        <p:nvSpPr>
          <p:cNvPr id="16" name="Title 2"/>
          <p:cNvSpPr>
            <a:spLocks noGrp="1"/>
          </p:cNvSpPr>
          <p:nvPr>
            <p:ph type="title" hasCustomPrompt="1"/>
          </p:nvPr>
        </p:nvSpPr>
        <p:spPr>
          <a:xfrm>
            <a:off x="630000" y="622800"/>
            <a:ext cx="4673646"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rgbClr val="FFFFFF"/>
                </a:solidFill>
                <a:latin typeface="+mj-lt"/>
                <a:sym typeface="Trebuchet MS" panose="020B0603020202020204" pitchFamily="34" charset="0"/>
              </a:defRPr>
            </a:lvl1pPr>
          </a:lstStyle>
          <a:p>
            <a:pPr lvl="0"/>
            <a:r>
              <a:rPr lang="en-US" dirty="0"/>
              <a:t>Click to add title</a:t>
            </a:r>
          </a:p>
        </p:txBody>
      </p:sp>
      <p:sp>
        <p:nvSpPr>
          <p:cNvPr id="12"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3" name="TextBox 12"/>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9052" b="6867"/>
          <a:stretch/>
        </p:blipFill>
        <p:spPr>
          <a:xfrm rot="120000">
            <a:off x="4460172" y="3407803"/>
            <a:ext cx="2694666" cy="3456551"/>
          </a:xfrm>
          <a:custGeom>
            <a:avLst/>
            <a:gdLst>
              <a:gd name="connsiteX0" fmla="*/ 2136534 w 2694666"/>
              <a:gd name="connsiteY0" fmla="*/ 0 h 3456551"/>
              <a:gd name="connsiteX1" fmla="*/ 2694666 w 2694666"/>
              <a:gd name="connsiteY1" fmla="*/ 0 h 3456551"/>
              <a:gd name="connsiteX2" fmla="*/ 2694666 w 2694666"/>
              <a:gd name="connsiteY2" fmla="*/ 3456551 h 3456551"/>
              <a:gd name="connsiteX3" fmla="*/ 1957033 w 2694666"/>
              <a:gd name="connsiteY3" fmla="*/ 3456551 h 3456551"/>
              <a:gd name="connsiteX4" fmla="*/ 1856842 w 2694666"/>
              <a:gd name="connsiteY4" fmla="*/ 432620 h 3456551"/>
              <a:gd name="connsiteX5" fmla="*/ 1914577 w 2694666"/>
              <a:gd name="connsiteY5" fmla="*/ 426057 h 3456551"/>
              <a:gd name="connsiteX6" fmla="*/ 0 w 2694666"/>
              <a:gd name="connsiteY6" fmla="*/ 0 h 3456551"/>
              <a:gd name="connsiteX7" fmla="*/ 1841687 w 2694666"/>
              <a:gd name="connsiteY7" fmla="*/ 0 h 3456551"/>
              <a:gd name="connsiteX8" fmla="*/ 1142595 w 2694666"/>
              <a:gd name="connsiteY8" fmla="*/ 3456551 h 3456551"/>
              <a:gd name="connsiteX9" fmla="*/ 0 w 2694666"/>
              <a:gd name="connsiteY9"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94666" h="3456551">
                <a:moveTo>
                  <a:pt x="2136534" y="0"/>
                </a:moveTo>
                <a:lnTo>
                  <a:pt x="2694666" y="0"/>
                </a:lnTo>
                <a:lnTo>
                  <a:pt x="2694666" y="3456551"/>
                </a:lnTo>
                <a:lnTo>
                  <a:pt x="1957033" y="3456551"/>
                </a:lnTo>
                <a:lnTo>
                  <a:pt x="1856842" y="432620"/>
                </a:lnTo>
                <a:lnTo>
                  <a:pt x="1914577" y="426057"/>
                </a:lnTo>
                <a:close/>
                <a:moveTo>
                  <a:pt x="0" y="0"/>
                </a:moveTo>
                <a:lnTo>
                  <a:pt x="1841687" y="0"/>
                </a:lnTo>
                <a:lnTo>
                  <a:pt x="1142595" y="3456551"/>
                </a:lnTo>
                <a:lnTo>
                  <a:pt x="0" y="3456551"/>
                </a:lnTo>
                <a:close/>
              </a:path>
            </a:pathLst>
          </a:custGeom>
        </p:spPr>
      </p:pic>
    </p:spTree>
    <p:extLst>
      <p:ext uri="{BB962C8B-B14F-4D97-AF65-F5344CB8AC3E}">
        <p14:creationId xmlns:p14="http://schemas.microsoft.com/office/powerpoint/2010/main" val="123723707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extLst>
    <p:ext uri="{DCECCB84-F9BA-43D5-87BE-67443E8EF086}">
      <p15:sldGuideLst xmlns:p15="http://schemas.microsoft.com/office/powerpoint/2012/main"/>
    </p:ext>
  </p:extLst>
</p:sldLayout>
</file>

<file path=ppt/slideLayouts/slideLayout89.xml><?xml version="1.0" encoding="utf-8"?>
<p:sldLayout xmlns:a="http://schemas.openxmlformats.org/drawingml/2006/main" xmlns:r="http://schemas.openxmlformats.org/officeDocument/2006/relationships" xmlns:p="http://schemas.openxmlformats.org/presentationml/2006/main" showMasterSp="0" preserve="1" userDrawn="1">
  <p:cSld name="Arrow two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solidFill>
            <a:schemeClr val="bg2"/>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3" name="Date Placeholder 4"/>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11" name="Title 3"/>
          <p:cNvSpPr>
            <a:spLocks noGrp="1"/>
          </p:cNvSpPr>
          <p:nvPr>
            <p:ph type="title" hasCustomPrompt="1"/>
          </p:nvPr>
        </p:nvSpPr>
        <p:spPr>
          <a:xfrm>
            <a:off x="630000" y="622800"/>
            <a:ext cx="62568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chemeClr val="tx2">
                    <a:lumMod val="100000"/>
                  </a:schemeClr>
                </a:solidFill>
                <a:latin typeface="+mj-lt"/>
                <a:sym typeface="Trebuchet MS" panose="020B0603020202020204" pitchFamily="34" charset="0"/>
              </a:defRPr>
            </a:lvl1pPr>
          </a:lstStyle>
          <a:p>
            <a:pPr lvl="0"/>
            <a:r>
              <a:rPr lang="en-US" dirty="0"/>
              <a:t>Click to add title</a:t>
            </a:r>
          </a:p>
        </p:txBody>
      </p:sp>
      <p:pic>
        <p:nvPicPr>
          <p:cNvPr id="16" name="Picture 15"/>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7490339" y="3589606"/>
            <a:ext cx="1365250" cy="3382962"/>
          </a:xfrm>
          <a:custGeom>
            <a:avLst/>
            <a:gdLst>
              <a:gd name="connsiteX0" fmla="*/ 911531 w 1365250"/>
              <a:gd name="connsiteY0" fmla="*/ 0 h 3382962"/>
              <a:gd name="connsiteX1" fmla="*/ 1365250 w 1365250"/>
              <a:gd name="connsiteY1" fmla="*/ 0 h 3382962"/>
              <a:gd name="connsiteX2" fmla="*/ 1365250 w 1365250"/>
              <a:gd name="connsiteY2" fmla="*/ 3382962 h 3382962"/>
              <a:gd name="connsiteX3" fmla="*/ 107988 w 1365250"/>
              <a:gd name="connsiteY3" fmla="*/ 3382962 h 3382962"/>
              <a:gd name="connsiteX4" fmla="*/ 111422 w 1365250"/>
              <a:gd name="connsiteY4" fmla="*/ 3368118 h 3382962"/>
              <a:gd name="connsiteX5" fmla="*/ 129661 w 1365250"/>
              <a:gd name="connsiteY5" fmla="*/ 3368407 h 3382962"/>
              <a:gd name="connsiteX6" fmla="*/ 890411 w 1365250"/>
              <a:gd name="connsiteY6" fmla="*/ 0 h 3382962"/>
              <a:gd name="connsiteX7" fmla="*/ 897808 w 1365250"/>
              <a:gd name="connsiteY7" fmla="*/ 0 h 3382962"/>
              <a:gd name="connsiteX8" fmla="*/ 870584 w 1365250"/>
              <a:gd name="connsiteY8" fmla="*/ 85726 h 3382962"/>
              <a:gd name="connsiteX9" fmla="*/ 0 w 1365250"/>
              <a:gd name="connsiteY9" fmla="*/ 0 h 3382962"/>
              <a:gd name="connsiteX10" fmla="*/ 852736 w 1365250"/>
              <a:gd name="connsiteY10" fmla="*/ 0 h 3382962"/>
              <a:gd name="connsiteX11" fmla="*/ 0 w 1365250"/>
              <a:gd name="connsiteY11" fmla="*/ 1883543 h 3382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65250" h="3382962">
                <a:moveTo>
                  <a:pt x="911531" y="0"/>
                </a:moveTo>
                <a:lnTo>
                  <a:pt x="1365250" y="0"/>
                </a:lnTo>
                <a:lnTo>
                  <a:pt x="1365250" y="3382962"/>
                </a:lnTo>
                <a:lnTo>
                  <a:pt x="107988" y="3382962"/>
                </a:lnTo>
                <a:lnTo>
                  <a:pt x="111422" y="3368118"/>
                </a:lnTo>
                <a:lnTo>
                  <a:pt x="129661" y="3368407"/>
                </a:lnTo>
                <a:close/>
                <a:moveTo>
                  <a:pt x="890411" y="0"/>
                </a:moveTo>
                <a:lnTo>
                  <a:pt x="897808" y="0"/>
                </a:lnTo>
                <a:lnTo>
                  <a:pt x="870584" y="85726"/>
                </a:lnTo>
                <a:close/>
                <a:moveTo>
                  <a:pt x="0" y="0"/>
                </a:moveTo>
                <a:lnTo>
                  <a:pt x="852736" y="0"/>
                </a:lnTo>
                <a:lnTo>
                  <a:pt x="0" y="1883543"/>
                </a:ln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0043029"/>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preserve="1" userDrawn="1">
  <p:cSld name="Green one third">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a:extLst>
              <a:ext uri="{28A0092B-C50C-407E-A947-70E740481C1C}">
                <a14:useLocalDpi xmlns:a14="http://schemas.microsoft.com/office/drawing/2010/main" val="0"/>
              </a:ext>
            </a:extLst>
          </a:blip>
          <a:srcRect l="29398" t="8741" r="101" b="27"/>
          <a:stretch/>
        </p:blipFill>
        <p:spPr bwMode="ltGray">
          <a:xfrm flipH="1">
            <a:off x="3671068" y="0"/>
            <a:ext cx="416951" cy="6858000"/>
          </a:xfrm>
          <a:prstGeom prst="rect">
            <a:avLst/>
          </a:prstGeom>
        </p:spPr>
      </p:pic>
      <p:sp>
        <p:nvSpPr>
          <p:cNvPr id="11" name="Title 4"/>
          <p:cNvSpPr>
            <a:spLocks noGrp="1"/>
          </p:cNvSpPr>
          <p:nvPr>
            <p:ph type="title" hasCustomPrompt="1"/>
          </p:nvPr>
        </p:nvSpPr>
        <p:spPr>
          <a:xfrm>
            <a:off x="630000" y="2681103"/>
            <a:ext cx="3127881" cy="1495794"/>
          </a:xfrm>
          <a:prstGeom prst="rect">
            <a:avLst/>
          </a:prstGeom>
        </p:spPr>
        <p:txBody>
          <a:bodyPr anchor="ctr">
            <a:noAutofit/>
          </a:bodyPr>
          <a:lstStyle>
            <a:lvl1pPr>
              <a:defRPr sz="3200">
                <a:solidFill>
                  <a:schemeClr val="bg1"/>
                </a:solidFill>
                <a:latin typeface="+mj-lt"/>
                <a:sym typeface="Trebuchet MS" panose="020B0603020202020204" pitchFamily="34" charset="0"/>
              </a:defRPr>
            </a:lvl1pPr>
          </a:lstStyle>
          <a:p>
            <a:r>
              <a:rPr lang="en-US" dirty="0"/>
              <a:t>Click to add title</a:t>
            </a:r>
          </a:p>
        </p:txBody>
      </p:sp>
      <p:sp>
        <p:nvSpPr>
          <p:cNvPr id="13" name="Rectangle 12"/>
          <p:cNvSpPr/>
          <p:nvPr userDrawn="1"/>
        </p:nvSpPr>
        <p:spPr bwMode="white">
          <a:xfrm>
            <a:off x="4080763" y="-1309"/>
            <a:ext cx="8111237" cy="6859309"/>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lvl="0"/>
            <a:endParaRPr lang="en-US" sz="1200" dirty="0">
              <a:solidFill>
                <a:schemeClr val="bg1"/>
              </a:solidFill>
              <a:latin typeface="+mn-lt"/>
              <a:sym typeface="Trebuchet MS" panose="020B0603020202020204" pitchFamily="34" charset="0"/>
            </a:endParaRPr>
          </a:p>
        </p:txBody>
      </p:sp>
      <p:sp>
        <p:nvSpPr>
          <p:cNvPr id="1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2021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12" name="Date Placeholder 1"/>
          <p:cNvSpPr>
            <a:spLocks noGrp="1"/>
          </p:cNvSpPr>
          <p:nvPr>
            <p:ph type="dt" sz="half" idx="29"/>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5" name="TextBox 14"/>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Tree>
    <p:extLst>
      <p:ext uri="{BB962C8B-B14F-4D97-AF65-F5344CB8AC3E}">
        <p14:creationId xmlns:p14="http://schemas.microsoft.com/office/powerpoint/2010/main" val="165149677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90.xml><?xml version="1.0" encoding="utf-8"?>
<p:sldLayout xmlns:a="http://schemas.openxmlformats.org/drawingml/2006/main" xmlns:r="http://schemas.openxmlformats.org/officeDocument/2006/relationships" xmlns:p="http://schemas.openxmlformats.org/presentationml/2006/main" showMasterSp="0" preserve="1" userDrawn="1">
  <p:cSld name="Green arrow two third">
    <p:bg>
      <p:bgPr>
        <a:solidFill>
          <a:srgbClr val="F2F2F2"/>
        </a:solidFill>
        <a:effectLst/>
      </p:bgPr>
    </p:bg>
    <p:spTree>
      <p:nvGrpSpPr>
        <p:cNvPr id="1" name=""/>
        <p:cNvGrpSpPr/>
        <p:nvPr/>
      </p:nvGrpSpPr>
      <p:grpSpPr>
        <a:xfrm>
          <a:off x="0" y="0"/>
          <a:ext cx="0" cy="0"/>
          <a:chOff x="0" y="0"/>
          <a:chExt cx="0" cy="0"/>
        </a:xfrm>
      </p:grpSpPr>
      <p:sp>
        <p:nvSpPr>
          <p:cNvPr id="12" name="Freeform 18"/>
          <p:cNvSpPr/>
          <p:nvPr userDrawn="1"/>
        </p:nvSpPr>
        <p:spPr bwMode="white">
          <a:xfrm>
            <a:off x="0" y="0"/>
            <a:ext cx="8446239" cy="6858000"/>
          </a:xfrm>
          <a:custGeom>
            <a:avLst/>
            <a:gdLst>
              <a:gd name="connsiteX0" fmla="*/ 0 w 8446239"/>
              <a:gd name="connsiteY0" fmla="*/ 0 h 6858000"/>
              <a:gd name="connsiteX1" fmla="*/ 7645979 w 8446239"/>
              <a:gd name="connsiteY1" fmla="*/ 0 h 6858000"/>
              <a:gd name="connsiteX2" fmla="*/ 8446239 w 8446239"/>
              <a:gd name="connsiteY2" fmla="*/ 3429000 h 6858000"/>
              <a:gd name="connsiteX3" fmla="*/ 7645979 w 8446239"/>
              <a:gd name="connsiteY3" fmla="*/ 6858000 h 6858000"/>
              <a:gd name="connsiteX4" fmla="*/ 0 w 8446239"/>
              <a:gd name="connsiteY4" fmla="*/ 6858000 h 6858000"/>
              <a:gd name="connsiteX5" fmla="*/ 0 w 8446239"/>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46239" h="6858000">
                <a:moveTo>
                  <a:pt x="0" y="0"/>
                </a:moveTo>
                <a:lnTo>
                  <a:pt x="7645979" y="0"/>
                </a:lnTo>
                <a:lnTo>
                  <a:pt x="8446239" y="3429000"/>
                </a:lnTo>
                <a:lnTo>
                  <a:pt x="7645979" y="6858000"/>
                </a:lnTo>
                <a:lnTo>
                  <a:pt x="0" y="6858000"/>
                </a:lnTo>
                <a:lnTo>
                  <a:pt x="0" y="0"/>
                </a:lnTo>
                <a:close/>
              </a:path>
            </a:pathLst>
          </a:custGeom>
          <a:gradFill>
            <a:gsLst>
              <a:gs pos="0">
                <a:schemeClr val="tx2"/>
              </a:gs>
              <a:gs pos="100000">
                <a:schemeClr val="accent2"/>
              </a:gs>
            </a:gsLst>
            <a:lin ang="8100000" scaled="1"/>
          </a:gra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lnSpc>
                <a:spcPct val="90000"/>
              </a:lnSpc>
              <a:spcAft>
                <a:spcPts val="1000"/>
              </a:spcAft>
            </a:pPr>
            <a:endParaRPr lang="en-US" sz="1200" dirty="0">
              <a:solidFill>
                <a:schemeClr val="bg1"/>
              </a:solidFill>
              <a:latin typeface="+mn-lt"/>
              <a:sym typeface="Trebuchet MS" panose="020B0603020202020204" pitchFamily="34" charset="0"/>
            </a:endParaRPr>
          </a:p>
        </p:txBody>
      </p:sp>
      <p:sp>
        <p:nvSpPr>
          <p:cNvPr id="11" name="Title 3"/>
          <p:cNvSpPr>
            <a:spLocks noGrp="1"/>
          </p:cNvSpPr>
          <p:nvPr>
            <p:ph type="title" hasCustomPrompt="1"/>
          </p:nvPr>
        </p:nvSpPr>
        <p:spPr>
          <a:xfrm>
            <a:off x="630000" y="622800"/>
            <a:ext cx="6256800" cy="470898"/>
          </a:xfrm>
          <a:prstGeom prst="rect">
            <a:avLst/>
          </a:prstGeom>
        </p:spPr>
        <p:txBody>
          <a:bodyPr vert="horz" wrap="square" lIns="0" tIns="0" rIns="0" bIns="0" anchor="t" anchorCtr="0">
            <a:spAutoFit/>
          </a:bodyPr>
          <a:lstStyle>
            <a:lvl1pPr marL="0" indent="0" algn="l">
              <a:lnSpc>
                <a:spcPct val="90000"/>
              </a:lnSpc>
              <a:spcBef>
                <a:spcPct val="0"/>
              </a:spcBef>
              <a:spcAft>
                <a:spcPts val="0"/>
              </a:spcAft>
              <a:defRPr sz="3400" b="0" i="0" u="none" kern="1200" spc="0">
                <a:solidFill>
                  <a:srgbClr val="FFFFFF"/>
                </a:solidFill>
                <a:latin typeface="+mj-lt"/>
                <a:sym typeface="Trebuchet MS" panose="020B0603020202020204" pitchFamily="34" charset="0"/>
              </a:defRPr>
            </a:lvl1pPr>
          </a:lstStyle>
          <a:p>
            <a:pPr lvl="0"/>
            <a:r>
              <a:rPr lang="en-US" dirty="0"/>
              <a:t>Click to add title</a:t>
            </a:r>
          </a:p>
        </p:txBody>
      </p:sp>
      <p:sp>
        <p:nvSpPr>
          <p:cNvPr id="17"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8" name="TextBox 17"/>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1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pic>
        <p:nvPicPr>
          <p:cNvPr id="9" name="Picture 8"/>
          <p:cNvPicPr>
            <a:picLocks noChangeAspect="1"/>
          </p:cNvPicPr>
          <p:nvPr userDrawn="1"/>
        </p:nvPicPr>
        <p:blipFill rotWithShape="1">
          <a:blip r:embed="rId2">
            <a:extLst>
              <a:ext uri="{28A0092B-C50C-407E-A947-70E740481C1C}">
                <a14:useLocalDpi xmlns:a14="http://schemas.microsoft.com/office/drawing/2010/main" val="0"/>
              </a:ext>
            </a:extLst>
          </a:blip>
          <a:srcRect t="9052" b="6867"/>
          <a:stretch/>
        </p:blipFill>
        <p:spPr>
          <a:xfrm rot="120000">
            <a:off x="6567628" y="3407803"/>
            <a:ext cx="2694666" cy="3456551"/>
          </a:xfrm>
          <a:custGeom>
            <a:avLst/>
            <a:gdLst>
              <a:gd name="connsiteX0" fmla="*/ 2068299 w 2694666"/>
              <a:gd name="connsiteY0" fmla="*/ 0 h 3456551"/>
              <a:gd name="connsiteX1" fmla="*/ 2694666 w 2694666"/>
              <a:gd name="connsiteY1" fmla="*/ 0 h 3456551"/>
              <a:gd name="connsiteX2" fmla="*/ 2694666 w 2694666"/>
              <a:gd name="connsiteY2" fmla="*/ 3456551 h 3456551"/>
              <a:gd name="connsiteX3" fmla="*/ 1434992 w 2694666"/>
              <a:gd name="connsiteY3" fmla="*/ 3456551 h 3456551"/>
              <a:gd name="connsiteX4" fmla="*/ 0 w 2694666"/>
              <a:gd name="connsiteY4" fmla="*/ 0 h 3456551"/>
              <a:gd name="connsiteX5" fmla="*/ 1825478 w 2694666"/>
              <a:gd name="connsiteY5" fmla="*/ 0 h 3456551"/>
              <a:gd name="connsiteX6" fmla="*/ 1138791 w 2694666"/>
              <a:gd name="connsiteY6" fmla="*/ 3456551 h 3456551"/>
              <a:gd name="connsiteX7" fmla="*/ 0 w 2694666"/>
              <a:gd name="connsiteY7" fmla="*/ 3456551 h 3456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94666" h="3456551">
                <a:moveTo>
                  <a:pt x="2068299" y="0"/>
                </a:moveTo>
                <a:lnTo>
                  <a:pt x="2694666" y="0"/>
                </a:lnTo>
                <a:lnTo>
                  <a:pt x="2694666" y="3456551"/>
                </a:lnTo>
                <a:lnTo>
                  <a:pt x="1434992" y="3456551"/>
                </a:lnTo>
                <a:close/>
                <a:moveTo>
                  <a:pt x="0" y="0"/>
                </a:moveTo>
                <a:lnTo>
                  <a:pt x="1825478" y="0"/>
                </a:lnTo>
                <a:lnTo>
                  <a:pt x="1138791" y="3456551"/>
                </a:lnTo>
                <a:lnTo>
                  <a:pt x="0" y="3456551"/>
                </a:lnTo>
                <a:close/>
              </a:path>
            </a:pathLst>
          </a:custGeom>
        </p:spPr>
      </p:pic>
    </p:spTree>
    <p:extLst>
      <p:ext uri="{BB962C8B-B14F-4D97-AF65-F5344CB8AC3E}">
        <p14:creationId xmlns:p14="http://schemas.microsoft.com/office/powerpoint/2010/main" val="263915428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91.xml><?xml version="1.0" encoding="utf-8"?>
<p:sldLayout xmlns:a="http://schemas.openxmlformats.org/drawingml/2006/main" xmlns:r="http://schemas.openxmlformats.org/officeDocument/2006/relationships" xmlns:p="http://schemas.openxmlformats.org/presentationml/2006/main" showMasterSp="0" preserve="1" userDrawn="1">
  <p:cSld name="Big statement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3" name="TextBox 2"/>
          <p:cNvSpPr txBox="1"/>
          <p:nvPr/>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4" name="Date Placeholder 3"/>
          <p:cNvSpPr>
            <a:spLocks noGrp="1"/>
          </p:cNvSpPr>
          <p:nvPr>
            <p:ph type="dt" sz="half" idx="10"/>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8" name="Title 1"/>
          <p:cNvSpPr>
            <a:spLocks noGrp="1"/>
          </p:cNvSpPr>
          <p:nvPr>
            <p:ph type="title" hasCustomPrompt="1"/>
          </p:nvPr>
        </p:nvSpPr>
        <p:spPr>
          <a:xfrm>
            <a:off x="630000" y="3826333"/>
            <a:ext cx="10933200" cy="1606550"/>
          </a:xfr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bg1"/>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Tree>
    <p:extLst>
      <p:ext uri="{BB962C8B-B14F-4D97-AF65-F5344CB8AC3E}">
        <p14:creationId xmlns:p14="http://schemas.microsoft.com/office/powerpoint/2010/main" val="100888740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92.xml><?xml version="1.0" encoding="utf-8"?>
<p:sldLayout xmlns:a="http://schemas.openxmlformats.org/drawingml/2006/main" xmlns:r="http://schemas.openxmlformats.org/officeDocument/2006/relationships" xmlns:p="http://schemas.openxmlformats.org/presentationml/2006/main" preserve="1" userDrawn="1">
  <p:cSld name="Big statement icon">
    <p:bg>
      <p:bgPr>
        <a:solidFill>
          <a:schemeClr val="bg1">
            <a:lumMod val="95000"/>
          </a:schemeClr>
        </a:solidFill>
        <a:effectLst/>
      </p:bgPr>
    </p:bg>
    <p:spTree>
      <p:nvGrpSpPr>
        <p:cNvPr id="1" name=""/>
        <p:cNvGrpSpPr/>
        <p:nvPr/>
      </p:nvGrpSpPr>
      <p:grpSpPr>
        <a:xfrm>
          <a:off x="0" y="0"/>
          <a:ext cx="0" cy="0"/>
          <a:chOff x="0" y="0"/>
          <a:chExt cx="0" cy="0"/>
        </a:xfrm>
      </p:grpSpPr>
      <p:sp>
        <p:nvSpPr>
          <p:cNvPr id="3" name="Date Placeholder 2"/>
          <p:cNvSpPr>
            <a:spLocks noGrp="1"/>
          </p:cNvSpPr>
          <p:nvPr>
            <p:ph type="dt" sz="half" idx="10"/>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
        <p:nvSpPr>
          <p:cNvPr id="6" name="Rectangle 5"/>
          <p:cNvSpPr/>
          <p:nvPr userDrawn="1"/>
        </p:nvSpPr>
        <p:spPr bwMode="white">
          <a:xfrm>
            <a:off x="630000" y="625475"/>
            <a:ext cx="932688" cy="932688"/>
          </a:xfrm>
          <a:prstGeom prst="rect">
            <a:avLst/>
          </a:prstGeom>
          <a:no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l"/>
            <a:endParaRPr lang="en-US" sz="1200" dirty="0">
              <a:solidFill>
                <a:schemeClr val="bg1"/>
              </a:solidFill>
              <a:latin typeface="+mn-lt"/>
              <a:sym typeface="Trebuchet MS" panose="020B0603020202020204" pitchFamily="34" charset="0"/>
            </a:endParaRPr>
          </a:p>
        </p:txBody>
      </p:sp>
      <p:sp>
        <p:nvSpPr>
          <p:cNvPr id="7" name="Title 1"/>
          <p:cNvSpPr>
            <a:spLocks noGrp="1"/>
          </p:cNvSpPr>
          <p:nvPr>
            <p:ph type="title" hasCustomPrompt="1"/>
          </p:nvPr>
        </p:nvSpPr>
        <p:spPr>
          <a:xfrm>
            <a:off x="630000" y="3826333"/>
            <a:ext cx="10933200" cy="1606550"/>
          </a:xfrm>
          <a:prstGeom prst="rect">
            <a:avLst/>
          </a:prstGeom>
        </p:spPr>
        <p:txBody>
          <a:bodyPr anchor="b">
            <a:noAutofit/>
          </a:bodyPr>
          <a:lstStyle>
            <a:lvl1pPr marL="0" algn="l" defTabSz="914400" rtl="0" eaLnBrk="1" fontAlgn="auto" latinLnBrk="0" hangingPunct="1">
              <a:lnSpc>
                <a:spcPts val="6000"/>
              </a:lnSpc>
              <a:spcBef>
                <a:spcPts val="0"/>
              </a:spcBef>
              <a:spcAft>
                <a:spcPts val="0"/>
              </a:spcAft>
              <a:defRPr lang="en-US" sz="5400" kern="1200" baseline="0" dirty="0">
                <a:solidFill>
                  <a:schemeClr val="accent4"/>
                </a:solidFill>
                <a:latin typeface="+mj-lt"/>
                <a:ea typeface="+mn-ea"/>
                <a:cs typeface="Arial" panose="020B0604020202020204" pitchFamily="34" charset="0"/>
                <a:sym typeface="Trebuchet MS" panose="020B0603020202020204" pitchFamily="34" charset="0"/>
              </a:defRPr>
            </a:lvl1pPr>
          </a:lstStyle>
          <a:p>
            <a:r>
              <a:rPr lang="en-US" dirty="0"/>
              <a:t>Click to add big statement text</a:t>
            </a:r>
          </a:p>
        </p:txBody>
      </p:sp>
    </p:spTree>
    <p:extLst>
      <p:ext uri="{BB962C8B-B14F-4D97-AF65-F5344CB8AC3E}">
        <p14:creationId xmlns:p14="http://schemas.microsoft.com/office/powerpoint/2010/main" val="353340636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93.xml><?xml version="1.0" encoding="utf-8"?>
<p:sldLayout xmlns:a="http://schemas.openxmlformats.org/drawingml/2006/main" xmlns:r="http://schemas.openxmlformats.org/officeDocument/2006/relationships" xmlns:p="http://schemas.openxmlformats.org/presentationml/2006/main" showMasterSp="0" preserve="1" userDrawn="1">
  <p:cSld name="Quote">
    <p:bg>
      <p:bgPr>
        <a:solidFill>
          <a:schemeClr val="accent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3382266424"/>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25616" name="think-cell Slide" r:id="rId4" imgW="324" imgH="324" progId="TCLayout.ActiveDocument.1">
                  <p:embed/>
                </p:oleObj>
              </mc:Choice>
              <mc:Fallback>
                <p:oleObj name="think-cell Slide" r:id="rId4" imgW="324" imgH="324" progId="TCLayout.ActiveDocument.1">
                  <p:embed/>
                  <p:pic>
                    <p:nvPicPr>
                      <p:cNvPr id="2" name="Object 1" hidden="1"/>
                      <p:cNvPicPr/>
                      <p:nvPr/>
                    </p:nvPicPr>
                    <p:blipFill>
                      <a:blip r:embed="rId5"/>
                      <a:stretch>
                        <a:fillRect/>
                      </a:stretch>
                    </p:blipFill>
                    <p:spPr>
                      <a:xfrm>
                        <a:off x="1588" y="1588"/>
                        <a:ext cx="1587" cy="1587"/>
                      </a:xfrm>
                      <a:prstGeom prst="rect">
                        <a:avLst/>
                      </a:prstGeom>
                    </p:spPr>
                  </p:pic>
                </p:oleObj>
              </mc:Fallback>
            </mc:AlternateContent>
          </a:graphicData>
        </a:graphic>
      </p:graphicFrame>
      <p:sp>
        <p:nvSpPr>
          <p:cNvPr id="6" name="TextBox 5"/>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pic>
        <p:nvPicPr>
          <p:cNvPr id="7" name="Picture 6"/>
          <p:cNvPicPr>
            <a:picLocks noChangeAspect="1"/>
          </p:cNvPicPr>
          <p:nvPr userDrawn="1"/>
        </p:nvPicPr>
        <p:blipFill rotWithShape="1">
          <a:blip r:embed="rId6">
            <a:extLst>
              <a:ext uri="{28A0092B-C50C-407E-A947-70E740481C1C}">
                <a14:useLocalDpi xmlns:a14="http://schemas.microsoft.com/office/drawing/2010/main" val="0"/>
              </a:ext>
            </a:extLst>
          </a:blip>
          <a:srcRect r="3634" b="1258"/>
          <a:stretch/>
        </p:blipFill>
        <p:spPr>
          <a:xfrm rot="16200000" flipH="1">
            <a:off x="6797461" y="101443"/>
            <a:ext cx="769257" cy="10019821"/>
          </a:xfrm>
          <a:custGeom>
            <a:avLst/>
            <a:gdLst>
              <a:gd name="connsiteX0" fmla="*/ 0 w 769257"/>
              <a:gd name="connsiteY0" fmla="*/ 0 h 10019821"/>
              <a:gd name="connsiteX1" fmla="*/ 0 w 769257"/>
              <a:gd name="connsiteY1" fmla="*/ 4631160 h 10019821"/>
              <a:gd name="connsiteX2" fmla="*/ 216750 w 769257"/>
              <a:gd name="connsiteY2" fmla="*/ 999646 h 10019821"/>
              <a:gd name="connsiteX3" fmla="*/ 197800 w 769257"/>
              <a:gd name="connsiteY3" fmla="*/ 10019821 h 10019821"/>
              <a:gd name="connsiteX4" fmla="*/ 769257 w 769257"/>
              <a:gd name="connsiteY4" fmla="*/ 10019821 h 10019821"/>
              <a:gd name="connsiteX5" fmla="*/ 769257 w 769257"/>
              <a:gd name="connsiteY5" fmla="*/ 0 h 10019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9257" h="10019821">
                <a:moveTo>
                  <a:pt x="0" y="0"/>
                </a:moveTo>
                <a:lnTo>
                  <a:pt x="0" y="4631160"/>
                </a:lnTo>
                <a:lnTo>
                  <a:pt x="216750" y="999646"/>
                </a:lnTo>
                <a:lnTo>
                  <a:pt x="197800" y="10019821"/>
                </a:lnTo>
                <a:lnTo>
                  <a:pt x="769257" y="10019821"/>
                </a:lnTo>
                <a:lnTo>
                  <a:pt x="769257" y="0"/>
                </a:lnTo>
                <a:close/>
              </a:path>
            </a:pathLst>
          </a:custGeom>
        </p:spPr>
      </p:pic>
      <p:sp>
        <p:nvSpPr>
          <p:cNvPr id="59" name="Freeform 58"/>
          <p:cNvSpPr>
            <a:spLocks/>
          </p:cNvSpPr>
          <p:nvPr/>
        </p:nvSpPr>
        <p:spPr bwMode="white">
          <a:xfrm flipH="1">
            <a:off x="0" y="0"/>
            <a:ext cx="12192000" cy="5867335"/>
          </a:xfrm>
          <a:custGeom>
            <a:avLst/>
            <a:gdLst>
              <a:gd name="connsiteX0" fmla="*/ 12192000 w 12192000"/>
              <a:gd name="connsiteY0" fmla="*/ 0 h 5867335"/>
              <a:gd name="connsiteX1" fmla="*/ 0 w 12192000"/>
              <a:gd name="connsiteY1" fmla="*/ 0 h 5867335"/>
              <a:gd name="connsiteX2" fmla="*/ 0 w 12192000"/>
              <a:gd name="connsiteY2" fmla="*/ 4945992 h 5867335"/>
              <a:gd name="connsiteX3" fmla="*/ 9041587 w 12192000"/>
              <a:gd name="connsiteY3" fmla="*/ 4945992 h 5867335"/>
              <a:gd name="connsiteX4" fmla="*/ 9974275 w 12192000"/>
              <a:gd name="connsiteY4" fmla="*/ 5867335 h 5867335"/>
              <a:gd name="connsiteX5" fmla="*/ 9974275 w 12192000"/>
              <a:gd name="connsiteY5" fmla="*/ 4945992 h 5867335"/>
              <a:gd name="connsiteX6" fmla="*/ 12192000 w 12192000"/>
              <a:gd name="connsiteY6" fmla="*/ 4945992 h 5867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5867335">
                <a:moveTo>
                  <a:pt x="12192000" y="0"/>
                </a:moveTo>
                <a:lnTo>
                  <a:pt x="0" y="0"/>
                </a:lnTo>
                <a:lnTo>
                  <a:pt x="0" y="4945992"/>
                </a:lnTo>
                <a:lnTo>
                  <a:pt x="9041587" y="4945992"/>
                </a:lnTo>
                <a:lnTo>
                  <a:pt x="9974275" y="5867335"/>
                </a:lnTo>
                <a:lnTo>
                  <a:pt x="9974275" y="4945992"/>
                </a:lnTo>
                <a:lnTo>
                  <a:pt x="12192000" y="4945992"/>
                </a:lnTo>
                <a:close/>
              </a:path>
            </a:pathLst>
          </a:custGeom>
          <a:solidFill>
            <a:schemeClr val="tx2"/>
          </a:solidFill>
          <a:ln>
            <a:noFill/>
          </a:ln>
          <a:effectLst/>
        </p:spPr>
        <p:txBody>
          <a:bodyPr vert="horz" wrap="square" lIns="91440" tIns="45720" rIns="91440" bIns="45720" numCol="1" anchor="t" anchorCtr="0" compatLnSpc="1">
            <a:prstTxWarp prst="textNoShape">
              <a:avLst/>
            </a:prstTxWarp>
            <a:noAutofit/>
          </a:bodyPr>
          <a:lstStyle/>
          <a:p>
            <a:endParaRPr lang="en-US" dirty="0">
              <a:latin typeface="+mn-lt"/>
              <a:sym typeface="Trebuchet MS" panose="020B0603020202020204" pitchFamily="34" charset="0"/>
            </a:endParaRPr>
          </a:p>
        </p:txBody>
      </p:sp>
    </p:spTree>
    <p:extLst>
      <p:ext uri="{BB962C8B-B14F-4D97-AF65-F5344CB8AC3E}">
        <p14:creationId xmlns:p14="http://schemas.microsoft.com/office/powerpoint/2010/main" val="179821131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94.xml><?xml version="1.0" encoding="utf-8"?>
<p:sldLayout xmlns:a="http://schemas.openxmlformats.org/drawingml/2006/main" xmlns:r="http://schemas.openxmlformats.org/officeDocument/2006/relationships" xmlns:p="http://schemas.openxmlformats.org/presentationml/2006/main" showMasterSp="0" preserve="1" userDrawn="1">
  <p:cSld name="Special gray">
    <p:bg>
      <p:bgPr>
        <a:solidFill>
          <a:schemeClr val="tx1">
            <a:lumMod val="50000"/>
          </a:schemeClr>
        </a:solidFill>
        <a:effectLst/>
      </p:bgPr>
    </p:bg>
    <p:spTree>
      <p:nvGrpSpPr>
        <p:cNvPr id="1" name=""/>
        <p:cNvGrpSpPr/>
        <p:nvPr/>
      </p:nvGrpSpPr>
      <p:grpSpPr>
        <a:xfrm>
          <a:off x="0" y="0"/>
          <a:ext cx="0" cy="0"/>
          <a:chOff x="0" y="0"/>
          <a:chExt cx="0" cy="0"/>
        </a:xfrm>
      </p:grpSpPr>
      <p:sp>
        <p:nvSpPr>
          <p:cNvPr id="5" name="TextBox 4"/>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2" name="Date Placeholder 1"/>
          <p:cNvSpPr>
            <a:spLocks noGrp="1"/>
          </p:cNvSpPr>
          <p:nvPr>
            <p:ph type="dt" sz="half" idx="14"/>
          </p:nvPr>
        </p:nvSpPr>
        <p:spPr bwMode="white">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11"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
        <p:nvSpPr>
          <p:cNvPr id="4" name="Title 3"/>
          <p:cNvSpPr>
            <a:spLocks noGrp="1"/>
          </p:cNvSpPr>
          <p:nvPr>
            <p:ph type="title" hasCustomPrompt="1"/>
          </p:nvPr>
        </p:nvSpPr>
        <p:spPr>
          <a:xfrm>
            <a:off x="630000" y="622800"/>
            <a:ext cx="10933200" cy="470898"/>
          </a:xfrm>
        </p:spPr>
        <p:txBody>
          <a:bodyPr/>
          <a:lstStyle>
            <a:lvl1pPr>
              <a:defRPr sz="3400">
                <a:solidFill>
                  <a:schemeClr val="bg1"/>
                </a:solidFill>
                <a:latin typeface="+mj-lt"/>
                <a:sym typeface="Trebuchet MS" panose="020B0603020202020204" pitchFamily="34" charset="0"/>
              </a:defRPr>
            </a:lvl1pPr>
          </a:lstStyle>
          <a:p>
            <a:r>
              <a:rPr lang="en-US" dirty="0"/>
              <a:t>Click to add title</a:t>
            </a:r>
          </a:p>
        </p:txBody>
      </p:sp>
    </p:spTree>
    <p:extLst>
      <p:ext uri="{BB962C8B-B14F-4D97-AF65-F5344CB8AC3E}">
        <p14:creationId xmlns:p14="http://schemas.microsoft.com/office/powerpoint/2010/main" val="408440043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95.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bg2"/>
        </a:solidFill>
        <a:effectLst/>
      </p:bgPr>
    </p:bg>
    <p:spTree>
      <p:nvGrpSpPr>
        <p:cNvPr id="1" name=""/>
        <p:cNvGrpSpPr/>
        <p:nvPr/>
      </p:nvGrpSpPr>
      <p:grpSpPr>
        <a:xfrm>
          <a:off x="0" y="0"/>
          <a:ext cx="0" cy="0"/>
          <a:chOff x="0" y="0"/>
          <a:chExt cx="0" cy="0"/>
        </a:xfrm>
      </p:grpSpPr>
      <p:sp>
        <p:nvSpPr>
          <p:cNvPr id="5" name="Date Placeholder 4"/>
          <p:cNvSpPr>
            <a:spLocks noGrp="1"/>
          </p:cNvSpPr>
          <p:nvPr>
            <p:ph type="dt" sz="half" idx="12"/>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7"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2274703267"/>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96.xml><?xml version="1.0" encoding="utf-8"?>
<p:sldLayout xmlns:a="http://schemas.openxmlformats.org/drawingml/2006/main" xmlns:r="http://schemas.openxmlformats.org/officeDocument/2006/relationships" xmlns:p="http://schemas.openxmlformats.org/presentationml/2006/main" showMasterSp="0" preserve="1" userDrawn="1">
  <p:cSld name="Blank green">
    <p:bg>
      <p:bgPr>
        <a:gradFill>
          <a:gsLst>
            <a:gs pos="0">
              <a:schemeClr val="tx2"/>
            </a:gs>
            <a:gs pos="100000">
              <a:schemeClr val="accent2"/>
            </a:gs>
          </a:gsLst>
          <a:lin ang="8100000" scaled="1"/>
        </a:gradFill>
        <a:effectLst/>
      </p:bgPr>
    </p:bg>
    <p:spTree>
      <p:nvGrpSpPr>
        <p:cNvPr id="1" name=""/>
        <p:cNvGrpSpPr/>
        <p:nvPr/>
      </p:nvGrpSpPr>
      <p:grpSpPr>
        <a:xfrm>
          <a:off x="0" y="0"/>
          <a:ext cx="0" cy="0"/>
          <a:chOff x="0" y="0"/>
          <a:chExt cx="0" cy="0"/>
        </a:xfrm>
      </p:grpSpPr>
      <p:sp>
        <p:nvSpPr>
          <p:cNvPr id="7" name="TextBox 6"/>
          <p:cNvSpPr txBox="1"/>
          <p:nvPr userDrawn="1"/>
        </p:nvSpPr>
        <p:spPr bwMode="white">
          <a:xfrm>
            <a:off x="11167872" y="6404400"/>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solidFill>
              <a:latin typeface="+mn-lt"/>
              <a:ea typeface="+mn-ea"/>
              <a:cs typeface="+mn-cs"/>
              <a:sym typeface="Trebuchet MS" panose="020B0603020202020204" pitchFamily="34" charset="0"/>
            </a:endParaRPr>
          </a:p>
        </p:txBody>
      </p:sp>
      <p:sp>
        <p:nvSpPr>
          <p:cNvPr id="2" name="Date Placeholder 1"/>
          <p:cNvSpPr>
            <a:spLocks noGrp="1"/>
          </p:cNvSpPr>
          <p:nvPr>
            <p:ph type="dt" sz="half" idx="12"/>
          </p:nvPr>
        </p:nvSpPr>
        <p:spPr>
          <a:xfrm>
            <a:off x="9677400" y="6405036"/>
            <a:ext cx="1482051" cy="153888"/>
          </a:xfrm>
          <a:prstGeom prst="rect">
            <a:avLst/>
          </a:prstGeom>
        </p:spPr>
        <p:txBody>
          <a:bodyPr/>
          <a:lstStyle>
            <a:lvl1pPr>
              <a:defRPr>
                <a:solidFill>
                  <a:schemeClr val="bg1"/>
                </a:solidFill>
                <a:latin typeface="+mn-lt"/>
                <a:sym typeface="Trebuchet MS" panose="020B0603020202020204" pitchFamily="34" charset="0"/>
              </a:defRPr>
            </a:lvl1pPr>
          </a:lstStyle>
          <a:p>
            <a:endParaRPr lang="en-US" dirty="0"/>
          </a:p>
        </p:txBody>
      </p:sp>
      <p:sp>
        <p:nvSpPr>
          <p:cNvPr id="9"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solidFill>
                <a:latin typeface="+mn-lt"/>
                <a:sym typeface="Trebuchet MS" panose="020B0603020202020204" pitchFamily="34" charset="0"/>
              </a:rPr>
              <a:t>Copyright © 2020 by Boston Consulting Group. All rights reserved.</a:t>
            </a:r>
            <a:endParaRPr lang="en-US" sz="700" dirty="0">
              <a:solidFill>
                <a:schemeClr val="bg1"/>
              </a:solidFill>
              <a:latin typeface="+mn-lt"/>
              <a:sym typeface="Trebuchet MS" panose="020B0603020202020204" pitchFamily="34" charset="0"/>
            </a:endParaRPr>
          </a:p>
        </p:txBody>
      </p:sp>
    </p:spTree>
    <p:extLst>
      <p:ext uri="{BB962C8B-B14F-4D97-AF65-F5344CB8AC3E}">
        <p14:creationId xmlns:p14="http://schemas.microsoft.com/office/powerpoint/2010/main" val="1943796354"/>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97.xml><?xml version="1.0" encoding="utf-8"?>
<p:sldLayout xmlns:a="http://schemas.openxmlformats.org/drawingml/2006/main" xmlns:r="http://schemas.openxmlformats.org/officeDocument/2006/relationships" xmlns:p="http://schemas.openxmlformats.org/presentationml/2006/main" preserve="1">
  <p:cSld name="Disclaimer">
    <p:bg>
      <p:bgPr>
        <a:solidFill>
          <a:schemeClr val="bg2"/>
        </a:solidFill>
        <a:effectLst/>
      </p:bgPr>
    </p:bg>
    <p:spTree>
      <p:nvGrpSpPr>
        <p:cNvPr id="1" name=""/>
        <p:cNvGrpSpPr/>
        <p:nvPr/>
      </p:nvGrpSpPr>
      <p:grpSpPr>
        <a:xfrm>
          <a:off x="0" y="0"/>
          <a:ext cx="0" cy="0"/>
          <a:chOff x="0" y="0"/>
          <a:chExt cx="0" cy="0"/>
        </a:xfrm>
      </p:grpSpPr>
      <p:sp>
        <p:nvSpPr>
          <p:cNvPr id="6" name="Rectangle 5"/>
          <p:cNvSpPr/>
          <p:nvPr/>
        </p:nvSpPr>
        <p:spPr>
          <a:xfrm>
            <a:off x="5021826" y="1664256"/>
            <a:ext cx="6209072" cy="3323987"/>
          </a:xfrm>
          <a:prstGeom prst="rect">
            <a:avLst/>
          </a:prstGeom>
        </p:spPr>
        <p:txBody>
          <a:bodyPr wrap="square" lIns="0" tIns="0" rIns="0" bIns="0" anchor="ctr">
            <a:spAutoFit/>
          </a:bodyPr>
          <a:lstStyle/>
          <a:p>
            <a:pPr indent="0">
              <a:lnSpc>
                <a:spcPct val="100000"/>
              </a:lnSpc>
            </a:pPr>
            <a:r>
              <a:rPr lang="en-US" sz="900" b="0" dirty="0">
                <a:latin typeface="+mn-lt"/>
                <a:sym typeface="Trebuchet MS" panose="020B0603020202020204" pitchFamily="34" charset="0"/>
              </a:rPr>
              <a:t>The services and materials provided by Boston Consulting Group (BCG) are subject to BCG's Standard Terms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(a copy of which is available upon request) or such other agreement as may have been previously executed by BCG. BCG does not provide legal, accounting, or tax advice. The Client is responsible for obtaining independent advice concerning these matters. This advice may affect the guidance given by BCG. Further, BCG has made no undertaking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to update these materials after the date hereof, notwithstanding that such information may become outdated </a:t>
            </a:r>
            <a:br>
              <a:rPr lang="en-US" sz="900" b="0" dirty="0">
                <a:latin typeface="+mn-lt"/>
                <a:sym typeface="Trebuchet MS" panose="020B0603020202020204" pitchFamily="34" charset="0"/>
              </a:rPr>
            </a:br>
            <a:r>
              <a:rPr lang="en-US" sz="900" b="0" dirty="0">
                <a:latin typeface="+mn-lt"/>
                <a:sym typeface="Trebuchet MS" panose="020B0603020202020204" pitchFamily="34" charset="0"/>
              </a:rPr>
              <a:t>or inaccurate.</a:t>
            </a:r>
          </a:p>
          <a:p>
            <a:pPr indent="0">
              <a:lnSpc>
                <a:spcPct val="100000"/>
              </a:lnSpc>
            </a:pPr>
            <a:r>
              <a:rPr lang="en-US" sz="900" b="0" dirty="0">
                <a:latin typeface="+mn-lt"/>
                <a:sym typeface="Trebuchet MS" panose="020B0603020202020204" pitchFamily="34" charset="0"/>
              </a:rPr>
              <a:t> </a:t>
            </a:r>
          </a:p>
          <a:p>
            <a:pPr indent="0">
              <a:lnSpc>
                <a:spcPct val="100000"/>
              </a:lnSpc>
            </a:pPr>
            <a:r>
              <a:rPr lang="en-US" sz="900" b="0" dirty="0">
                <a:latin typeface="+mn-lt"/>
                <a:sym typeface="Trebuchet MS" panose="020B0603020202020204" pitchFamily="34" charset="0"/>
              </a:rPr>
              <a:t>The materials contained in this presentation are designed for the sole use by the board of directors or senior management of the Client and solely for the limited purposes described in the presentation. The materials shall not be copied or given to any person or entity other than the Client (“Third Party”) without the prior written consent of BCG. These materials serve only as the focus for discussion; they are incomplete without the accompanying oral commentary and may not be relied on as a stand-alone document. Further, Third Parties may not, and it is unreasonable for any Third Party to, rely on these materials for any purpose whatsoever. To the fullest extent permitted by law (and except to the extent otherwise agreed in a signed writing by BCG), BCG shall have no liability whatsoever to any Third Party, and any Third Party hereby waives any rights and claims it may have at any time against BCG with regard to the services, this presentation, or other materials, including the accuracy or completeness thereof. Receipt and review of this document shall be deemed agreement with and consideration for the foregoing.</a:t>
            </a:r>
          </a:p>
          <a:p>
            <a:pPr indent="0">
              <a:lnSpc>
                <a:spcPct val="100000"/>
              </a:lnSpc>
            </a:pPr>
            <a:endParaRPr lang="en-US" sz="900" b="0" dirty="0">
              <a:latin typeface="+mn-lt"/>
              <a:sym typeface="Trebuchet MS" panose="020B0603020202020204" pitchFamily="34" charset="0"/>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900" b="0" dirty="0">
                <a:latin typeface="+mn-lt"/>
                <a:sym typeface="Trebuchet MS" panose="020B0603020202020204" pitchFamily="34" charset="0"/>
              </a:rPr>
              <a:t>BCG does not provide fairness opinions or valuations of market transactions, and these materials should not be relied on or construed as such. Further, the financial evaluations, projected market and financial information, and conclusions contained in these materials are based upon standard valuation methodologies, are not definitive forecasts, and are not guaranteed by BCG. BCG has used public and/or confidential data and assumptions provided to BCG by the Client. BCG has not independently verified the data and assumptions used in these analyses. Changes in the underlying data or operating assumptions will clearly impact the analyses and conclusions.</a:t>
            </a:r>
          </a:p>
        </p:txBody>
      </p:sp>
      <p:sp>
        <p:nvSpPr>
          <p:cNvPr id="7" name="Title 6"/>
          <p:cNvSpPr txBox="1">
            <a:spLocks/>
          </p:cNvSpPr>
          <p:nvPr/>
        </p:nvSpPr>
        <p:spPr>
          <a:xfrm>
            <a:off x="639044" y="2973076"/>
            <a:ext cx="3199529" cy="706347"/>
          </a:xfrm>
          <a:prstGeom prst="rect">
            <a:avLst/>
          </a:prstGeom>
        </p:spPr>
        <p:txBody>
          <a:bodyPr vert="horz" wrap="square" lIns="0" tIns="0" rIns="0" bIns="0" rtlCol="0" anchor="ctr">
            <a:spAutoFit/>
          </a:bodyPr>
          <a:lstStyle>
            <a:lvl1pPr algn="l" defTabSz="914400" rtl="0" eaLnBrk="1" latinLnBrk="0" hangingPunct="1">
              <a:lnSpc>
                <a:spcPct val="90000"/>
              </a:lnSpc>
              <a:spcBef>
                <a:spcPct val="0"/>
              </a:spcBef>
              <a:buNone/>
              <a:defRPr sz="2400" kern="1200">
                <a:solidFill>
                  <a:schemeClr val="tx2"/>
                </a:solidFill>
                <a:latin typeface="+mj-lt"/>
                <a:ea typeface="+mj-ea"/>
                <a:cs typeface="+mj-cs"/>
              </a:defRPr>
            </a:lvl1pPr>
          </a:lstStyle>
          <a:p>
            <a:r>
              <a:rPr lang="en-US" sz="5100" dirty="0">
                <a:gradFill>
                  <a:gsLst>
                    <a:gs pos="100000">
                      <a:schemeClr val="tx2"/>
                    </a:gs>
                    <a:gs pos="2000">
                      <a:schemeClr val="accent2"/>
                    </a:gs>
                  </a:gsLst>
                  <a:lin ang="2700000" scaled="0"/>
                </a:gradFill>
                <a:latin typeface="+mn-lt"/>
                <a:sym typeface="Trebuchet MS" panose="020B0603020202020204" pitchFamily="34" charset="0"/>
              </a:rPr>
              <a:t>Disclaimer</a:t>
            </a:r>
          </a:p>
        </p:txBody>
      </p:sp>
      <p:cxnSp>
        <p:nvCxnSpPr>
          <p:cNvPr id="9" name="Straight Connector 8"/>
          <p:cNvCxnSpPr/>
          <p:nvPr/>
        </p:nvCxnSpPr>
        <p:spPr>
          <a:xfrm>
            <a:off x="4367898" y="1630185"/>
            <a:ext cx="0" cy="3392129"/>
          </a:xfrm>
          <a:prstGeom prst="line">
            <a:avLst/>
          </a:prstGeom>
          <a:ln w="9525">
            <a:solidFill>
              <a:schemeClr val="tx2"/>
            </a:solidFill>
            <a:miter lim="800000"/>
            <a:headEnd type="none" w="sm" len="sm"/>
            <a:tailEnd type="none" w="sm" len="sm"/>
          </a:ln>
        </p:spPr>
        <p:style>
          <a:lnRef idx="1">
            <a:schemeClr val="accent1"/>
          </a:lnRef>
          <a:fillRef idx="0">
            <a:schemeClr val="accent1"/>
          </a:fillRef>
          <a:effectRef idx="0">
            <a:schemeClr val="accent1"/>
          </a:effectRef>
          <a:fontRef idx="minor">
            <a:schemeClr val="tx1"/>
          </a:fontRef>
        </p:style>
      </p:cxnSp>
      <p:sp>
        <p:nvSpPr>
          <p:cNvPr id="2" name="Date Placeholder 1"/>
          <p:cNvSpPr>
            <a:spLocks noGrp="1"/>
          </p:cNvSpPr>
          <p:nvPr>
            <p:ph type="dt" sz="half" idx="10"/>
          </p:nvPr>
        </p:nvSpPr>
        <p:spPr>
          <a:xfrm>
            <a:off x="9677400" y="6405036"/>
            <a:ext cx="1482051" cy="153888"/>
          </a:xfrm>
          <a:prstGeom prst="rect">
            <a:avLst/>
          </a:prstGeom>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10"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338406969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98.xml><?xml version="1.0" encoding="utf-8"?>
<p:sldLayout xmlns:a="http://schemas.openxmlformats.org/drawingml/2006/main" xmlns:r="http://schemas.openxmlformats.org/officeDocument/2006/relationships" xmlns:p="http://schemas.openxmlformats.org/presentationml/2006/main" showMasterSp="0" type="blank" preserve="1">
  <p:cSld name="End">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2"/>
            </p:custDataLst>
            <p:extLst>
              <p:ext uri="{D42A27DB-BD31-4B8C-83A1-F6EECF244321}">
                <p14:modId xmlns:p14="http://schemas.microsoft.com/office/powerpoint/2010/main" val="2143486338"/>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26640" name="think-cell Slide" r:id="rId6" imgW="384" imgH="384" progId="TCLayout.ActiveDocument.1">
                  <p:embed/>
                </p:oleObj>
              </mc:Choice>
              <mc:Fallback>
                <p:oleObj name="think-cell Slide" r:id="rId6" imgW="384" imgH="384" progId="TCLayout.ActiveDocument.1">
                  <p:embed/>
                  <p:pic>
                    <p:nvPicPr>
                      <p:cNvPr id="2" name="Object 1" hidden="1"/>
                      <p:cNvPicPr/>
                      <p:nvPr/>
                    </p:nvPicPr>
                    <p:blipFill>
                      <a:blip r:embed="rId7"/>
                      <a:stretch>
                        <a:fillRect/>
                      </a:stretch>
                    </p:blipFill>
                    <p:spPr>
                      <a:xfrm>
                        <a:off x="1588" y="1588"/>
                        <a:ext cx="1587" cy="1587"/>
                      </a:xfrm>
                      <a:prstGeom prst="rect">
                        <a:avLst/>
                      </a:prstGeom>
                    </p:spPr>
                  </p:pic>
                </p:oleObj>
              </mc:Fallback>
            </mc:AlternateContent>
          </a:graphicData>
        </a:graphic>
      </p:graphicFrame>
      <p:pic>
        <p:nvPicPr>
          <p:cNvPr id="9" name="TitleAndEndImages"/>
          <p:cNvPicPr>
            <a:picLocks noChangeAspect="1"/>
          </p:cNvPicPr>
          <p:nvPr userDrawn="1">
            <p:custDataLst>
              <p:tags r:id="rId3"/>
            </p:custDataLst>
          </p:nvPr>
        </p:nvPicPr>
        <p:blipFill>
          <a:blip r:embed="rId8">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8" name="Rectangle 7"/>
          <p:cNvSpPr/>
          <p:nvPr userDrawn="1"/>
        </p:nvSpPr>
        <p:spPr bwMode="black">
          <a:xfrm>
            <a:off x="630936" y="626200"/>
            <a:ext cx="8125200" cy="5529600"/>
          </a:xfrm>
          <a:prstGeom prst="rect">
            <a:avLst/>
          </a:prstGeom>
          <a:gradFill flip="none" rotWithShape="1">
            <a:gsLst>
              <a:gs pos="0">
                <a:schemeClr val="accent1">
                  <a:alpha val="90000"/>
                </a:schemeClr>
              </a:gs>
              <a:gs pos="100000">
                <a:schemeClr val="tx2">
                  <a:alpha val="90000"/>
                </a:schemeClr>
              </a:gs>
            </a:gsLst>
            <a:lin ang="189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lstStyle/>
          <a:p>
            <a:pPr lvl="0" algn="ctr">
              <a:lnSpc>
                <a:spcPct val="95000"/>
              </a:lnSpc>
            </a:pPr>
            <a:endParaRPr lang="en-US" sz="2000" dirty="0">
              <a:solidFill>
                <a:prstClr val="white"/>
              </a:solidFill>
              <a:latin typeface="+mn-lt"/>
              <a:sym typeface="Trebuchet MS" panose="020B0603020202020204" pitchFamily="34" charset="0"/>
            </a:endParaRPr>
          </a:p>
        </p:txBody>
      </p:sp>
      <p:sp>
        <p:nvSpPr>
          <p:cNvPr id="15" name="TextBox 14"/>
          <p:cNvSpPr txBox="1"/>
          <p:nvPr/>
        </p:nvSpPr>
        <p:spPr bwMode="white">
          <a:xfrm>
            <a:off x="924979" y="5715178"/>
            <a:ext cx="840801" cy="170110"/>
          </a:xfrm>
          <a:prstGeom prst="rect">
            <a:avLst/>
          </a:prstGeom>
          <a:noFill/>
        </p:spPr>
        <p:txBody>
          <a:bodyPr wrap="none" lIns="0" tIns="0" rIns="0" bIns="0" rtlCol="0" anchor="b">
            <a:noAutofit/>
          </a:bodyPr>
          <a:lstStyle/>
          <a:p>
            <a:pPr>
              <a:lnSpc>
                <a:spcPct val="90000"/>
              </a:lnSpc>
              <a:spcAft>
                <a:spcPts val="600"/>
              </a:spcAft>
            </a:pPr>
            <a:r>
              <a:rPr lang="en-US" sz="1200" dirty="0">
                <a:solidFill>
                  <a:schemeClr val="bg1"/>
                </a:solidFill>
                <a:latin typeface="+mn-lt"/>
                <a:sym typeface="Trebuchet MS" panose="020B0603020202020204" pitchFamily="34" charset="0"/>
              </a:rPr>
              <a:t>bcg.com</a:t>
            </a:r>
          </a:p>
        </p:txBody>
      </p:sp>
      <p:sp>
        <p:nvSpPr>
          <p:cNvPr id="7" name="Freeform 6"/>
          <p:cNvSpPr>
            <a:spLocks noChangeAspect="1"/>
          </p:cNvSpPr>
          <p:nvPr userDrawn="1">
            <p:custDataLst>
              <p:tags r:id="rId4"/>
            </p:custDataLst>
          </p:nvPr>
        </p:nvSpPr>
        <p:spPr bwMode="auto">
          <a:xfrm>
            <a:off x="2676858" y="2969513"/>
            <a:ext cx="4033357" cy="842974"/>
          </a:xfrm>
          <a:custGeom>
            <a:avLst/>
            <a:gdLst>
              <a:gd name="connsiteX0" fmla="*/ 8982072 w 11499847"/>
              <a:gd name="connsiteY0" fmla="*/ 1919288 h 2403475"/>
              <a:gd name="connsiteX1" fmla="*/ 8982072 w 11499847"/>
              <a:gd name="connsiteY1" fmla="*/ 2105026 h 2403475"/>
              <a:gd name="connsiteX2" fmla="*/ 9098233 w 11499847"/>
              <a:gd name="connsiteY2" fmla="*/ 2105026 h 2403475"/>
              <a:gd name="connsiteX3" fmla="*/ 9164880 w 11499847"/>
              <a:gd name="connsiteY3" fmla="*/ 2080233 h 2403475"/>
              <a:gd name="connsiteX4" fmla="*/ 9191622 w 11499847"/>
              <a:gd name="connsiteY4" fmla="*/ 2011737 h 2403475"/>
              <a:gd name="connsiteX5" fmla="*/ 9164880 w 11499847"/>
              <a:gd name="connsiteY5" fmla="*/ 1944501 h 2403475"/>
              <a:gd name="connsiteX6" fmla="*/ 9098233 w 11499847"/>
              <a:gd name="connsiteY6" fmla="*/ 1919288 h 2403475"/>
              <a:gd name="connsiteX7" fmla="*/ 8982072 w 11499847"/>
              <a:gd name="connsiteY7" fmla="*/ 1919288 h 2403475"/>
              <a:gd name="connsiteX8" fmla="*/ 7280272 w 11499847"/>
              <a:gd name="connsiteY8" fmla="*/ 1919288 h 2403475"/>
              <a:gd name="connsiteX9" fmla="*/ 7280272 w 11499847"/>
              <a:gd name="connsiteY9" fmla="*/ 2097088 h 2403475"/>
              <a:gd name="connsiteX10" fmla="*/ 7404503 w 11499847"/>
              <a:gd name="connsiteY10" fmla="*/ 2097088 h 2403475"/>
              <a:gd name="connsiteX11" fmla="*/ 7469027 w 11499847"/>
              <a:gd name="connsiteY11" fmla="*/ 2073423 h 2403475"/>
              <a:gd name="connsiteX12" fmla="*/ 7494585 w 11499847"/>
              <a:gd name="connsiteY12" fmla="*/ 2008502 h 2403475"/>
              <a:gd name="connsiteX13" fmla="*/ 7469027 w 11499847"/>
              <a:gd name="connsiteY13" fmla="*/ 1943581 h 2403475"/>
              <a:gd name="connsiteX14" fmla="*/ 7404503 w 11499847"/>
              <a:gd name="connsiteY14" fmla="*/ 1919288 h 2403475"/>
              <a:gd name="connsiteX15" fmla="*/ 7280272 w 11499847"/>
              <a:gd name="connsiteY15" fmla="*/ 1919288 h 2403475"/>
              <a:gd name="connsiteX16" fmla="*/ 7945015 w 11499847"/>
              <a:gd name="connsiteY16" fmla="*/ 1909763 h 2403475"/>
              <a:gd name="connsiteX17" fmla="*/ 7813574 w 11499847"/>
              <a:gd name="connsiteY17" fmla="*/ 1965330 h 2403475"/>
              <a:gd name="connsiteX18" fmla="*/ 7759697 w 11499847"/>
              <a:gd name="connsiteY18" fmla="*/ 2100368 h 2403475"/>
              <a:gd name="connsiteX19" fmla="*/ 7813574 w 11499847"/>
              <a:gd name="connsiteY19" fmla="*/ 2235406 h 2403475"/>
              <a:gd name="connsiteX20" fmla="*/ 7945015 w 11499847"/>
              <a:gd name="connsiteY20" fmla="*/ 2290763 h 2403475"/>
              <a:gd name="connsiteX21" fmla="*/ 8077086 w 11499847"/>
              <a:gd name="connsiteY21" fmla="*/ 2235825 h 2403475"/>
              <a:gd name="connsiteX22" fmla="*/ 8131172 w 11499847"/>
              <a:gd name="connsiteY22" fmla="*/ 2100368 h 2403475"/>
              <a:gd name="connsiteX23" fmla="*/ 8076876 w 11499847"/>
              <a:gd name="connsiteY23" fmla="*/ 1965330 h 2403475"/>
              <a:gd name="connsiteX24" fmla="*/ 7945015 w 11499847"/>
              <a:gd name="connsiteY24" fmla="*/ 1909763 h 2403475"/>
              <a:gd name="connsiteX25" fmla="*/ 8899522 w 11499847"/>
              <a:gd name="connsiteY25" fmla="*/ 1844675 h 2403475"/>
              <a:gd name="connsiteX26" fmla="*/ 9098598 w 11499847"/>
              <a:gd name="connsiteY26" fmla="*/ 1844675 h 2403475"/>
              <a:gd name="connsiteX27" fmla="*/ 9228521 w 11499847"/>
              <a:gd name="connsiteY27" fmla="*/ 1892741 h 2403475"/>
              <a:gd name="connsiteX28" fmla="*/ 9277347 w 11499847"/>
              <a:gd name="connsiteY28" fmla="*/ 2011236 h 2403475"/>
              <a:gd name="connsiteX29" fmla="*/ 9228521 w 11499847"/>
              <a:gd name="connsiteY29" fmla="*/ 2129521 h 2403475"/>
              <a:gd name="connsiteX30" fmla="*/ 9098598 w 11499847"/>
              <a:gd name="connsiteY30" fmla="*/ 2177796 h 2403475"/>
              <a:gd name="connsiteX31" fmla="*/ 8982086 w 11499847"/>
              <a:gd name="connsiteY31" fmla="*/ 2177796 h 2403475"/>
              <a:gd name="connsiteX32" fmla="*/ 8982086 w 11499847"/>
              <a:gd name="connsiteY32" fmla="*/ 2355850 h 2403475"/>
              <a:gd name="connsiteX33" fmla="*/ 8899522 w 11499847"/>
              <a:gd name="connsiteY33" fmla="*/ 2355850 h 2403475"/>
              <a:gd name="connsiteX34" fmla="*/ 8899522 w 11499847"/>
              <a:gd name="connsiteY34" fmla="*/ 1844675 h 2403475"/>
              <a:gd name="connsiteX35" fmla="*/ 8324847 w 11499847"/>
              <a:gd name="connsiteY35" fmla="*/ 1844675 h 2403475"/>
              <a:gd name="connsiteX36" fmla="*/ 8407608 w 11499847"/>
              <a:gd name="connsiteY36" fmla="*/ 1844675 h 2403475"/>
              <a:gd name="connsiteX37" fmla="*/ 8407608 w 11499847"/>
              <a:gd name="connsiteY37" fmla="*/ 2158090 h 2403475"/>
              <a:gd name="connsiteX38" fmla="*/ 8443017 w 11499847"/>
              <a:gd name="connsiteY38" fmla="*/ 2252595 h 2403475"/>
              <a:gd name="connsiteX39" fmla="*/ 8537931 w 11499847"/>
              <a:gd name="connsiteY39" fmla="*/ 2291066 h 2403475"/>
              <a:gd name="connsiteX40" fmla="*/ 8631797 w 11499847"/>
              <a:gd name="connsiteY40" fmla="*/ 2252595 h 2403475"/>
              <a:gd name="connsiteX41" fmla="*/ 8667415 w 11499847"/>
              <a:gd name="connsiteY41" fmla="*/ 2158090 h 2403475"/>
              <a:gd name="connsiteX42" fmla="*/ 8667415 w 11499847"/>
              <a:gd name="connsiteY42" fmla="*/ 1844675 h 2403475"/>
              <a:gd name="connsiteX43" fmla="*/ 8748710 w 11499847"/>
              <a:gd name="connsiteY43" fmla="*/ 1844675 h 2403475"/>
              <a:gd name="connsiteX44" fmla="*/ 8748710 w 11499847"/>
              <a:gd name="connsiteY44" fmla="*/ 2158717 h 2403475"/>
              <a:gd name="connsiteX45" fmla="*/ 8688577 w 11499847"/>
              <a:gd name="connsiteY45" fmla="*/ 2307793 h 2403475"/>
              <a:gd name="connsiteX46" fmla="*/ 8537093 w 11499847"/>
              <a:gd name="connsiteY46" fmla="*/ 2366963 h 2403475"/>
              <a:gd name="connsiteX47" fmla="*/ 8385399 w 11499847"/>
              <a:gd name="connsiteY47" fmla="*/ 2307793 h 2403475"/>
              <a:gd name="connsiteX48" fmla="*/ 8324847 w 11499847"/>
              <a:gd name="connsiteY48" fmla="*/ 2158717 h 2403475"/>
              <a:gd name="connsiteX49" fmla="*/ 8324847 w 11499847"/>
              <a:gd name="connsiteY49" fmla="*/ 1844675 h 2403475"/>
              <a:gd name="connsiteX50" fmla="*/ 7197722 w 11499847"/>
              <a:gd name="connsiteY50" fmla="*/ 1844675 h 2403475"/>
              <a:gd name="connsiteX51" fmla="*/ 7404196 w 11499847"/>
              <a:gd name="connsiteY51" fmla="*/ 1844675 h 2403475"/>
              <a:gd name="connsiteX52" fmla="*/ 7531336 w 11499847"/>
              <a:gd name="connsiteY52" fmla="*/ 1891906 h 2403475"/>
              <a:gd name="connsiteX53" fmla="*/ 7578727 w 11499847"/>
              <a:gd name="connsiteY53" fmla="*/ 2008937 h 2403475"/>
              <a:gd name="connsiteX54" fmla="*/ 7548455 w 11499847"/>
              <a:gd name="connsiteY54" fmla="*/ 2106950 h 2403475"/>
              <a:gd name="connsiteX55" fmla="*/ 7464947 w 11499847"/>
              <a:gd name="connsiteY55" fmla="*/ 2161495 h 2403475"/>
              <a:gd name="connsiteX56" fmla="*/ 7525699 w 11499847"/>
              <a:gd name="connsiteY56" fmla="*/ 2258673 h 2403475"/>
              <a:gd name="connsiteX57" fmla="*/ 7586660 w 11499847"/>
              <a:gd name="connsiteY57" fmla="*/ 2355850 h 2403475"/>
              <a:gd name="connsiteX58" fmla="*/ 7491044 w 11499847"/>
              <a:gd name="connsiteY58" fmla="*/ 2355850 h 2403475"/>
              <a:gd name="connsiteX59" fmla="*/ 7434676 w 11499847"/>
              <a:gd name="connsiteY59" fmla="*/ 2263479 h 2403475"/>
              <a:gd name="connsiteX60" fmla="*/ 7378099 w 11499847"/>
              <a:gd name="connsiteY60" fmla="*/ 2171108 h 2403475"/>
              <a:gd name="connsiteX61" fmla="*/ 7280395 w 11499847"/>
              <a:gd name="connsiteY61" fmla="*/ 2171108 h 2403475"/>
              <a:gd name="connsiteX62" fmla="*/ 7280395 w 11499847"/>
              <a:gd name="connsiteY62" fmla="*/ 2355850 h 2403475"/>
              <a:gd name="connsiteX63" fmla="*/ 7197722 w 11499847"/>
              <a:gd name="connsiteY63" fmla="*/ 2355850 h 2403475"/>
              <a:gd name="connsiteX64" fmla="*/ 7197722 w 11499847"/>
              <a:gd name="connsiteY64" fmla="*/ 1844675 h 2403475"/>
              <a:gd name="connsiteX65" fmla="*/ 7945016 w 11499847"/>
              <a:gd name="connsiteY65" fmla="*/ 1833563 h 2403475"/>
              <a:gd name="connsiteX66" fmla="*/ 8136527 w 11499847"/>
              <a:gd name="connsiteY66" fmla="*/ 1911974 h 2403475"/>
              <a:gd name="connsiteX67" fmla="*/ 8215310 w 11499847"/>
              <a:gd name="connsiteY67" fmla="*/ 2100368 h 2403475"/>
              <a:gd name="connsiteX68" fmla="*/ 8136527 w 11499847"/>
              <a:gd name="connsiteY68" fmla="*/ 2288762 h 2403475"/>
              <a:gd name="connsiteX69" fmla="*/ 7945016 w 11499847"/>
              <a:gd name="connsiteY69" fmla="*/ 2366963 h 2403475"/>
              <a:gd name="connsiteX70" fmla="*/ 7754134 w 11499847"/>
              <a:gd name="connsiteY70" fmla="*/ 2288762 h 2403475"/>
              <a:gd name="connsiteX71" fmla="*/ 7675560 w 11499847"/>
              <a:gd name="connsiteY71" fmla="*/ 2100368 h 2403475"/>
              <a:gd name="connsiteX72" fmla="*/ 7754134 w 11499847"/>
              <a:gd name="connsiteY72" fmla="*/ 1911974 h 2403475"/>
              <a:gd name="connsiteX73" fmla="*/ 7945016 w 11499847"/>
              <a:gd name="connsiteY73" fmla="*/ 1833563 h 2403475"/>
              <a:gd name="connsiteX74" fmla="*/ 6834872 w 11499847"/>
              <a:gd name="connsiteY74" fmla="*/ 1833563 h 2403475"/>
              <a:gd name="connsiteX75" fmla="*/ 6921875 w 11499847"/>
              <a:gd name="connsiteY75" fmla="*/ 1845482 h 2403475"/>
              <a:gd name="connsiteX76" fmla="*/ 6996090 w 11499847"/>
              <a:gd name="connsiteY76" fmla="*/ 1881028 h 2403475"/>
              <a:gd name="connsiteX77" fmla="*/ 6974496 w 11499847"/>
              <a:gd name="connsiteY77" fmla="*/ 1914692 h 2403475"/>
              <a:gd name="connsiteX78" fmla="*/ 6952903 w 11499847"/>
              <a:gd name="connsiteY78" fmla="*/ 1948356 h 2403475"/>
              <a:gd name="connsiteX79" fmla="*/ 6897556 w 11499847"/>
              <a:gd name="connsiteY79" fmla="*/ 1919501 h 2403475"/>
              <a:gd name="connsiteX80" fmla="*/ 6834243 w 11499847"/>
              <a:gd name="connsiteY80" fmla="*/ 1910301 h 2403475"/>
              <a:gd name="connsiteX81" fmla="*/ 6703424 w 11499847"/>
              <a:gd name="connsiteY81" fmla="*/ 1965084 h 2403475"/>
              <a:gd name="connsiteX82" fmla="*/ 6650384 w 11499847"/>
              <a:gd name="connsiteY82" fmla="*/ 2100368 h 2403475"/>
              <a:gd name="connsiteX83" fmla="*/ 6701957 w 11499847"/>
              <a:gd name="connsiteY83" fmla="*/ 2236070 h 2403475"/>
              <a:gd name="connsiteX84" fmla="*/ 6831308 w 11499847"/>
              <a:gd name="connsiteY84" fmla="*/ 2291062 h 2403475"/>
              <a:gd name="connsiteX85" fmla="*/ 6945984 w 11499847"/>
              <a:gd name="connsiteY85" fmla="*/ 2250498 h 2403475"/>
              <a:gd name="connsiteX86" fmla="*/ 6999863 w 11499847"/>
              <a:gd name="connsiteY86" fmla="*/ 2148460 h 2403475"/>
              <a:gd name="connsiteX87" fmla="*/ 6825438 w 11499847"/>
              <a:gd name="connsiteY87" fmla="*/ 2148460 h 2403475"/>
              <a:gd name="connsiteX88" fmla="*/ 6849128 w 11499847"/>
              <a:gd name="connsiteY88" fmla="*/ 2111241 h 2403475"/>
              <a:gd name="connsiteX89" fmla="*/ 6873028 w 11499847"/>
              <a:gd name="connsiteY89" fmla="*/ 2074022 h 2403475"/>
              <a:gd name="connsiteX90" fmla="*/ 7078061 w 11499847"/>
              <a:gd name="connsiteY90" fmla="*/ 2074022 h 2403475"/>
              <a:gd name="connsiteX91" fmla="*/ 7080787 w 11499847"/>
              <a:gd name="connsiteY91" fmla="*/ 2090540 h 2403475"/>
              <a:gd name="connsiteX92" fmla="*/ 7081835 w 11499847"/>
              <a:gd name="connsiteY92" fmla="*/ 2110613 h 2403475"/>
              <a:gd name="connsiteX93" fmla="*/ 7011813 w 11499847"/>
              <a:gd name="connsiteY93" fmla="*/ 2293362 h 2403475"/>
              <a:gd name="connsiteX94" fmla="*/ 6830470 w 11499847"/>
              <a:gd name="connsiteY94" fmla="*/ 2366963 h 2403475"/>
              <a:gd name="connsiteX95" fmla="*/ 6642417 w 11499847"/>
              <a:gd name="connsiteY95" fmla="*/ 2289389 h 2403475"/>
              <a:gd name="connsiteX96" fmla="*/ 6565897 w 11499847"/>
              <a:gd name="connsiteY96" fmla="*/ 2100368 h 2403475"/>
              <a:gd name="connsiteX97" fmla="*/ 6644514 w 11499847"/>
              <a:gd name="connsiteY97" fmla="*/ 1911346 h 2403475"/>
              <a:gd name="connsiteX98" fmla="*/ 6834872 w 11499847"/>
              <a:gd name="connsiteY98" fmla="*/ 1833563 h 2403475"/>
              <a:gd name="connsiteX99" fmla="*/ 501650 w 11499847"/>
              <a:gd name="connsiteY99" fmla="*/ 1403350 h 2403475"/>
              <a:gd name="connsiteX100" fmla="*/ 501650 w 11499847"/>
              <a:gd name="connsiteY100" fmla="*/ 1925638 h 2403475"/>
              <a:gd name="connsiteX101" fmla="*/ 842112 w 11499847"/>
              <a:gd name="connsiteY101" fmla="*/ 1925638 h 2403475"/>
              <a:gd name="connsiteX102" fmla="*/ 1182574 w 11499847"/>
              <a:gd name="connsiteY102" fmla="*/ 1925638 h 2403475"/>
              <a:gd name="connsiteX103" fmla="*/ 1375900 w 11499847"/>
              <a:gd name="connsiteY103" fmla="*/ 1849684 h 2403475"/>
              <a:gd name="connsiteX104" fmla="*/ 1455738 w 11499847"/>
              <a:gd name="connsiteY104" fmla="*/ 1662720 h 2403475"/>
              <a:gd name="connsiteX105" fmla="*/ 1375900 w 11499847"/>
              <a:gd name="connsiteY105" fmla="*/ 1477635 h 2403475"/>
              <a:gd name="connsiteX106" fmla="*/ 1182574 w 11499847"/>
              <a:gd name="connsiteY106" fmla="*/ 1403350 h 2403475"/>
              <a:gd name="connsiteX107" fmla="*/ 501650 w 11499847"/>
              <a:gd name="connsiteY107" fmla="*/ 1403350 h 2403475"/>
              <a:gd name="connsiteX108" fmla="*/ 7349808 w 11499847"/>
              <a:gd name="connsiteY108" fmla="*/ 1012825 h 2403475"/>
              <a:gd name="connsiteX109" fmla="*/ 7218292 w 11499847"/>
              <a:gd name="connsiteY109" fmla="*/ 1067952 h 2403475"/>
              <a:gd name="connsiteX110" fmla="*/ 7164385 w 11499847"/>
              <a:gd name="connsiteY110" fmla="*/ 1202427 h 2403475"/>
              <a:gd name="connsiteX111" fmla="*/ 7218292 w 11499847"/>
              <a:gd name="connsiteY111" fmla="*/ 1336903 h 2403475"/>
              <a:gd name="connsiteX112" fmla="*/ 7349808 w 11499847"/>
              <a:gd name="connsiteY112" fmla="*/ 1392238 h 2403475"/>
              <a:gd name="connsiteX113" fmla="*/ 7481953 w 11499847"/>
              <a:gd name="connsiteY113" fmla="*/ 1337320 h 2403475"/>
              <a:gd name="connsiteX114" fmla="*/ 7535860 w 11499847"/>
              <a:gd name="connsiteY114" fmla="*/ 1202427 h 2403475"/>
              <a:gd name="connsiteX115" fmla="*/ 7481534 w 11499847"/>
              <a:gd name="connsiteY115" fmla="*/ 1067952 h 2403475"/>
              <a:gd name="connsiteX116" fmla="*/ 7349808 w 11499847"/>
              <a:gd name="connsiteY116" fmla="*/ 1012825 h 2403475"/>
              <a:gd name="connsiteX117" fmla="*/ 10448922 w 11499847"/>
              <a:gd name="connsiteY117" fmla="*/ 946150 h 2403475"/>
              <a:gd name="connsiteX118" fmla="*/ 10552110 w 11499847"/>
              <a:gd name="connsiteY118" fmla="*/ 946150 h 2403475"/>
              <a:gd name="connsiteX119" fmla="*/ 10671172 w 11499847"/>
              <a:gd name="connsiteY119" fmla="*/ 1139825 h 2403475"/>
              <a:gd name="connsiteX120" fmla="*/ 10790235 w 11499847"/>
              <a:gd name="connsiteY120" fmla="*/ 1333501 h 2403475"/>
              <a:gd name="connsiteX121" fmla="*/ 10790235 w 11499847"/>
              <a:gd name="connsiteY121" fmla="*/ 946150 h 2403475"/>
              <a:gd name="connsiteX122" fmla="*/ 10869610 w 11499847"/>
              <a:gd name="connsiteY122" fmla="*/ 946150 h 2403475"/>
              <a:gd name="connsiteX123" fmla="*/ 10869610 w 11499847"/>
              <a:gd name="connsiteY123" fmla="*/ 1458913 h 2403475"/>
              <a:gd name="connsiteX124" fmla="*/ 10772772 w 11499847"/>
              <a:gd name="connsiteY124" fmla="*/ 1458913 h 2403475"/>
              <a:gd name="connsiteX125" fmla="*/ 10650535 w 11499847"/>
              <a:gd name="connsiteY125" fmla="*/ 1260475 h 2403475"/>
              <a:gd name="connsiteX126" fmla="*/ 10528297 w 11499847"/>
              <a:gd name="connsiteY126" fmla="*/ 1062038 h 2403475"/>
              <a:gd name="connsiteX127" fmla="*/ 10528297 w 11499847"/>
              <a:gd name="connsiteY127" fmla="*/ 1458913 h 2403475"/>
              <a:gd name="connsiteX128" fmla="*/ 10448922 w 11499847"/>
              <a:gd name="connsiteY128" fmla="*/ 1458913 h 2403475"/>
              <a:gd name="connsiteX129" fmla="*/ 10185397 w 11499847"/>
              <a:gd name="connsiteY129" fmla="*/ 946150 h 2403475"/>
              <a:gd name="connsiteX130" fmla="*/ 10267947 w 11499847"/>
              <a:gd name="connsiteY130" fmla="*/ 946150 h 2403475"/>
              <a:gd name="connsiteX131" fmla="*/ 10267947 w 11499847"/>
              <a:gd name="connsiteY131" fmla="*/ 1458913 h 2403475"/>
              <a:gd name="connsiteX132" fmla="*/ 10185397 w 11499847"/>
              <a:gd name="connsiteY132" fmla="*/ 1458913 h 2403475"/>
              <a:gd name="connsiteX133" fmla="*/ 9656760 w 11499847"/>
              <a:gd name="connsiteY133" fmla="*/ 946150 h 2403475"/>
              <a:gd name="connsiteX134" fmla="*/ 10059985 w 11499847"/>
              <a:gd name="connsiteY134" fmla="*/ 946150 h 2403475"/>
              <a:gd name="connsiteX135" fmla="*/ 10059985 w 11499847"/>
              <a:gd name="connsiteY135" fmla="*/ 1022350 h 2403475"/>
              <a:gd name="connsiteX136" fmla="*/ 9899648 w 11499847"/>
              <a:gd name="connsiteY136" fmla="*/ 1022350 h 2403475"/>
              <a:gd name="connsiteX137" fmla="*/ 9899648 w 11499847"/>
              <a:gd name="connsiteY137" fmla="*/ 1458913 h 2403475"/>
              <a:gd name="connsiteX138" fmla="*/ 9817098 w 11499847"/>
              <a:gd name="connsiteY138" fmla="*/ 1458913 h 2403475"/>
              <a:gd name="connsiteX139" fmla="*/ 9817098 w 11499847"/>
              <a:gd name="connsiteY139" fmla="*/ 1022350 h 2403475"/>
              <a:gd name="connsiteX140" fmla="*/ 9656760 w 11499847"/>
              <a:gd name="connsiteY140" fmla="*/ 1022350 h 2403475"/>
              <a:gd name="connsiteX141" fmla="*/ 9336085 w 11499847"/>
              <a:gd name="connsiteY141" fmla="*/ 946150 h 2403475"/>
              <a:gd name="connsiteX142" fmla="*/ 9418635 w 11499847"/>
              <a:gd name="connsiteY142" fmla="*/ 946150 h 2403475"/>
              <a:gd name="connsiteX143" fmla="*/ 9418635 w 11499847"/>
              <a:gd name="connsiteY143" fmla="*/ 1382713 h 2403475"/>
              <a:gd name="connsiteX144" fmla="*/ 9671048 w 11499847"/>
              <a:gd name="connsiteY144" fmla="*/ 1382713 h 2403475"/>
              <a:gd name="connsiteX145" fmla="*/ 9671048 w 11499847"/>
              <a:gd name="connsiteY145" fmla="*/ 1458913 h 2403475"/>
              <a:gd name="connsiteX146" fmla="*/ 9336085 w 11499847"/>
              <a:gd name="connsiteY146" fmla="*/ 1458913 h 2403475"/>
              <a:gd name="connsiteX147" fmla="*/ 8766172 w 11499847"/>
              <a:gd name="connsiteY147" fmla="*/ 946150 h 2403475"/>
              <a:gd name="connsiteX148" fmla="*/ 8848414 w 11499847"/>
              <a:gd name="connsiteY148" fmla="*/ 946150 h 2403475"/>
              <a:gd name="connsiteX149" fmla="*/ 8848414 w 11499847"/>
              <a:gd name="connsiteY149" fmla="*/ 1260391 h 2403475"/>
              <a:gd name="connsiteX150" fmla="*/ 8883900 w 11499847"/>
              <a:gd name="connsiteY150" fmla="*/ 1355146 h 2403475"/>
              <a:gd name="connsiteX151" fmla="*/ 8978249 w 11499847"/>
              <a:gd name="connsiteY151" fmla="*/ 1393718 h 2403475"/>
              <a:gd name="connsiteX152" fmla="*/ 9071972 w 11499847"/>
              <a:gd name="connsiteY152" fmla="*/ 1355146 h 2403475"/>
              <a:gd name="connsiteX153" fmla="*/ 9107457 w 11499847"/>
              <a:gd name="connsiteY153" fmla="*/ 1260391 h 2403475"/>
              <a:gd name="connsiteX154" fmla="*/ 9107457 w 11499847"/>
              <a:gd name="connsiteY154" fmla="*/ 946150 h 2403475"/>
              <a:gd name="connsiteX155" fmla="*/ 9188447 w 11499847"/>
              <a:gd name="connsiteY155" fmla="*/ 946150 h 2403475"/>
              <a:gd name="connsiteX156" fmla="*/ 9188447 w 11499847"/>
              <a:gd name="connsiteY156" fmla="*/ 1261230 h 2403475"/>
              <a:gd name="connsiteX157" fmla="*/ 9128539 w 11499847"/>
              <a:gd name="connsiteY157" fmla="*/ 1410489 h 2403475"/>
              <a:gd name="connsiteX158" fmla="*/ 8977623 w 11499847"/>
              <a:gd name="connsiteY158" fmla="*/ 1470025 h 2403475"/>
              <a:gd name="connsiteX159" fmla="*/ 8826497 w 11499847"/>
              <a:gd name="connsiteY159" fmla="*/ 1410489 h 2403475"/>
              <a:gd name="connsiteX160" fmla="*/ 8766172 w 11499847"/>
              <a:gd name="connsiteY160" fmla="*/ 1261230 h 2403475"/>
              <a:gd name="connsiteX161" fmla="*/ 8766172 w 11499847"/>
              <a:gd name="connsiteY161" fmla="*/ 946150 h 2403475"/>
              <a:gd name="connsiteX162" fmla="*/ 7737472 w 11499847"/>
              <a:gd name="connsiteY162" fmla="*/ 946150 h 2403475"/>
              <a:gd name="connsiteX163" fmla="*/ 7839072 w 11499847"/>
              <a:gd name="connsiteY163" fmla="*/ 946150 h 2403475"/>
              <a:gd name="connsiteX164" fmla="*/ 7958134 w 11499847"/>
              <a:gd name="connsiteY164" fmla="*/ 1139825 h 2403475"/>
              <a:gd name="connsiteX165" fmla="*/ 8077197 w 11499847"/>
              <a:gd name="connsiteY165" fmla="*/ 1333501 h 2403475"/>
              <a:gd name="connsiteX166" fmla="*/ 8077197 w 11499847"/>
              <a:gd name="connsiteY166" fmla="*/ 946150 h 2403475"/>
              <a:gd name="connsiteX167" fmla="*/ 8156572 w 11499847"/>
              <a:gd name="connsiteY167" fmla="*/ 946150 h 2403475"/>
              <a:gd name="connsiteX168" fmla="*/ 8156572 w 11499847"/>
              <a:gd name="connsiteY168" fmla="*/ 1458913 h 2403475"/>
              <a:gd name="connsiteX169" fmla="*/ 8061322 w 11499847"/>
              <a:gd name="connsiteY169" fmla="*/ 1458913 h 2403475"/>
              <a:gd name="connsiteX170" fmla="*/ 7939084 w 11499847"/>
              <a:gd name="connsiteY170" fmla="*/ 1260475 h 2403475"/>
              <a:gd name="connsiteX171" fmla="*/ 7815259 w 11499847"/>
              <a:gd name="connsiteY171" fmla="*/ 1062038 h 2403475"/>
              <a:gd name="connsiteX172" fmla="*/ 7815259 w 11499847"/>
              <a:gd name="connsiteY172" fmla="*/ 1458913 h 2403475"/>
              <a:gd name="connsiteX173" fmla="*/ 7737472 w 11499847"/>
              <a:gd name="connsiteY173" fmla="*/ 1458913 h 2403475"/>
              <a:gd name="connsiteX174" fmla="*/ 11253544 w 11499847"/>
              <a:gd name="connsiteY174" fmla="*/ 936625 h 2403475"/>
              <a:gd name="connsiteX175" fmla="*/ 11340315 w 11499847"/>
              <a:gd name="connsiteY175" fmla="*/ 948334 h 2403475"/>
              <a:gd name="connsiteX176" fmla="*/ 11414331 w 11499847"/>
              <a:gd name="connsiteY176" fmla="*/ 984090 h 2403475"/>
              <a:gd name="connsiteX177" fmla="*/ 11392795 w 11499847"/>
              <a:gd name="connsiteY177" fmla="*/ 1017545 h 2403475"/>
              <a:gd name="connsiteX178" fmla="*/ 11371260 w 11499847"/>
              <a:gd name="connsiteY178" fmla="*/ 1051209 h 2403475"/>
              <a:gd name="connsiteX179" fmla="*/ 11316270 w 11499847"/>
              <a:gd name="connsiteY179" fmla="*/ 1022354 h 2403475"/>
              <a:gd name="connsiteX180" fmla="*/ 11252917 w 11499847"/>
              <a:gd name="connsiteY180" fmla="*/ 1013363 h 2403475"/>
              <a:gd name="connsiteX181" fmla="*/ 11122657 w 11499847"/>
              <a:gd name="connsiteY181" fmla="*/ 1067936 h 2403475"/>
              <a:gd name="connsiteX182" fmla="*/ 11069549 w 11499847"/>
              <a:gd name="connsiteY182" fmla="*/ 1203221 h 2403475"/>
              <a:gd name="connsiteX183" fmla="*/ 11120984 w 11499847"/>
              <a:gd name="connsiteY183" fmla="*/ 1338923 h 2403475"/>
              <a:gd name="connsiteX184" fmla="*/ 11249990 w 11499847"/>
              <a:gd name="connsiteY184" fmla="*/ 1394124 h 2403475"/>
              <a:gd name="connsiteX185" fmla="*/ 11364360 w 11499847"/>
              <a:gd name="connsiteY185" fmla="*/ 1353350 h 2403475"/>
              <a:gd name="connsiteX186" fmla="*/ 11418095 w 11499847"/>
              <a:gd name="connsiteY186" fmla="*/ 1251521 h 2403475"/>
              <a:gd name="connsiteX187" fmla="*/ 11244136 w 11499847"/>
              <a:gd name="connsiteY187" fmla="*/ 1251521 h 2403475"/>
              <a:gd name="connsiteX188" fmla="*/ 11267971 w 11499847"/>
              <a:gd name="connsiteY188" fmla="*/ 1214303 h 2403475"/>
              <a:gd name="connsiteX189" fmla="*/ 11291598 w 11499847"/>
              <a:gd name="connsiteY189" fmla="*/ 1177084 h 2403475"/>
              <a:gd name="connsiteX190" fmla="*/ 11496083 w 11499847"/>
              <a:gd name="connsiteY190" fmla="*/ 1177084 h 2403475"/>
              <a:gd name="connsiteX191" fmla="*/ 11498802 w 11499847"/>
              <a:gd name="connsiteY191" fmla="*/ 1193393 h 2403475"/>
              <a:gd name="connsiteX192" fmla="*/ 11499847 w 11499847"/>
              <a:gd name="connsiteY192" fmla="*/ 1213466 h 2403475"/>
              <a:gd name="connsiteX193" fmla="*/ 11430222 w 11499847"/>
              <a:gd name="connsiteY193" fmla="*/ 1396215 h 2403475"/>
              <a:gd name="connsiteX194" fmla="*/ 11249154 w 11499847"/>
              <a:gd name="connsiteY194" fmla="*/ 1470025 h 2403475"/>
              <a:gd name="connsiteX195" fmla="*/ 11061813 w 11499847"/>
              <a:gd name="connsiteY195" fmla="*/ 1392242 h 2403475"/>
              <a:gd name="connsiteX196" fmla="*/ 10985497 w 11499847"/>
              <a:gd name="connsiteY196" fmla="*/ 1203221 h 2403475"/>
              <a:gd name="connsiteX197" fmla="*/ 11063695 w 11499847"/>
              <a:gd name="connsiteY197" fmla="*/ 1014408 h 2403475"/>
              <a:gd name="connsiteX198" fmla="*/ 11253544 w 11499847"/>
              <a:gd name="connsiteY198" fmla="*/ 936625 h 2403475"/>
              <a:gd name="connsiteX199" fmla="*/ 8471697 w 11499847"/>
              <a:gd name="connsiteY199" fmla="*/ 936625 h 2403475"/>
              <a:gd name="connsiteX200" fmla="*/ 8556850 w 11499847"/>
              <a:gd name="connsiteY200" fmla="*/ 949798 h 2403475"/>
              <a:gd name="connsiteX201" fmla="*/ 8626729 w 11499847"/>
              <a:gd name="connsiteY201" fmla="*/ 984717 h 2403475"/>
              <a:gd name="connsiteX202" fmla="*/ 8606225 w 11499847"/>
              <a:gd name="connsiteY202" fmla="*/ 1017336 h 2403475"/>
              <a:gd name="connsiteX203" fmla="*/ 8585722 w 11499847"/>
              <a:gd name="connsiteY203" fmla="*/ 1049745 h 2403475"/>
              <a:gd name="connsiteX204" fmla="*/ 8528605 w 11499847"/>
              <a:gd name="connsiteY204" fmla="*/ 1021099 h 2403475"/>
              <a:gd name="connsiteX205" fmla="*/ 8471070 w 11499847"/>
              <a:gd name="connsiteY205" fmla="*/ 1011063 h 2403475"/>
              <a:gd name="connsiteX206" fmla="*/ 8404328 w 11499847"/>
              <a:gd name="connsiteY206" fmla="*/ 1032181 h 2403475"/>
              <a:gd name="connsiteX207" fmla="*/ 8382570 w 11499847"/>
              <a:gd name="connsiteY207" fmla="*/ 1084246 h 2403475"/>
              <a:gd name="connsiteX208" fmla="*/ 8412697 w 11499847"/>
              <a:gd name="connsiteY208" fmla="*/ 1135474 h 2403475"/>
              <a:gd name="connsiteX209" fmla="*/ 8493038 w 11499847"/>
              <a:gd name="connsiteY209" fmla="*/ 1165165 h 2403475"/>
              <a:gd name="connsiteX210" fmla="*/ 8600786 w 11499847"/>
              <a:gd name="connsiteY210" fmla="*/ 1212421 h 2403475"/>
              <a:gd name="connsiteX211" fmla="*/ 8648697 w 11499847"/>
              <a:gd name="connsiteY211" fmla="*/ 1314250 h 2403475"/>
              <a:gd name="connsiteX212" fmla="*/ 8601413 w 11499847"/>
              <a:gd name="connsiteY212" fmla="*/ 1425906 h 2403475"/>
              <a:gd name="connsiteX213" fmla="*/ 8468140 w 11499847"/>
              <a:gd name="connsiteY213" fmla="*/ 1470025 h 2403475"/>
              <a:gd name="connsiteX214" fmla="*/ 8363531 w 11499847"/>
              <a:gd name="connsiteY214" fmla="*/ 1452461 h 2403475"/>
              <a:gd name="connsiteX215" fmla="*/ 8286747 w 11499847"/>
              <a:gd name="connsiteY215" fmla="*/ 1411479 h 2403475"/>
              <a:gd name="connsiteX216" fmla="*/ 8307251 w 11499847"/>
              <a:gd name="connsiteY216" fmla="*/ 1379069 h 2403475"/>
              <a:gd name="connsiteX217" fmla="*/ 8327754 w 11499847"/>
              <a:gd name="connsiteY217" fmla="*/ 1346450 h 2403475"/>
              <a:gd name="connsiteX218" fmla="*/ 8395541 w 11499847"/>
              <a:gd name="connsiteY218" fmla="*/ 1381578 h 2403475"/>
              <a:gd name="connsiteX219" fmla="*/ 8468768 w 11499847"/>
              <a:gd name="connsiteY219" fmla="*/ 1395378 h 2403475"/>
              <a:gd name="connsiteX220" fmla="*/ 8541367 w 11499847"/>
              <a:gd name="connsiteY220" fmla="*/ 1373633 h 2403475"/>
              <a:gd name="connsiteX221" fmla="*/ 8566055 w 11499847"/>
              <a:gd name="connsiteY221" fmla="*/ 1319477 h 2403475"/>
              <a:gd name="connsiteX222" fmla="*/ 8535509 w 11499847"/>
              <a:gd name="connsiteY222" fmla="*/ 1268458 h 2403475"/>
              <a:gd name="connsiteX223" fmla="*/ 8455587 w 11499847"/>
              <a:gd name="connsiteY223" fmla="*/ 1238348 h 2403475"/>
              <a:gd name="connsiteX224" fmla="*/ 8347630 w 11499847"/>
              <a:gd name="connsiteY224" fmla="*/ 1191511 h 2403475"/>
              <a:gd name="connsiteX225" fmla="*/ 8299928 w 11499847"/>
              <a:gd name="connsiteY225" fmla="*/ 1089264 h 2403475"/>
              <a:gd name="connsiteX226" fmla="*/ 8345329 w 11499847"/>
              <a:gd name="connsiteY226" fmla="*/ 979489 h 2403475"/>
              <a:gd name="connsiteX227" fmla="*/ 8471697 w 11499847"/>
              <a:gd name="connsiteY227" fmla="*/ 936625 h 2403475"/>
              <a:gd name="connsiteX228" fmla="*/ 7349808 w 11499847"/>
              <a:gd name="connsiteY228" fmla="*/ 936625 h 2403475"/>
              <a:gd name="connsiteX229" fmla="*/ 7541183 w 11499847"/>
              <a:gd name="connsiteY229" fmla="*/ 1014826 h 2403475"/>
              <a:gd name="connsiteX230" fmla="*/ 7619997 w 11499847"/>
              <a:gd name="connsiteY230" fmla="*/ 1203221 h 2403475"/>
              <a:gd name="connsiteX231" fmla="*/ 7541183 w 11499847"/>
              <a:gd name="connsiteY231" fmla="*/ 1391615 h 2403475"/>
              <a:gd name="connsiteX232" fmla="*/ 7349808 w 11499847"/>
              <a:gd name="connsiteY232" fmla="*/ 1470025 h 2403475"/>
              <a:gd name="connsiteX233" fmla="*/ 7158642 w 11499847"/>
              <a:gd name="connsiteY233" fmla="*/ 1391615 h 2403475"/>
              <a:gd name="connsiteX234" fmla="*/ 7080247 w 11499847"/>
              <a:gd name="connsiteY234" fmla="*/ 1203221 h 2403475"/>
              <a:gd name="connsiteX235" fmla="*/ 7158642 w 11499847"/>
              <a:gd name="connsiteY235" fmla="*/ 1014826 h 2403475"/>
              <a:gd name="connsiteX236" fmla="*/ 7349808 w 11499847"/>
              <a:gd name="connsiteY236" fmla="*/ 936625 h 2403475"/>
              <a:gd name="connsiteX237" fmla="*/ 6837427 w 11499847"/>
              <a:gd name="connsiteY237" fmla="*/ 936625 h 2403475"/>
              <a:gd name="connsiteX238" fmla="*/ 6932756 w 11499847"/>
              <a:gd name="connsiteY238" fmla="*/ 951680 h 2403475"/>
              <a:gd name="connsiteX239" fmla="*/ 7008810 w 11499847"/>
              <a:gd name="connsiteY239" fmla="*/ 993499 h 2403475"/>
              <a:gd name="connsiteX240" fmla="*/ 6987439 w 11499847"/>
              <a:gd name="connsiteY240" fmla="*/ 1026745 h 2403475"/>
              <a:gd name="connsiteX241" fmla="*/ 6966278 w 11499847"/>
              <a:gd name="connsiteY241" fmla="*/ 1059991 h 2403475"/>
              <a:gd name="connsiteX242" fmla="*/ 6904891 w 11499847"/>
              <a:gd name="connsiteY242" fmla="*/ 1024863 h 2403475"/>
              <a:gd name="connsiteX243" fmla="*/ 6833027 w 11499847"/>
              <a:gd name="connsiteY243" fmla="*/ 1012526 h 2403475"/>
              <a:gd name="connsiteX244" fmla="*/ 6703338 w 11499847"/>
              <a:gd name="connsiteY244" fmla="*/ 1067727 h 2403475"/>
              <a:gd name="connsiteX245" fmla="*/ 6649912 w 11499847"/>
              <a:gd name="connsiteY245" fmla="*/ 1203221 h 2403475"/>
              <a:gd name="connsiteX246" fmla="*/ 6703338 w 11499847"/>
              <a:gd name="connsiteY246" fmla="*/ 1338923 h 2403475"/>
              <a:gd name="connsiteX247" fmla="*/ 6833027 w 11499847"/>
              <a:gd name="connsiteY247" fmla="*/ 1393915 h 2403475"/>
              <a:gd name="connsiteX248" fmla="*/ 6904891 w 11499847"/>
              <a:gd name="connsiteY248" fmla="*/ 1381787 h 2403475"/>
              <a:gd name="connsiteX249" fmla="*/ 6966278 w 11499847"/>
              <a:gd name="connsiteY249" fmla="*/ 1346450 h 2403475"/>
              <a:gd name="connsiteX250" fmla="*/ 6987439 w 11499847"/>
              <a:gd name="connsiteY250" fmla="*/ 1379696 h 2403475"/>
              <a:gd name="connsiteX251" fmla="*/ 7008810 w 11499847"/>
              <a:gd name="connsiteY251" fmla="*/ 1412942 h 2403475"/>
              <a:gd name="connsiteX252" fmla="*/ 6932756 w 11499847"/>
              <a:gd name="connsiteY252" fmla="*/ 1454970 h 2403475"/>
              <a:gd name="connsiteX253" fmla="*/ 6837427 w 11499847"/>
              <a:gd name="connsiteY253" fmla="*/ 1470025 h 2403475"/>
              <a:gd name="connsiteX254" fmla="*/ 6644674 w 11499847"/>
              <a:gd name="connsiteY254" fmla="*/ 1392242 h 2403475"/>
              <a:gd name="connsiteX255" fmla="*/ 6565897 w 11499847"/>
              <a:gd name="connsiteY255" fmla="*/ 1203221 h 2403475"/>
              <a:gd name="connsiteX256" fmla="*/ 6644674 w 11499847"/>
              <a:gd name="connsiteY256" fmla="*/ 1014408 h 2403475"/>
              <a:gd name="connsiteX257" fmla="*/ 6837427 w 11499847"/>
              <a:gd name="connsiteY257" fmla="*/ 936625 h 2403475"/>
              <a:gd name="connsiteX258" fmla="*/ 501650 w 11499847"/>
              <a:gd name="connsiteY258" fmla="*/ 477838 h 2403475"/>
              <a:gd name="connsiteX259" fmla="*/ 501650 w 11499847"/>
              <a:gd name="connsiteY259" fmla="*/ 981076 h 2403475"/>
              <a:gd name="connsiteX260" fmla="*/ 786010 w 11499847"/>
              <a:gd name="connsiteY260" fmla="*/ 981076 h 2403475"/>
              <a:gd name="connsiteX261" fmla="*/ 1070579 w 11499847"/>
              <a:gd name="connsiteY261" fmla="*/ 981076 h 2403475"/>
              <a:gd name="connsiteX262" fmla="*/ 1253188 w 11499847"/>
              <a:gd name="connsiteY262" fmla="*/ 908588 h 2403475"/>
              <a:gd name="connsiteX263" fmla="*/ 1327150 w 11499847"/>
              <a:gd name="connsiteY263" fmla="*/ 727681 h 2403475"/>
              <a:gd name="connsiteX264" fmla="*/ 1253188 w 11499847"/>
              <a:gd name="connsiteY264" fmla="*/ 548446 h 2403475"/>
              <a:gd name="connsiteX265" fmla="*/ 1070579 w 11499847"/>
              <a:gd name="connsiteY265" fmla="*/ 477838 h 2403475"/>
              <a:gd name="connsiteX266" fmla="*/ 501650 w 11499847"/>
              <a:gd name="connsiteY266" fmla="*/ 477838 h 2403475"/>
              <a:gd name="connsiteX267" fmla="*/ 6675435 w 11499847"/>
              <a:gd name="connsiteY267" fmla="*/ 336550 h 2403475"/>
              <a:gd name="connsiteX268" fmla="*/ 6675435 w 11499847"/>
              <a:gd name="connsiteY268" fmla="*/ 487363 h 2403475"/>
              <a:gd name="connsiteX269" fmla="*/ 6808467 w 11499847"/>
              <a:gd name="connsiteY269" fmla="*/ 487363 h 2403475"/>
              <a:gd name="connsiteX270" fmla="*/ 6865570 w 11499847"/>
              <a:gd name="connsiteY270" fmla="*/ 465370 h 2403475"/>
              <a:gd name="connsiteX271" fmla="*/ 6888160 w 11499847"/>
              <a:gd name="connsiteY271" fmla="*/ 411957 h 2403475"/>
              <a:gd name="connsiteX272" fmla="*/ 6865570 w 11499847"/>
              <a:gd name="connsiteY272" fmla="*/ 358334 h 2403475"/>
              <a:gd name="connsiteX273" fmla="*/ 6808467 w 11499847"/>
              <a:gd name="connsiteY273" fmla="*/ 336550 h 2403475"/>
              <a:gd name="connsiteX274" fmla="*/ 6675435 w 11499847"/>
              <a:gd name="connsiteY274" fmla="*/ 336550 h 2403475"/>
              <a:gd name="connsiteX275" fmla="*/ 6675435 w 11499847"/>
              <a:gd name="connsiteY275" fmla="*/ 122238 h 2403475"/>
              <a:gd name="connsiteX276" fmla="*/ 6675435 w 11499847"/>
              <a:gd name="connsiteY276" fmla="*/ 265113 h 2403475"/>
              <a:gd name="connsiteX277" fmla="*/ 6795279 w 11499847"/>
              <a:gd name="connsiteY277" fmla="*/ 265113 h 2403475"/>
              <a:gd name="connsiteX278" fmla="*/ 6848404 w 11499847"/>
              <a:gd name="connsiteY278" fmla="*/ 244673 h 2403475"/>
              <a:gd name="connsiteX279" fmla="*/ 6869110 w 11499847"/>
              <a:gd name="connsiteY279" fmla="*/ 193571 h 2403475"/>
              <a:gd name="connsiteX280" fmla="*/ 6848404 w 11499847"/>
              <a:gd name="connsiteY280" fmla="*/ 142679 h 2403475"/>
              <a:gd name="connsiteX281" fmla="*/ 6795279 w 11499847"/>
              <a:gd name="connsiteY281" fmla="*/ 122238 h 2403475"/>
              <a:gd name="connsiteX282" fmla="*/ 6675435 w 11499847"/>
              <a:gd name="connsiteY282" fmla="*/ 122238 h 2403475"/>
              <a:gd name="connsiteX283" fmla="*/ 8850791 w 11499847"/>
              <a:gd name="connsiteY283" fmla="*/ 114300 h 2403475"/>
              <a:gd name="connsiteX284" fmla="*/ 8719837 w 11499847"/>
              <a:gd name="connsiteY284" fmla="*/ 169657 h 2403475"/>
              <a:gd name="connsiteX285" fmla="*/ 8666160 w 11499847"/>
              <a:gd name="connsiteY285" fmla="*/ 304905 h 2403475"/>
              <a:gd name="connsiteX286" fmla="*/ 8719837 w 11499847"/>
              <a:gd name="connsiteY286" fmla="*/ 439943 h 2403475"/>
              <a:gd name="connsiteX287" fmla="*/ 8850791 w 11499847"/>
              <a:gd name="connsiteY287" fmla="*/ 495300 h 2403475"/>
              <a:gd name="connsiteX288" fmla="*/ 8982163 w 11499847"/>
              <a:gd name="connsiteY288" fmla="*/ 440153 h 2403475"/>
              <a:gd name="connsiteX289" fmla="*/ 9036048 w 11499847"/>
              <a:gd name="connsiteY289" fmla="*/ 304905 h 2403475"/>
              <a:gd name="connsiteX290" fmla="*/ 8981954 w 11499847"/>
              <a:gd name="connsiteY290" fmla="*/ 169657 h 2403475"/>
              <a:gd name="connsiteX291" fmla="*/ 8850791 w 11499847"/>
              <a:gd name="connsiteY291" fmla="*/ 114300 h 2403475"/>
              <a:gd name="connsiteX292" fmla="*/ 7335415 w 11499847"/>
              <a:gd name="connsiteY292" fmla="*/ 114300 h 2403475"/>
              <a:gd name="connsiteX293" fmla="*/ 7203974 w 11499847"/>
              <a:gd name="connsiteY293" fmla="*/ 169657 h 2403475"/>
              <a:gd name="connsiteX294" fmla="*/ 7150097 w 11499847"/>
              <a:gd name="connsiteY294" fmla="*/ 304905 h 2403475"/>
              <a:gd name="connsiteX295" fmla="*/ 7203974 w 11499847"/>
              <a:gd name="connsiteY295" fmla="*/ 439943 h 2403475"/>
              <a:gd name="connsiteX296" fmla="*/ 7335415 w 11499847"/>
              <a:gd name="connsiteY296" fmla="*/ 495300 h 2403475"/>
              <a:gd name="connsiteX297" fmla="*/ 7467486 w 11499847"/>
              <a:gd name="connsiteY297" fmla="*/ 440153 h 2403475"/>
              <a:gd name="connsiteX298" fmla="*/ 7521572 w 11499847"/>
              <a:gd name="connsiteY298" fmla="*/ 304905 h 2403475"/>
              <a:gd name="connsiteX299" fmla="*/ 7467067 w 11499847"/>
              <a:gd name="connsiteY299" fmla="*/ 169657 h 2403475"/>
              <a:gd name="connsiteX300" fmla="*/ 7335415 w 11499847"/>
              <a:gd name="connsiteY300" fmla="*/ 114300 h 2403475"/>
              <a:gd name="connsiteX301" fmla="*/ 9237660 w 11499847"/>
              <a:gd name="connsiteY301" fmla="*/ 49213 h 2403475"/>
              <a:gd name="connsiteX302" fmla="*/ 9339260 w 11499847"/>
              <a:gd name="connsiteY302" fmla="*/ 49213 h 2403475"/>
              <a:gd name="connsiteX303" fmla="*/ 9458322 w 11499847"/>
              <a:gd name="connsiteY303" fmla="*/ 242888 h 2403475"/>
              <a:gd name="connsiteX304" fmla="*/ 9578972 w 11499847"/>
              <a:gd name="connsiteY304" fmla="*/ 436563 h 2403475"/>
              <a:gd name="connsiteX305" fmla="*/ 9578972 w 11499847"/>
              <a:gd name="connsiteY305" fmla="*/ 49213 h 2403475"/>
              <a:gd name="connsiteX306" fmla="*/ 9656760 w 11499847"/>
              <a:gd name="connsiteY306" fmla="*/ 49213 h 2403475"/>
              <a:gd name="connsiteX307" fmla="*/ 9656760 w 11499847"/>
              <a:gd name="connsiteY307" fmla="*/ 560388 h 2403475"/>
              <a:gd name="connsiteX308" fmla="*/ 9561510 w 11499847"/>
              <a:gd name="connsiteY308" fmla="*/ 560388 h 2403475"/>
              <a:gd name="connsiteX309" fmla="*/ 9439272 w 11499847"/>
              <a:gd name="connsiteY309" fmla="*/ 363538 h 2403475"/>
              <a:gd name="connsiteX310" fmla="*/ 9317035 w 11499847"/>
              <a:gd name="connsiteY310" fmla="*/ 165101 h 2403475"/>
              <a:gd name="connsiteX311" fmla="*/ 9317035 w 11499847"/>
              <a:gd name="connsiteY311" fmla="*/ 560388 h 2403475"/>
              <a:gd name="connsiteX312" fmla="*/ 9237660 w 11499847"/>
              <a:gd name="connsiteY312" fmla="*/ 560388 h 2403475"/>
              <a:gd name="connsiteX313" fmla="*/ 8126410 w 11499847"/>
              <a:gd name="connsiteY313" fmla="*/ 49213 h 2403475"/>
              <a:gd name="connsiteX314" fmla="*/ 8529635 w 11499847"/>
              <a:gd name="connsiteY314" fmla="*/ 49213 h 2403475"/>
              <a:gd name="connsiteX315" fmla="*/ 8529635 w 11499847"/>
              <a:gd name="connsiteY315" fmla="*/ 125413 h 2403475"/>
              <a:gd name="connsiteX316" fmla="*/ 8369298 w 11499847"/>
              <a:gd name="connsiteY316" fmla="*/ 125413 h 2403475"/>
              <a:gd name="connsiteX317" fmla="*/ 8369298 w 11499847"/>
              <a:gd name="connsiteY317" fmla="*/ 560388 h 2403475"/>
              <a:gd name="connsiteX318" fmla="*/ 8285160 w 11499847"/>
              <a:gd name="connsiteY318" fmla="*/ 560388 h 2403475"/>
              <a:gd name="connsiteX319" fmla="*/ 8285160 w 11499847"/>
              <a:gd name="connsiteY319" fmla="*/ 125413 h 2403475"/>
              <a:gd name="connsiteX320" fmla="*/ 8126410 w 11499847"/>
              <a:gd name="connsiteY320" fmla="*/ 125413 h 2403475"/>
              <a:gd name="connsiteX321" fmla="*/ 6592885 w 11499847"/>
              <a:gd name="connsiteY321" fmla="*/ 49213 h 2403475"/>
              <a:gd name="connsiteX322" fmla="*/ 6795851 w 11499847"/>
              <a:gd name="connsiteY322" fmla="*/ 49213 h 2403475"/>
              <a:gd name="connsiteX323" fmla="*/ 6907775 w 11499847"/>
              <a:gd name="connsiteY323" fmla="*/ 87875 h 2403475"/>
              <a:gd name="connsiteX324" fmla="*/ 6952670 w 11499847"/>
              <a:gd name="connsiteY324" fmla="*/ 185680 h 2403475"/>
              <a:gd name="connsiteX325" fmla="*/ 6936382 w 11499847"/>
              <a:gd name="connsiteY325" fmla="*/ 245658 h 2403475"/>
              <a:gd name="connsiteX326" fmla="*/ 6892114 w 11499847"/>
              <a:gd name="connsiteY326" fmla="*/ 288709 h 2403475"/>
              <a:gd name="connsiteX327" fmla="*/ 6950791 w 11499847"/>
              <a:gd name="connsiteY327" fmla="*/ 339492 h 2403475"/>
              <a:gd name="connsiteX328" fmla="*/ 6972298 w 11499847"/>
              <a:gd name="connsiteY328" fmla="*/ 412845 h 2403475"/>
              <a:gd name="connsiteX329" fmla="*/ 6926359 w 11499847"/>
              <a:gd name="connsiteY329" fmla="*/ 517546 h 2403475"/>
              <a:gd name="connsiteX330" fmla="*/ 6808798 w 11499847"/>
              <a:gd name="connsiteY330" fmla="*/ 560388 h 2403475"/>
              <a:gd name="connsiteX331" fmla="*/ 6592885 w 11499847"/>
              <a:gd name="connsiteY331" fmla="*/ 560388 h 2403475"/>
              <a:gd name="connsiteX332" fmla="*/ 6592885 w 11499847"/>
              <a:gd name="connsiteY332" fmla="*/ 49213 h 2403475"/>
              <a:gd name="connsiteX333" fmla="*/ 8850790 w 11499847"/>
              <a:gd name="connsiteY333" fmla="*/ 38100 h 2403475"/>
              <a:gd name="connsiteX334" fmla="*/ 9041603 w 11499847"/>
              <a:gd name="connsiteY334" fmla="*/ 116301 h 2403475"/>
              <a:gd name="connsiteX335" fmla="*/ 9120185 w 11499847"/>
              <a:gd name="connsiteY335" fmla="*/ 304905 h 2403475"/>
              <a:gd name="connsiteX336" fmla="*/ 9041603 w 11499847"/>
              <a:gd name="connsiteY336" fmla="*/ 493090 h 2403475"/>
              <a:gd name="connsiteX337" fmla="*/ 8850790 w 11499847"/>
              <a:gd name="connsiteY337" fmla="*/ 571500 h 2403475"/>
              <a:gd name="connsiteX338" fmla="*/ 8660186 w 11499847"/>
              <a:gd name="connsiteY338" fmla="*/ 493090 h 2403475"/>
              <a:gd name="connsiteX339" fmla="*/ 8582022 w 11499847"/>
              <a:gd name="connsiteY339" fmla="*/ 304905 h 2403475"/>
              <a:gd name="connsiteX340" fmla="*/ 8660186 w 11499847"/>
              <a:gd name="connsiteY340" fmla="*/ 116301 h 2403475"/>
              <a:gd name="connsiteX341" fmla="*/ 8850790 w 11499847"/>
              <a:gd name="connsiteY341" fmla="*/ 38100 h 2403475"/>
              <a:gd name="connsiteX342" fmla="*/ 7870035 w 11499847"/>
              <a:gd name="connsiteY342" fmla="*/ 38100 h 2403475"/>
              <a:gd name="connsiteX343" fmla="*/ 7871499 w 11499847"/>
              <a:gd name="connsiteY343" fmla="*/ 38100 h 2403475"/>
              <a:gd name="connsiteX344" fmla="*/ 7955187 w 11499847"/>
              <a:gd name="connsiteY344" fmla="*/ 51273 h 2403475"/>
              <a:gd name="connsiteX345" fmla="*/ 8025067 w 11499847"/>
              <a:gd name="connsiteY345" fmla="*/ 86401 h 2403475"/>
              <a:gd name="connsiteX346" fmla="*/ 8004563 w 11499847"/>
              <a:gd name="connsiteY346" fmla="*/ 118811 h 2403475"/>
              <a:gd name="connsiteX347" fmla="*/ 7984060 w 11499847"/>
              <a:gd name="connsiteY347" fmla="*/ 151429 h 2403475"/>
              <a:gd name="connsiteX348" fmla="*/ 7926943 w 11499847"/>
              <a:gd name="connsiteY348" fmla="*/ 122574 h 2403475"/>
              <a:gd name="connsiteX349" fmla="*/ 7869198 w 11499847"/>
              <a:gd name="connsiteY349" fmla="*/ 112538 h 2403475"/>
              <a:gd name="connsiteX350" fmla="*/ 7802666 w 11499847"/>
              <a:gd name="connsiteY350" fmla="*/ 133865 h 2403475"/>
              <a:gd name="connsiteX351" fmla="*/ 7780907 w 11499847"/>
              <a:gd name="connsiteY351" fmla="*/ 185721 h 2403475"/>
              <a:gd name="connsiteX352" fmla="*/ 7811035 w 11499847"/>
              <a:gd name="connsiteY352" fmla="*/ 236949 h 2403475"/>
              <a:gd name="connsiteX353" fmla="*/ 7891166 w 11499847"/>
              <a:gd name="connsiteY353" fmla="*/ 266849 h 2403475"/>
              <a:gd name="connsiteX354" fmla="*/ 7998914 w 11499847"/>
              <a:gd name="connsiteY354" fmla="*/ 313896 h 2403475"/>
              <a:gd name="connsiteX355" fmla="*/ 8047035 w 11499847"/>
              <a:gd name="connsiteY355" fmla="*/ 415934 h 2403475"/>
              <a:gd name="connsiteX356" fmla="*/ 7999751 w 11499847"/>
              <a:gd name="connsiteY356" fmla="*/ 527381 h 2403475"/>
              <a:gd name="connsiteX357" fmla="*/ 7866478 w 11499847"/>
              <a:gd name="connsiteY357" fmla="*/ 571500 h 2403475"/>
              <a:gd name="connsiteX358" fmla="*/ 7761659 w 11499847"/>
              <a:gd name="connsiteY358" fmla="*/ 554145 h 2403475"/>
              <a:gd name="connsiteX359" fmla="*/ 7685085 w 11499847"/>
              <a:gd name="connsiteY359" fmla="*/ 512954 h 2403475"/>
              <a:gd name="connsiteX360" fmla="*/ 7725883 w 11499847"/>
              <a:gd name="connsiteY360" fmla="*/ 447925 h 2403475"/>
              <a:gd name="connsiteX361" fmla="*/ 7793879 w 11499847"/>
              <a:gd name="connsiteY361" fmla="*/ 483053 h 2403475"/>
              <a:gd name="connsiteX362" fmla="*/ 7867106 w 11499847"/>
              <a:gd name="connsiteY362" fmla="*/ 497063 h 2403475"/>
              <a:gd name="connsiteX363" fmla="*/ 7939496 w 11499847"/>
              <a:gd name="connsiteY363" fmla="*/ 475108 h 2403475"/>
              <a:gd name="connsiteX364" fmla="*/ 7964393 w 11499847"/>
              <a:gd name="connsiteY364" fmla="*/ 420952 h 2403475"/>
              <a:gd name="connsiteX365" fmla="*/ 7933847 w 11499847"/>
              <a:gd name="connsiteY365" fmla="*/ 369933 h 2403475"/>
              <a:gd name="connsiteX366" fmla="*/ 7853925 w 11499847"/>
              <a:gd name="connsiteY366" fmla="*/ 339823 h 2403475"/>
              <a:gd name="connsiteX367" fmla="*/ 7745968 w 11499847"/>
              <a:gd name="connsiteY367" fmla="*/ 292986 h 2403475"/>
              <a:gd name="connsiteX368" fmla="*/ 7698266 w 11499847"/>
              <a:gd name="connsiteY368" fmla="*/ 190739 h 2403475"/>
              <a:gd name="connsiteX369" fmla="*/ 7743666 w 11499847"/>
              <a:gd name="connsiteY369" fmla="*/ 80964 h 2403475"/>
              <a:gd name="connsiteX370" fmla="*/ 7870035 w 11499847"/>
              <a:gd name="connsiteY370" fmla="*/ 38100 h 2403475"/>
              <a:gd name="connsiteX371" fmla="*/ 7334624 w 11499847"/>
              <a:gd name="connsiteY371" fmla="*/ 38100 h 2403475"/>
              <a:gd name="connsiteX372" fmla="*/ 7525363 w 11499847"/>
              <a:gd name="connsiteY372" fmla="*/ 116301 h 2403475"/>
              <a:gd name="connsiteX373" fmla="*/ 7604123 w 11499847"/>
              <a:gd name="connsiteY373" fmla="*/ 304905 h 2403475"/>
              <a:gd name="connsiteX374" fmla="*/ 7525363 w 11499847"/>
              <a:gd name="connsiteY374" fmla="*/ 493090 h 2403475"/>
              <a:gd name="connsiteX375" fmla="*/ 7334624 w 11499847"/>
              <a:gd name="connsiteY375" fmla="*/ 571500 h 2403475"/>
              <a:gd name="connsiteX376" fmla="*/ 7144094 w 11499847"/>
              <a:gd name="connsiteY376" fmla="*/ 493090 h 2403475"/>
              <a:gd name="connsiteX377" fmla="*/ 7065960 w 11499847"/>
              <a:gd name="connsiteY377" fmla="*/ 304905 h 2403475"/>
              <a:gd name="connsiteX378" fmla="*/ 7144094 w 11499847"/>
              <a:gd name="connsiteY378" fmla="*/ 116301 h 2403475"/>
              <a:gd name="connsiteX379" fmla="*/ 7334624 w 11499847"/>
              <a:gd name="connsiteY379" fmla="*/ 38100 h 2403475"/>
              <a:gd name="connsiteX380" fmla="*/ 2766077 w 11499847"/>
              <a:gd name="connsiteY380" fmla="*/ 0 h 2403475"/>
              <a:gd name="connsiteX381" fmla="*/ 3146531 w 11499847"/>
              <a:gd name="connsiteY381" fmla="*/ 51449 h 2403475"/>
              <a:gd name="connsiteX382" fmla="*/ 3467375 w 11499847"/>
              <a:gd name="connsiteY382" fmla="*/ 204124 h 2403475"/>
              <a:gd name="connsiteX383" fmla="*/ 3340627 w 11499847"/>
              <a:gd name="connsiteY383" fmla="*/ 403228 h 2403475"/>
              <a:gd name="connsiteX384" fmla="*/ 3213880 w 11499847"/>
              <a:gd name="connsiteY384" fmla="*/ 602542 h 2403475"/>
              <a:gd name="connsiteX385" fmla="*/ 3009743 w 11499847"/>
              <a:gd name="connsiteY385" fmla="*/ 496716 h 2403475"/>
              <a:gd name="connsiteX386" fmla="*/ 2766077 w 11499847"/>
              <a:gd name="connsiteY386" fmla="*/ 457606 h 2403475"/>
              <a:gd name="connsiteX387" fmla="*/ 2232314 w 11499847"/>
              <a:gd name="connsiteY387" fmla="*/ 681180 h 2403475"/>
              <a:gd name="connsiteX388" fmla="*/ 2012073 w 11499847"/>
              <a:gd name="connsiteY388" fmla="*/ 1198391 h 2403475"/>
              <a:gd name="connsiteX389" fmla="*/ 2232314 w 11499847"/>
              <a:gd name="connsiteY389" fmla="*/ 1721250 h 2403475"/>
              <a:gd name="connsiteX390" fmla="*/ 2766077 w 11499847"/>
              <a:gd name="connsiteY390" fmla="*/ 1942732 h 2403475"/>
              <a:gd name="connsiteX391" fmla="*/ 3050111 w 11499847"/>
              <a:gd name="connsiteY391" fmla="*/ 1886682 h 2403475"/>
              <a:gd name="connsiteX392" fmla="*/ 3289594 w 11499847"/>
              <a:gd name="connsiteY392" fmla="*/ 1722086 h 2403475"/>
              <a:gd name="connsiteX393" fmla="*/ 3543925 w 11499847"/>
              <a:gd name="connsiteY393" fmla="*/ 1095493 h 2403475"/>
              <a:gd name="connsiteX394" fmla="*/ 3921866 w 11499847"/>
              <a:gd name="connsiteY394" fmla="*/ 345714 h 2403475"/>
              <a:gd name="connsiteX395" fmla="*/ 4300646 w 11499847"/>
              <a:gd name="connsiteY395" fmla="*/ 92441 h 2403475"/>
              <a:gd name="connsiteX396" fmla="*/ 4787977 w 11499847"/>
              <a:gd name="connsiteY396" fmla="*/ 0 h 2403475"/>
              <a:gd name="connsiteX397" fmla="*/ 5168221 w 11499847"/>
              <a:gd name="connsiteY397" fmla="*/ 54796 h 2403475"/>
              <a:gd name="connsiteX398" fmla="*/ 5489275 w 11499847"/>
              <a:gd name="connsiteY398" fmla="*/ 210607 h 2403475"/>
              <a:gd name="connsiteX399" fmla="*/ 5364200 w 11499847"/>
              <a:gd name="connsiteY399" fmla="*/ 409921 h 2403475"/>
              <a:gd name="connsiteX400" fmla="*/ 5239125 w 11499847"/>
              <a:gd name="connsiteY400" fmla="*/ 609025 h 2403475"/>
              <a:gd name="connsiteX401" fmla="*/ 5031643 w 11499847"/>
              <a:gd name="connsiteY401" fmla="*/ 500480 h 2403475"/>
              <a:gd name="connsiteX402" fmla="*/ 4784631 w 11499847"/>
              <a:gd name="connsiteY402" fmla="*/ 460952 h 2403475"/>
              <a:gd name="connsiteX403" fmla="*/ 4264462 w 11499847"/>
              <a:gd name="connsiteY403" fmla="*/ 679089 h 2403475"/>
              <a:gd name="connsiteX404" fmla="*/ 4050287 w 11499847"/>
              <a:gd name="connsiteY404" fmla="*/ 1198391 h 2403475"/>
              <a:gd name="connsiteX405" fmla="*/ 4262370 w 11499847"/>
              <a:gd name="connsiteY405" fmla="*/ 1725223 h 2403475"/>
              <a:gd name="connsiteX406" fmla="*/ 4778147 w 11499847"/>
              <a:gd name="connsiteY406" fmla="*/ 1945870 h 2403475"/>
              <a:gd name="connsiteX407" fmla="*/ 5191438 w 11499847"/>
              <a:gd name="connsiteY407" fmla="*/ 1804280 h 2403475"/>
              <a:gd name="connsiteX408" fmla="*/ 5426737 w 11499847"/>
              <a:gd name="connsiteY408" fmla="*/ 1445390 h 2403475"/>
              <a:gd name="connsiteX409" fmla="*/ 4708917 w 11499847"/>
              <a:gd name="connsiteY409" fmla="*/ 1445390 h 2403475"/>
              <a:gd name="connsiteX410" fmla="*/ 4850515 w 11499847"/>
              <a:gd name="connsiteY410" fmla="*/ 1223279 h 2403475"/>
              <a:gd name="connsiteX411" fmla="*/ 4992113 w 11499847"/>
              <a:gd name="connsiteY411" fmla="*/ 1000960 h 2403475"/>
              <a:gd name="connsiteX412" fmla="*/ 5457901 w 11499847"/>
              <a:gd name="connsiteY412" fmla="*/ 1000960 h 2403475"/>
              <a:gd name="connsiteX413" fmla="*/ 5924108 w 11499847"/>
              <a:gd name="connsiteY413" fmla="*/ 1000960 h 2403475"/>
              <a:gd name="connsiteX414" fmla="*/ 5936030 w 11499847"/>
              <a:gd name="connsiteY414" fmla="*/ 1100094 h 2403475"/>
              <a:gd name="connsiteX415" fmla="*/ 5940422 w 11499847"/>
              <a:gd name="connsiteY415" fmla="*/ 1201738 h 2403475"/>
              <a:gd name="connsiteX416" fmla="*/ 5600963 w 11499847"/>
              <a:gd name="connsiteY416" fmla="*/ 2050860 h 2403475"/>
              <a:gd name="connsiteX417" fmla="*/ 4764970 w 11499847"/>
              <a:gd name="connsiteY417" fmla="*/ 2403475 h 2403475"/>
              <a:gd name="connsiteX418" fmla="*/ 4178290 w 11499847"/>
              <a:gd name="connsiteY418" fmla="*/ 2262513 h 2403475"/>
              <a:gd name="connsiteX419" fmla="*/ 3757265 w 11499847"/>
              <a:gd name="connsiteY419" fmla="*/ 1886682 h 2403475"/>
              <a:gd name="connsiteX420" fmla="*/ 3332469 w 11499847"/>
              <a:gd name="connsiteY420" fmla="*/ 2263558 h 2403475"/>
              <a:gd name="connsiteX421" fmla="*/ 2749555 w 11499847"/>
              <a:gd name="connsiteY421" fmla="*/ 2403475 h 2403475"/>
              <a:gd name="connsiteX422" fmla="*/ 2242563 w 11499847"/>
              <a:gd name="connsiteY422" fmla="*/ 2295766 h 2403475"/>
              <a:gd name="connsiteX423" fmla="*/ 1844121 w 11499847"/>
              <a:gd name="connsiteY423" fmla="*/ 2005266 h 2403475"/>
              <a:gd name="connsiteX424" fmla="*/ 1583096 w 11499847"/>
              <a:gd name="connsiteY424" fmla="*/ 2257493 h 2403475"/>
              <a:gd name="connsiteX425" fmla="*/ 1188838 w 11499847"/>
              <a:gd name="connsiteY425" fmla="*/ 2354117 h 2403475"/>
              <a:gd name="connsiteX426" fmla="*/ 0 w 11499847"/>
              <a:gd name="connsiteY426" fmla="*/ 2354117 h 2403475"/>
              <a:gd name="connsiteX427" fmla="*/ 0 w 11499847"/>
              <a:gd name="connsiteY427" fmla="*/ 1201738 h 2403475"/>
              <a:gd name="connsiteX428" fmla="*/ 0 w 11499847"/>
              <a:gd name="connsiteY428" fmla="*/ 49358 h 2403475"/>
              <a:gd name="connsiteX429" fmla="*/ 538575 w 11499847"/>
              <a:gd name="connsiteY429" fmla="*/ 49358 h 2403475"/>
              <a:gd name="connsiteX430" fmla="*/ 1076940 w 11499847"/>
              <a:gd name="connsiteY430" fmla="*/ 49358 h 2403475"/>
              <a:gd name="connsiteX431" fmla="*/ 1523487 w 11499847"/>
              <a:gd name="connsiteY431" fmla="*/ 176099 h 2403475"/>
              <a:gd name="connsiteX432" fmla="*/ 1774892 w 11499847"/>
              <a:gd name="connsiteY432" fmla="*/ 500480 h 2403475"/>
              <a:gd name="connsiteX433" fmla="*/ 2196549 w 11499847"/>
              <a:gd name="connsiteY433" fmla="*/ 137826 h 2403475"/>
              <a:gd name="connsiteX434" fmla="*/ 2766077 w 11499847"/>
              <a:gd name="connsiteY434" fmla="*/ 0 h 2403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Lst>
            <a:rect l="l" t="t" r="r" b="b"/>
            <a:pathLst>
              <a:path w="11499847" h="2403475">
                <a:moveTo>
                  <a:pt x="8982072" y="1919288"/>
                </a:moveTo>
                <a:cubicBezTo>
                  <a:pt x="8982072" y="2105026"/>
                  <a:pt x="8982072" y="2105026"/>
                  <a:pt x="8982072" y="2105026"/>
                </a:cubicBezTo>
                <a:cubicBezTo>
                  <a:pt x="9098233" y="2105026"/>
                  <a:pt x="9098233" y="2105026"/>
                  <a:pt x="9098233" y="2105026"/>
                </a:cubicBezTo>
                <a:cubicBezTo>
                  <a:pt x="9124975" y="2105026"/>
                  <a:pt x="9148166" y="2096202"/>
                  <a:pt x="9164880" y="2080233"/>
                </a:cubicBezTo>
                <a:cubicBezTo>
                  <a:pt x="9181594" y="2064055"/>
                  <a:pt x="9191622" y="2040732"/>
                  <a:pt x="9191622" y="2011737"/>
                </a:cubicBezTo>
                <a:cubicBezTo>
                  <a:pt x="9191622" y="1983792"/>
                  <a:pt x="9181594" y="1960680"/>
                  <a:pt x="9164880" y="1944501"/>
                </a:cubicBezTo>
                <a:cubicBezTo>
                  <a:pt x="9148166" y="1928323"/>
                  <a:pt x="9124975" y="1919288"/>
                  <a:pt x="9098233" y="1919288"/>
                </a:cubicBezTo>
                <a:cubicBezTo>
                  <a:pt x="8982072" y="1919288"/>
                  <a:pt x="8982072" y="1919288"/>
                  <a:pt x="8982072" y="1919288"/>
                </a:cubicBezTo>
                <a:close/>
                <a:moveTo>
                  <a:pt x="7280272" y="1919288"/>
                </a:moveTo>
                <a:cubicBezTo>
                  <a:pt x="7280272" y="2097088"/>
                  <a:pt x="7280272" y="2097088"/>
                  <a:pt x="7280272" y="2097088"/>
                </a:cubicBezTo>
                <a:cubicBezTo>
                  <a:pt x="7404503" y="2097088"/>
                  <a:pt x="7404503" y="2097088"/>
                  <a:pt x="7404503" y="2097088"/>
                </a:cubicBezTo>
                <a:cubicBezTo>
                  <a:pt x="7430689" y="2097088"/>
                  <a:pt x="7453105" y="2088711"/>
                  <a:pt x="7469027" y="2073423"/>
                </a:cubicBezTo>
                <a:cubicBezTo>
                  <a:pt x="7485158" y="2058136"/>
                  <a:pt x="7494585" y="2035937"/>
                  <a:pt x="7494585" y="2008502"/>
                </a:cubicBezTo>
                <a:cubicBezTo>
                  <a:pt x="7494585" y="1981487"/>
                  <a:pt x="7485158" y="1959078"/>
                  <a:pt x="7469027" y="1943581"/>
                </a:cubicBezTo>
                <a:cubicBezTo>
                  <a:pt x="7453105" y="1927874"/>
                  <a:pt x="7430689" y="1919288"/>
                  <a:pt x="7404503" y="1919288"/>
                </a:cubicBezTo>
                <a:cubicBezTo>
                  <a:pt x="7280272" y="1919288"/>
                  <a:pt x="7280272" y="1919288"/>
                  <a:pt x="7280272" y="1919288"/>
                </a:cubicBezTo>
                <a:close/>
                <a:moveTo>
                  <a:pt x="7945015" y="1909763"/>
                </a:moveTo>
                <a:cubicBezTo>
                  <a:pt x="7893445" y="1909763"/>
                  <a:pt x="7847115" y="1930941"/>
                  <a:pt x="7813574" y="1965330"/>
                </a:cubicBezTo>
                <a:cubicBezTo>
                  <a:pt x="7780242" y="1999719"/>
                  <a:pt x="7759697" y="2047317"/>
                  <a:pt x="7759697" y="2100368"/>
                </a:cubicBezTo>
                <a:cubicBezTo>
                  <a:pt x="7759697" y="2153419"/>
                  <a:pt x="7780242" y="2201227"/>
                  <a:pt x="7813574" y="2235406"/>
                </a:cubicBezTo>
                <a:cubicBezTo>
                  <a:pt x="7847115" y="2269795"/>
                  <a:pt x="7893445" y="2290763"/>
                  <a:pt x="7945015" y="2290763"/>
                </a:cubicBezTo>
                <a:cubicBezTo>
                  <a:pt x="7997215" y="2290763"/>
                  <a:pt x="8043544" y="2270004"/>
                  <a:pt x="8077086" y="2235825"/>
                </a:cubicBezTo>
                <a:cubicBezTo>
                  <a:pt x="8110628" y="2201437"/>
                  <a:pt x="8131172" y="2153838"/>
                  <a:pt x="8131172" y="2100368"/>
                </a:cubicBezTo>
                <a:cubicBezTo>
                  <a:pt x="8131172" y="2047317"/>
                  <a:pt x="8110418" y="1999719"/>
                  <a:pt x="8076876" y="1965330"/>
                </a:cubicBezTo>
                <a:cubicBezTo>
                  <a:pt x="8043334" y="1930941"/>
                  <a:pt x="7996796" y="1909763"/>
                  <a:pt x="7945015" y="1909763"/>
                </a:cubicBezTo>
                <a:close/>
                <a:moveTo>
                  <a:pt x="8899522" y="1844675"/>
                </a:moveTo>
                <a:cubicBezTo>
                  <a:pt x="9098598" y="1844675"/>
                  <a:pt x="9098598" y="1844675"/>
                  <a:pt x="9098598" y="1844675"/>
                </a:cubicBezTo>
                <a:cubicBezTo>
                  <a:pt x="9152872" y="1844675"/>
                  <a:pt x="9197507" y="1862857"/>
                  <a:pt x="9228521" y="1892741"/>
                </a:cubicBezTo>
                <a:cubicBezTo>
                  <a:pt x="9259744" y="1922835"/>
                  <a:pt x="9277347" y="1964423"/>
                  <a:pt x="9277347" y="2011236"/>
                </a:cubicBezTo>
                <a:cubicBezTo>
                  <a:pt x="9277347" y="2057839"/>
                  <a:pt x="9259744" y="2099427"/>
                  <a:pt x="9228521" y="2129521"/>
                </a:cubicBezTo>
                <a:cubicBezTo>
                  <a:pt x="9197507" y="2159405"/>
                  <a:pt x="9152872" y="2177796"/>
                  <a:pt x="9098598" y="2177796"/>
                </a:cubicBezTo>
                <a:cubicBezTo>
                  <a:pt x="8982086" y="2177796"/>
                  <a:pt x="8982086" y="2177796"/>
                  <a:pt x="8982086" y="2177796"/>
                </a:cubicBezTo>
                <a:cubicBezTo>
                  <a:pt x="8982086" y="2355850"/>
                  <a:pt x="8982086" y="2355850"/>
                  <a:pt x="8982086" y="2355850"/>
                </a:cubicBezTo>
                <a:cubicBezTo>
                  <a:pt x="8899522" y="2355850"/>
                  <a:pt x="8899522" y="2355850"/>
                  <a:pt x="8899522" y="2355850"/>
                </a:cubicBezTo>
                <a:cubicBezTo>
                  <a:pt x="8899522" y="1844675"/>
                  <a:pt x="8899522" y="1844675"/>
                  <a:pt x="8899522" y="1844675"/>
                </a:cubicBezTo>
                <a:close/>
                <a:moveTo>
                  <a:pt x="8324847" y="1844675"/>
                </a:moveTo>
                <a:cubicBezTo>
                  <a:pt x="8407608" y="1844675"/>
                  <a:pt x="8407608" y="1844675"/>
                  <a:pt x="8407608" y="1844675"/>
                </a:cubicBezTo>
                <a:cubicBezTo>
                  <a:pt x="8407608" y="2158090"/>
                  <a:pt x="8407608" y="2158090"/>
                  <a:pt x="8407608" y="2158090"/>
                </a:cubicBezTo>
                <a:cubicBezTo>
                  <a:pt x="8407608" y="2195307"/>
                  <a:pt x="8420389" y="2228551"/>
                  <a:pt x="8443017" y="2252595"/>
                </a:cubicBezTo>
                <a:cubicBezTo>
                  <a:pt x="8465855" y="2276431"/>
                  <a:pt x="8498331" y="2291066"/>
                  <a:pt x="8537931" y="2291066"/>
                </a:cubicBezTo>
                <a:cubicBezTo>
                  <a:pt x="8576692" y="2291066"/>
                  <a:pt x="8609168" y="2276431"/>
                  <a:pt x="8631797" y="2252595"/>
                </a:cubicBezTo>
                <a:cubicBezTo>
                  <a:pt x="8654425" y="2228551"/>
                  <a:pt x="8667415" y="2195307"/>
                  <a:pt x="8667415" y="2158090"/>
                </a:cubicBezTo>
                <a:cubicBezTo>
                  <a:pt x="8667415" y="1844675"/>
                  <a:pt x="8667415" y="1844675"/>
                  <a:pt x="8667415" y="1844675"/>
                </a:cubicBezTo>
                <a:cubicBezTo>
                  <a:pt x="8748710" y="1844675"/>
                  <a:pt x="8748710" y="1844675"/>
                  <a:pt x="8748710" y="1844675"/>
                </a:cubicBezTo>
                <a:cubicBezTo>
                  <a:pt x="8748710" y="2158717"/>
                  <a:pt x="8748710" y="2158717"/>
                  <a:pt x="8748710" y="2158717"/>
                </a:cubicBezTo>
                <a:cubicBezTo>
                  <a:pt x="8748710" y="2218724"/>
                  <a:pt x="8726291" y="2270785"/>
                  <a:pt x="8688577" y="2307793"/>
                </a:cubicBezTo>
                <a:cubicBezTo>
                  <a:pt x="8650863" y="2345010"/>
                  <a:pt x="8597854" y="2366963"/>
                  <a:pt x="8537093" y="2366963"/>
                </a:cubicBezTo>
                <a:cubicBezTo>
                  <a:pt x="8476331" y="2366963"/>
                  <a:pt x="8423322" y="2345010"/>
                  <a:pt x="8385399" y="2307793"/>
                </a:cubicBezTo>
                <a:cubicBezTo>
                  <a:pt x="8347475" y="2270785"/>
                  <a:pt x="8324847" y="2218724"/>
                  <a:pt x="8324847" y="2158717"/>
                </a:cubicBezTo>
                <a:cubicBezTo>
                  <a:pt x="8324847" y="1844675"/>
                  <a:pt x="8324847" y="1844675"/>
                  <a:pt x="8324847" y="1844675"/>
                </a:cubicBezTo>
                <a:close/>
                <a:moveTo>
                  <a:pt x="7197722" y="1844675"/>
                </a:moveTo>
                <a:cubicBezTo>
                  <a:pt x="7404196" y="1844675"/>
                  <a:pt x="7404196" y="1844675"/>
                  <a:pt x="7404196" y="1844675"/>
                </a:cubicBezTo>
                <a:cubicBezTo>
                  <a:pt x="7457641" y="1844675"/>
                  <a:pt x="7501065" y="1862439"/>
                  <a:pt x="7531336" y="1891906"/>
                </a:cubicBezTo>
                <a:cubicBezTo>
                  <a:pt x="7561608" y="1921581"/>
                  <a:pt x="7578727" y="1962542"/>
                  <a:pt x="7578727" y="2008937"/>
                </a:cubicBezTo>
                <a:cubicBezTo>
                  <a:pt x="7578727" y="2047390"/>
                  <a:pt x="7568080" y="2080827"/>
                  <a:pt x="7548455" y="2106950"/>
                </a:cubicBezTo>
                <a:cubicBezTo>
                  <a:pt x="7529040" y="2133073"/>
                  <a:pt x="7500647" y="2152091"/>
                  <a:pt x="7464947" y="2161495"/>
                </a:cubicBezTo>
                <a:cubicBezTo>
                  <a:pt x="7525699" y="2258673"/>
                  <a:pt x="7525699" y="2258673"/>
                  <a:pt x="7525699" y="2258673"/>
                </a:cubicBezTo>
                <a:cubicBezTo>
                  <a:pt x="7586660" y="2355850"/>
                  <a:pt x="7586660" y="2355850"/>
                  <a:pt x="7586660" y="2355850"/>
                </a:cubicBezTo>
                <a:cubicBezTo>
                  <a:pt x="7491044" y="2355850"/>
                  <a:pt x="7491044" y="2355850"/>
                  <a:pt x="7491044" y="2355850"/>
                </a:cubicBezTo>
                <a:cubicBezTo>
                  <a:pt x="7434676" y="2263479"/>
                  <a:pt x="7434676" y="2263479"/>
                  <a:pt x="7434676" y="2263479"/>
                </a:cubicBezTo>
                <a:cubicBezTo>
                  <a:pt x="7378099" y="2171108"/>
                  <a:pt x="7378099" y="2171108"/>
                  <a:pt x="7378099" y="2171108"/>
                </a:cubicBezTo>
                <a:cubicBezTo>
                  <a:pt x="7280395" y="2171108"/>
                  <a:pt x="7280395" y="2171108"/>
                  <a:pt x="7280395" y="2171108"/>
                </a:cubicBezTo>
                <a:cubicBezTo>
                  <a:pt x="7280395" y="2355850"/>
                  <a:pt x="7280395" y="2355850"/>
                  <a:pt x="7280395" y="2355850"/>
                </a:cubicBezTo>
                <a:cubicBezTo>
                  <a:pt x="7197722" y="2355850"/>
                  <a:pt x="7197722" y="2355850"/>
                  <a:pt x="7197722" y="2355850"/>
                </a:cubicBezTo>
                <a:cubicBezTo>
                  <a:pt x="7197722" y="1844675"/>
                  <a:pt x="7197722" y="1844675"/>
                  <a:pt x="7197722" y="1844675"/>
                </a:cubicBezTo>
                <a:close/>
                <a:moveTo>
                  <a:pt x="7945016" y="1833563"/>
                </a:moveTo>
                <a:cubicBezTo>
                  <a:pt x="8020028" y="1833563"/>
                  <a:pt x="8087706" y="1863673"/>
                  <a:pt x="8136527" y="1911974"/>
                </a:cubicBezTo>
                <a:cubicBezTo>
                  <a:pt x="8185138" y="1960274"/>
                  <a:pt x="8215310" y="2026976"/>
                  <a:pt x="8215310" y="2100368"/>
                </a:cubicBezTo>
                <a:cubicBezTo>
                  <a:pt x="8215310" y="2173760"/>
                  <a:pt x="8185138" y="2240461"/>
                  <a:pt x="8136527" y="2288762"/>
                </a:cubicBezTo>
                <a:cubicBezTo>
                  <a:pt x="8087706" y="2337063"/>
                  <a:pt x="8020028" y="2366963"/>
                  <a:pt x="7945016" y="2366963"/>
                </a:cubicBezTo>
                <a:cubicBezTo>
                  <a:pt x="7870004" y="2366963"/>
                  <a:pt x="7802745" y="2337063"/>
                  <a:pt x="7754134" y="2288762"/>
                </a:cubicBezTo>
                <a:cubicBezTo>
                  <a:pt x="7705523" y="2240461"/>
                  <a:pt x="7675560" y="2173760"/>
                  <a:pt x="7675560" y="2100368"/>
                </a:cubicBezTo>
                <a:cubicBezTo>
                  <a:pt x="7675560" y="2026976"/>
                  <a:pt x="7705523" y="1960274"/>
                  <a:pt x="7754134" y="1911974"/>
                </a:cubicBezTo>
                <a:cubicBezTo>
                  <a:pt x="7802745" y="1863673"/>
                  <a:pt x="7870004" y="1833563"/>
                  <a:pt x="7945016" y="1833563"/>
                </a:cubicBezTo>
                <a:close/>
                <a:moveTo>
                  <a:pt x="6834872" y="1833563"/>
                </a:moveTo>
                <a:cubicBezTo>
                  <a:pt x="6865690" y="1833563"/>
                  <a:pt x="6894831" y="1837536"/>
                  <a:pt x="6921875" y="1845482"/>
                </a:cubicBezTo>
                <a:cubicBezTo>
                  <a:pt x="6948919" y="1853218"/>
                  <a:pt x="6973658" y="1865136"/>
                  <a:pt x="6996090" y="1881028"/>
                </a:cubicBezTo>
                <a:cubicBezTo>
                  <a:pt x="6974496" y="1914692"/>
                  <a:pt x="6974496" y="1914692"/>
                  <a:pt x="6974496" y="1914692"/>
                </a:cubicBezTo>
                <a:cubicBezTo>
                  <a:pt x="6952903" y="1948356"/>
                  <a:pt x="6952903" y="1948356"/>
                  <a:pt x="6952903" y="1948356"/>
                </a:cubicBezTo>
                <a:cubicBezTo>
                  <a:pt x="6935712" y="1935183"/>
                  <a:pt x="6917263" y="1925774"/>
                  <a:pt x="6897556" y="1919501"/>
                </a:cubicBezTo>
                <a:cubicBezTo>
                  <a:pt x="6877850" y="1913228"/>
                  <a:pt x="6856885" y="1910301"/>
                  <a:pt x="6834243" y="1910301"/>
                </a:cubicBezTo>
                <a:cubicBezTo>
                  <a:pt x="6782461" y="1910301"/>
                  <a:pt x="6736548" y="1931001"/>
                  <a:pt x="6703424" y="1965084"/>
                </a:cubicBezTo>
                <a:cubicBezTo>
                  <a:pt x="6670510" y="1999166"/>
                  <a:pt x="6650384" y="2046631"/>
                  <a:pt x="6650384" y="2100368"/>
                </a:cubicBezTo>
                <a:cubicBezTo>
                  <a:pt x="6650384" y="2154105"/>
                  <a:pt x="6669671" y="2201779"/>
                  <a:pt x="6701957" y="2236070"/>
                </a:cubicBezTo>
                <a:cubicBezTo>
                  <a:pt x="6734242" y="2270152"/>
                  <a:pt x="6779526" y="2291062"/>
                  <a:pt x="6831308" y="2291062"/>
                </a:cubicBezTo>
                <a:cubicBezTo>
                  <a:pt x="6878898" y="2291062"/>
                  <a:pt x="6917473" y="2275798"/>
                  <a:pt x="6945984" y="2250498"/>
                </a:cubicBezTo>
                <a:cubicBezTo>
                  <a:pt x="6974496" y="2225197"/>
                  <a:pt x="6992735" y="2189442"/>
                  <a:pt x="6999863" y="2148460"/>
                </a:cubicBezTo>
                <a:cubicBezTo>
                  <a:pt x="6825438" y="2148460"/>
                  <a:pt x="6825438" y="2148460"/>
                  <a:pt x="6825438" y="2148460"/>
                </a:cubicBezTo>
                <a:cubicBezTo>
                  <a:pt x="6849128" y="2111241"/>
                  <a:pt x="6849128" y="2111241"/>
                  <a:pt x="6849128" y="2111241"/>
                </a:cubicBezTo>
                <a:cubicBezTo>
                  <a:pt x="6873028" y="2074022"/>
                  <a:pt x="6873028" y="2074022"/>
                  <a:pt x="6873028" y="2074022"/>
                </a:cubicBezTo>
                <a:cubicBezTo>
                  <a:pt x="7078061" y="2074022"/>
                  <a:pt x="7078061" y="2074022"/>
                  <a:pt x="7078061" y="2074022"/>
                </a:cubicBezTo>
                <a:cubicBezTo>
                  <a:pt x="7079319" y="2078204"/>
                  <a:pt x="7080158" y="2083849"/>
                  <a:pt x="7080787" y="2090540"/>
                </a:cubicBezTo>
                <a:cubicBezTo>
                  <a:pt x="7081415" y="2096813"/>
                  <a:pt x="7081835" y="2103922"/>
                  <a:pt x="7081835" y="2110613"/>
                </a:cubicBezTo>
                <a:cubicBezTo>
                  <a:pt x="7081835" y="2183378"/>
                  <a:pt x="7056258" y="2247361"/>
                  <a:pt x="7011813" y="2293362"/>
                </a:cubicBezTo>
                <a:cubicBezTo>
                  <a:pt x="6967788" y="2339363"/>
                  <a:pt x="6904894" y="2366963"/>
                  <a:pt x="6830470" y="2366963"/>
                </a:cubicBezTo>
                <a:cubicBezTo>
                  <a:pt x="6756255" y="2366963"/>
                  <a:pt x="6690007" y="2337481"/>
                  <a:pt x="6642417" y="2289389"/>
                </a:cubicBezTo>
                <a:cubicBezTo>
                  <a:pt x="6595037" y="2241088"/>
                  <a:pt x="6565897" y="2174387"/>
                  <a:pt x="6565897" y="2100368"/>
                </a:cubicBezTo>
                <a:cubicBezTo>
                  <a:pt x="6565897" y="2026139"/>
                  <a:pt x="6595876" y="1959438"/>
                  <a:pt x="6644514" y="1911346"/>
                </a:cubicBezTo>
                <a:cubicBezTo>
                  <a:pt x="6692942" y="1863255"/>
                  <a:pt x="6760238" y="1833563"/>
                  <a:pt x="6834872" y="1833563"/>
                </a:cubicBezTo>
                <a:close/>
                <a:moveTo>
                  <a:pt x="501650" y="1403350"/>
                </a:moveTo>
                <a:cubicBezTo>
                  <a:pt x="501650" y="1403350"/>
                  <a:pt x="501650" y="1403350"/>
                  <a:pt x="501650" y="1925638"/>
                </a:cubicBezTo>
                <a:cubicBezTo>
                  <a:pt x="501650" y="1925638"/>
                  <a:pt x="501650" y="1925638"/>
                  <a:pt x="842112" y="1925638"/>
                </a:cubicBezTo>
                <a:cubicBezTo>
                  <a:pt x="842112" y="1925638"/>
                  <a:pt x="842112" y="1925638"/>
                  <a:pt x="1182574" y="1925638"/>
                </a:cubicBezTo>
                <a:cubicBezTo>
                  <a:pt x="1258233" y="1925638"/>
                  <a:pt x="1326576" y="1896842"/>
                  <a:pt x="1375900" y="1849684"/>
                </a:cubicBezTo>
                <a:cubicBezTo>
                  <a:pt x="1425224" y="1802317"/>
                  <a:pt x="1455738" y="1736796"/>
                  <a:pt x="1455738" y="1662720"/>
                </a:cubicBezTo>
                <a:cubicBezTo>
                  <a:pt x="1455738" y="1588853"/>
                  <a:pt x="1425224" y="1523958"/>
                  <a:pt x="1375900" y="1477635"/>
                </a:cubicBezTo>
                <a:cubicBezTo>
                  <a:pt x="1326576" y="1431103"/>
                  <a:pt x="1258233" y="1403350"/>
                  <a:pt x="1182574" y="1403350"/>
                </a:cubicBezTo>
                <a:cubicBezTo>
                  <a:pt x="1182574" y="1403350"/>
                  <a:pt x="1182574" y="1403350"/>
                  <a:pt x="501650" y="1403350"/>
                </a:cubicBezTo>
                <a:close/>
                <a:moveTo>
                  <a:pt x="7349808" y="1012825"/>
                </a:moveTo>
                <a:cubicBezTo>
                  <a:pt x="7297999" y="1012825"/>
                  <a:pt x="7251643" y="1033706"/>
                  <a:pt x="7218292" y="1067952"/>
                </a:cubicBezTo>
                <a:cubicBezTo>
                  <a:pt x="7184731" y="1102197"/>
                  <a:pt x="7164385" y="1149598"/>
                  <a:pt x="7164385" y="1202427"/>
                </a:cubicBezTo>
                <a:cubicBezTo>
                  <a:pt x="7164385" y="1255466"/>
                  <a:pt x="7184731" y="1302866"/>
                  <a:pt x="7218292" y="1336903"/>
                </a:cubicBezTo>
                <a:cubicBezTo>
                  <a:pt x="7251643" y="1371148"/>
                  <a:pt x="7297999" y="1392238"/>
                  <a:pt x="7349808" y="1392238"/>
                </a:cubicBezTo>
                <a:cubicBezTo>
                  <a:pt x="7401827" y="1392238"/>
                  <a:pt x="7448393" y="1371357"/>
                  <a:pt x="7481953" y="1337320"/>
                </a:cubicBezTo>
                <a:cubicBezTo>
                  <a:pt x="7515304" y="1303075"/>
                  <a:pt x="7535860" y="1255675"/>
                  <a:pt x="7535860" y="1202427"/>
                </a:cubicBezTo>
                <a:cubicBezTo>
                  <a:pt x="7535860" y="1149598"/>
                  <a:pt x="7515304" y="1102197"/>
                  <a:pt x="7481534" y="1067952"/>
                </a:cubicBezTo>
                <a:cubicBezTo>
                  <a:pt x="7447973" y="1033706"/>
                  <a:pt x="7401408" y="1012825"/>
                  <a:pt x="7349808" y="1012825"/>
                </a:cubicBezTo>
                <a:close/>
                <a:moveTo>
                  <a:pt x="10448922" y="946150"/>
                </a:moveTo>
                <a:lnTo>
                  <a:pt x="10552110" y="946150"/>
                </a:lnTo>
                <a:lnTo>
                  <a:pt x="10671172" y="1139825"/>
                </a:lnTo>
                <a:lnTo>
                  <a:pt x="10790235" y="1333501"/>
                </a:lnTo>
                <a:lnTo>
                  <a:pt x="10790235" y="946150"/>
                </a:lnTo>
                <a:lnTo>
                  <a:pt x="10869610" y="946150"/>
                </a:lnTo>
                <a:lnTo>
                  <a:pt x="10869610" y="1458913"/>
                </a:lnTo>
                <a:lnTo>
                  <a:pt x="10772772" y="1458913"/>
                </a:lnTo>
                <a:lnTo>
                  <a:pt x="10650535" y="1260475"/>
                </a:lnTo>
                <a:lnTo>
                  <a:pt x="10528297" y="1062038"/>
                </a:lnTo>
                <a:lnTo>
                  <a:pt x="10528297" y="1458913"/>
                </a:lnTo>
                <a:lnTo>
                  <a:pt x="10448922" y="1458913"/>
                </a:lnTo>
                <a:close/>
                <a:moveTo>
                  <a:pt x="10185397" y="946150"/>
                </a:moveTo>
                <a:lnTo>
                  <a:pt x="10267947" y="946150"/>
                </a:lnTo>
                <a:lnTo>
                  <a:pt x="10267947" y="1458913"/>
                </a:lnTo>
                <a:lnTo>
                  <a:pt x="10185397" y="1458913"/>
                </a:lnTo>
                <a:close/>
                <a:moveTo>
                  <a:pt x="9656760" y="946150"/>
                </a:moveTo>
                <a:lnTo>
                  <a:pt x="10059985" y="946150"/>
                </a:lnTo>
                <a:lnTo>
                  <a:pt x="10059985" y="1022350"/>
                </a:lnTo>
                <a:lnTo>
                  <a:pt x="9899648" y="1022350"/>
                </a:lnTo>
                <a:lnTo>
                  <a:pt x="9899648" y="1458913"/>
                </a:lnTo>
                <a:lnTo>
                  <a:pt x="9817098" y="1458913"/>
                </a:lnTo>
                <a:lnTo>
                  <a:pt x="9817098" y="1022350"/>
                </a:lnTo>
                <a:lnTo>
                  <a:pt x="9656760" y="1022350"/>
                </a:lnTo>
                <a:close/>
                <a:moveTo>
                  <a:pt x="9336085" y="946150"/>
                </a:moveTo>
                <a:lnTo>
                  <a:pt x="9418635" y="946150"/>
                </a:lnTo>
                <a:lnTo>
                  <a:pt x="9418635" y="1382713"/>
                </a:lnTo>
                <a:lnTo>
                  <a:pt x="9671048" y="1382713"/>
                </a:lnTo>
                <a:lnTo>
                  <a:pt x="9671048" y="1458913"/>
                </a:lnTo>
                <a:lnTo>
                  <a:pt x="9336085" y="1458913"/>
                </a:lnTo>
                <a:close/>
                <a:moveTo>
                  <a:pt x="8766172" y="946150"/>
                </a:moveTo>
                <a:cubicBezTo>
                  <a:pt x="8848414" y="946150"/>
                  <a:pt x="8848414" y="946150"/>
                  <a:pt x="8848414" y="946150"/>
                </a:cubicBezTo>
                <a:cubicBezTo>
                  <a:pt x="8848414" y="1260391"/>
                  <a:pt x="8848414" y="1260391"/>
                  <a:pt x="8848414" y="1260391"/>
                </a:cubicBezTo>
                <a:cubicBezTo>
                  <a:pt x="8848414" y="1297706"/>
                  <a:pt x="8861356" y="1331038"/>
                  <a:pt x="8883900" y="1355146"/>
                </a:cubicBezTo>
                <a:cubicBezTo>
                  <a:pt x="8906443" y="1379044"/>
                  <a:pt x="8939006" y="1393718"/>
                  <a:pt x="8978249" y="1393718"/>
                </a:cubicBezTo>
                <a:cubicBezTo>
                  <a:pt x="9017074" y="1393718"/>
                  <a:pt x="9049219" y="1379044"/>
                  <a:pt x="9071972" y="1355146"/>
                </a:cubicBezTo>
                <a:cubicBezTo>
                  <a:pt x="9094515" y="1331038"/>
                  <a:pt x="9107457" y="1297706"/>
                  <a:pt x="9107457" y="1260391"/>
                </a:cubicBezTo>
                <a:cubicBezTo>
                  <a:pt x="9107457" y="946150"/>
                  <a:pt x="9107457" y="946150"/>
                  <a:pt x="9107457" y="946150"/>
                </a:cubicBezTo>
                <a:cubicBezTo>
                  <a:pt x="9188447" y="946150"/>
                  <a:pt x="9188447" y="946150"/>
                  <a:pt x="9188447" y="946150"/>
                </a:cubicBezTo>
                <a:cubicBezTo>
                  <a:pt x="9188447" y="1261230"/>
                  <a:pt x="9188447" y="1261230"/>
                  <a:pt x="9188447" y="1261230"/>
                </a:cubicBezTo>
                <a:cubicBezTo>
                  <a:pt x="9188447" y="1321185"/>
                  <a:pt x="9166112" y="1373384"/>
                  <a:pt x="9128539" y="1410489"/>
                </a:cubicBezTo>
                <a:cubicBezTo>
                  <a:pt x="9090758" y="1447804"/>
                  <a:pt x="9038156" y="1470025"/>
                  <a:pt x="8977623" y="1470025"/>
                </a:cubicBezTo>
                <a:cubicBezTo>
                  <a:pt x="8917089" y="1470025"/>
                  <a:pt x="8864278" y="1447804"/>
                  <a:pt x="8826497" y="1410489"/>
                </a:cubicBezTo>
                <a:cubicBezTo>
                  <a:pt x="8788716" y="1373384"/>
                  <a:pt x="8766172" y="1321185"/>
                  <a:pt x="8766172" y="1261230"/>
                </a:cubicBezTo>
                <a:cubicBezTo>
                  <a:pt x="8766172" y="946150"/>
                  <a:pt x="8766172" y="946150"/>
                  <a:pt x="8766172" y="946150"/>
                </a:cubicBezTo>
                <a:close/>
                <a:moveTo>
                  <a:pt x="7737472" y="946150"/>
                </a:moveTo>
                <a:lnTo>
                  <a:pt x="7839072" y="946150"/>
                </a:lnTo>
                <a:lnTo>
                  <a:pt x="7958134" y="1139825"/>
                </a:lnTo>
                <a:lnTo>
                  <a:pt x="8077197" y="1333501"/>
                </a:lnTo>
                <a:lnTo>
                  <a:pt x="8077197" y="946150"/>
                </a:lnTo>
                <a:lnTo>
                  <a:pt x="8156572" y="946150"/>
                </a:lnTo>
                <a:lnTo>
                  <a:pt x="8156572" y="1458913"/>
                </a:lnTo>
                <a:lnTo>
                  <a:pt x="8061322" y="1458913"/>
                </a:lnTo>
                <a:lnTo>
                  <a:pt x="7939084" y="1260475"/>
                </a:lnTo>
                <a:lnTo>
                  <a:pt x="7815259" y="1062038"/>
                </a:lnTo>
                <a:lnTo>
                  <a:pt x="7815259" y="1458913"/>
                </a:lnTo>
                <a:lnTo>
                  <a:pt x="7737472" y="1458913"/>
                </a:lnTo>
                <a:close/>
                <a:moveTo>
                  <a:pt x="11253544" y="936625"/>
                </a:moveTo>
                <a:cubicBezTo>
                  <a:pt x="11284280" y="936625"/>
                  <a:pt x="11313343" y="940389"/>
                  <a:pt x="11340315" y="948334"/>
                </a:cubicBezTo>
                <a:cubicBezTo>
                  <a:pt x="11367287" y="956071"/>
                  <a:pt x="11391959" y="967989"/>
                  <a:pt x="11414331" y="984090"/>
                </a:cubicBezTo>
                <a:cubicBezTo>
                  <a:pt x="11392795" y="1017545"/>
                  <a:pt x="11392795" y="1017545"/>
                  <a:pt x="11392795" y="1017545"/>
                </a:cubicBezTo>
                <a:cubicBezTo>
                  <a:pt x="11371260" y="1051209"/>
                  <a:pt x="11371260" y="1051209"/>
                  <a:pt x="11371260" y="1051209"/>
                </a:cubicBezTo>
                <a:cubicBezTo>
                  <a:pt x="11354114" y="1038036"/>
                  <a:pt x="11335715" y="1028627"/>
                  <a:pt x="11316270" y="1022354"/>
                </a:cubicBezTo>
                <a:cubicBezTo>
                  <a:pt x="11296616" y="1016290"/>
                  <a:pt x="11275498" y="1013363"/>
                  <a:pt x="11252917" y="1013363"/>
                </a:cubicBezTo>
                <a:cubicBezTo>
                  <a:pt x="11201273" y="1013363"/>
                  <a:pt x="11155483" y="1034063"/>
                  <a:pt x="11122657" y="1067936"/>
                </a:cubicBezTo>
                <a:cubicBezTo>
                  <a:pt x="11089622" y="1102019"/>
                  <a:pt x="11069549" y="1149692"/>
                  <a:pt x="11069549" y="1203221"/>
                </a:cubicBezTo>
                <a:cubicBezTo>
                  <a:pt x="11069549" y="1256958"/>
                  <a:pt x="11088785" y="1304631"/>
                  <a:pt x="11120984" y="1338923"/>
                </a:cubicBezTo>
                <a:cubicBezTo>
                  <a:pt x="11153393" y="1373214"/>
                  <a:pt x="11198346" y="1394124"/>
                  <a:pt x="11249990" y="1394124"/>
                </a:cubicBezTo>
                <a:cubicBezTo>
                  <a:pt x="11297452" y="1394124"/>
                  <a:pt x="11335924" y="1378860"/>
                  <a:pt x="11364360" y="1353350"/>
                </a:cubicBezTo>
                <a:cubicBezTo>
                  <a:pt x="11392795" y="1328050"/>
                  <a:pt x="11410986" y="1292295"/>
                  <a:pt x="11418095" y="1251521"/>
                </a:cubicBezTo>
                <a:cubicBezTo>
                  <a:pt x="11244136" y="1251521"/>
                  <a:pt x="11244136" y="1251521"/>
                  <a:pt x="11244136" y="1251521"/>
                </a:cubicBezTo>
                <a:cubicBezTo>
                  <a:pt x="11267971" y="1214303"/>
                  <a:pt x="11267971" y="1214303"/>
                  <a:pt x="11267971" y="1214303"/>
                </a:cubicBezTo>
                <a:cubicBezTo>
                  <a:pt x="11291598" y="1177084"/>
                  <a:pt x="11291598" y="1177084"/>
                  <a:pt x="11291598" y="1177084"/>
                </a:cubicBezTo>
                <a:cubicBezTo>
                  <a:pt x="11496083" y="1177084"/>
                  <a:pt x="11496083" y="1177084"/>
                  <a:pt x="11496083" y="1177084"/>
                </a:cubicBezTo>
                <a:cubicBezTo>
                  <a:pt x="11497338" y="1181057"/>
                  <a:pt x="11498174" y="1186911"/>
                  <a:pt x="11498802" y="1193393"/>
                </a:cubicBezTo>
                <a:cubicBezTo>
                  <a:pt x="11499429" y="1199875"/>
                  <a:pt x="11499847" y="1206984"/>
                  <a:pt x="11499847" y="1213466"/>
                </a:cubicBezTo>
                <a:cubicBezTo>
                  <a:pt x="11499847" y="1286231"/>
                  <a:pt x="11474339" y="1350214"/>
                  <a:pt x="11430222" y="1396215"/>
                </a:cubicBezTo>
                <a:cubicBezTo>
                  <a:pt x="11386105" y="1442216"/>
                  <a:pt x="11323379" y="1470025"/>
                  <a:pt x="11249154" y="1470025"/>
                </a:cubicBezTo>
                <a:cubicBezTo>
                  <a:pt x="11175137" y="1470025"/>
                  <a:pt x="11109066" y="1440334"/>
                  <a:pt x="11061813" y="1392242"/>
                </a:cubicBezTo>
                <a:cubicBezTo>
                  <a:pt x="11014351" y="1344150"/>
                  <a:pt x="10985497" y="1277449"/>
                  <a:pt x="10985497" y="1203221"/>
                </a:cubicBezTo>
                <a:cubicBezTo>
                  <a:pt x="10985497" y="1129201"/>
                  <a:pt x="11015187" y="1062500"/>
                  <a:pt x="11063695" y="1014408"/>
                </a:cubicBezTo>
                <a:cubicBezTo>
                  <a:pt x="11111994" y="966317"/>
                  <a:pt x="11179110" y="936625"/>
                  <a:pt x="11253544" y="936625"/>
                </a:cubicBezTo>
                <a:close/>
                <a:moveTo>
                  <a:pt x="8471697" y="936625"/>
                </a:moveTo>
                <a:cubicBezTo>
                  <a:pt x="8502452" y="936625"/>
                  <a:pt x="8530906" y="941434"/>
                  <a:pt x="8556850" y="949798"/>
                </a:cubicBezTo>
                <a:cubicBezTo>
                  <a:pt x="8582793" y="958162"/>
                  <a:pt x="8606225" y="970080"/>
                  <a:pt x="8626729" y="984717"/>
                </a:cubicBezTo>
                <a:cubicBezTo>
                  <a:pt x="8626729" y="984717"/>
                  <a:pt x="8626729" y="984717"/>
                  <a:pt x="8606225" y="1017336"/>
                </a:cubicBezTo>
                <a:cubicBezTo>
                  <a:pt x="8606225" y="1017336"/>
                  <a:pt x="8606225" y="1017336"/>
                  <a:pt x="8585722" y="1049745"/>
                </a:cubicBezTo>
                <a:cubicBezTo>
                  <a:pt x="8566474" y="1037409"/>
                  <a:pt x="8547644" y="1027581"/>
                  <a:pt x="8528605" y="1021099"/>
                </a:cubicBezTo>
                <a:cubicBezTo>
                  <a:pt x="8509775" y="1014617"/>
                  <a:pt x="8490736" y="1011063"/>
                  <a:pt x="8471070" y="1011063"/>
                </a:cubicBezTo>
                <a:cubicBezTo>
                  <a:pt x="8441151" y="1011063"/>
                  <a:pt x="8418974" y="1019217"/>
                  <a:pt x="8404328" y="1032181"/>
                </a:cubicBezTo>
                <a:cubicBezTo>
                  <a:pt x="8389683" y="1045354"/>
                  <a:pt x="8382570" y="1063755"/>
                  <a:pt x="8382570" y="1084246"/>
                </a:cubicBezTo>
                <a:cubicBezTo>
                  <a:pt x="8382570" y="1108292"/>
                  <a:pt x="8393449" y="1123556"/>
                  <a:pt x="8412697" y="1135474"/>
                </a:cubicBezTo>
                <a:cubicBezTo>
                  <a:pt x="8432155" y="1147183"/>
                  <a:pt x="8459772" y="1155338"/>
                  <a:pt x="8493038" y="1165165"/>
                </a:cubicBezTo>
                <a:cubicBezTo>
                  <a:pt x="8532789" y="1177293"/>
                  <a:pt x="8571704" y="1190257"/>
                  <a:pt x="8600786" y="1212421"/>
                </a:cubicBezTo>
                <a:cubicBezTo>
                  <a:pt x="8629658" y="1234585"/>
                  <a:pt x="8648697" y="1265740"/>
                  <a:pt x="8648697" y="1314250"/>
                </a:cubicBezTo>
                <a:cubicBezTo>
                  <a:pt x="8648697" y="1359205"/>
                  <a:pt x="8632169" y="1398097"/>
                  <a:pt x="8601413" y="1425906"/>
                </a:cubicBezTo>
                <a:cubicBezTo>
                  <a:pt x="8570658" y="1453507"/>
                  <a:pt x="8525467" y="1470025"/>
                  <a:pt x="8468140" y="1470025"/>
                </a:cubicBezTo>
                <a:cubicBezTo>
                  <a:pt x="8427552" y="1470025"/>
                  <a:pt x="8393031" y="1463125"/>
                  <a:pt x="8363531" y="1452461"/>
                </a:cubicBezTo>
                <a:cubicBezTo>
                  <a:pt x="8333821" y="1441797"/>
                  <a:pt x="8308715" y="1427161"/>
                  <a:pt x="8286747" y="1411479"/>
                </a:cubicBezTo>
                <a:cubicBezTo>
                  <a:pt x="8286747" y="1411479"/>
                  <a:pt x="8286747" y="1411479"/>
                  <a:pt x="8307251" y="1379069"/>
                </a:cubicBezTo>
                <a:cubicBezTo>
                  <a:pt x="8307251" y="1379069"/>
                  <a:pt x="8307251" y="1379069"/>
                  <a:pt x="8327754" y="1346450"/>
                </a:cubicBezTo>
                <a:cubicBezTo>
                  <a:pt x="8349931" y="1360669"/>
                  <a:pt x="8372318" y="1373005"/>
                  <a:pt x="8395541" y="1381578"/>
                </a:cubicBezTo>
                <a:cubicBezTo>
                  <a:pt x="8418765" y="1390360"/>
                  <a:pt x="8442825" y="1395378"/>
                  <a:pt x="8468768" y="1395378"/>
                </a:cubicBezTo>
                <a:cubicBezTo>
                  <a:pt x="8500569" y="1395378"/>
                  <a:pt x="8525048" y="1387224"/>
                  <a:pt x="8541367" y="1373633"/>
                </a:cubicBezTo>
                <a:cubicBezTo>
                  <a:pt x="8557686" y="1360041"/>
                  <a:pt x="8566055" y="1341014"/>
                  <a:pt x="8566055" y="1319477"/>
                </a:cubicBezTo>
                <a:cubicBezTo>
                  <a:pt x="8566055" y="1295640"/>
                  <a:pt x="8554967" y="1280376"/>
                  <a:pt x="8535509" y="1268458"/>
                </a:cubicBezTo>
                <a:cubicBezTo>
                  <a:pt x="8516261" y="1256540"/>
                  <a:pt x="8488644" y="1248176"/>
                  <a:pt x="8455587" y="1238348"/>
                </a:cubicBezTo>
                <a:cubicBezTo>
                  <a:pt x="8415417" y="1226221"/>
                  <a:pt x="8376502" y="1213466"/>
                  <a:pt x="8347630" y="1191511"/>
                </a:cubicBezTo>
                <a:cubicBezTo>
                  <a:pt x="8318758" y="1169556"/>
                  <a:pt x="8299928" y="1138192"/>
                  <a:pt x="8299928" y="1089264"/>
                </a:cubicBezTo>
                <a:cubicBezTo>
                  <a:pt x="8299928" y="1044727"/>
                  <a:pt x="8315829" y="1006463"/>
                  <a:pt x="8345329" y="979489"/>
                </a:cubicBezTo>
                <a:cubicBezTo>
                  <a:pt x="8374828" y="952516"/>
                  <a:pt x="8417718" y="936625"/>
                  <a:pt x="8471697" y="936625"/>
                </a:cubicBezTo>
                <a:close/>
                <a:moveTo>
                  <a:pt x="7349808" y="936625"/>
                </a:moveTo>
                <a:cubicBezTo>
                  <a:pt x="7424849" y="936625"/>
                  <a:pt x="7492344" y="966526"/>
                  <a:pt x="7541183" y="1014826"/>
                </a:cubicBezTo>
                <a:cubicBezTo>
                  <a:pt x="7590023" y="1063127"/>
                  <a:pt x="7619997" y="1129828"/>
                  <a:pt x="7619997" y="1203221"/>
                </a:cubicBezTo>
                <a:cubicBezTo>
                  <a:pt x="7619997" y="1276613"/>
                  <a:pt x="7590023" y="1343314"/>
                  <a:pt x="7541183" y="1391615"/>
                </a:cubicBezTo>
                <a:cubicBezTo>
                  <a:pt x="7492344" y="1440125"/>
                  <a:pt x="7424849" y="1470025"/>
                  <a:pt x="7349808" y="1470025"/>
                </a:cubicBezTo>
                <a:cubicBezTo>
                  <a:pt x="7274767" y="1470025"/>
                  <a:pt x="7207272" y="1440125"/>
                  <a:pt x="7158642" y="1391615"/>
                </a:cubicBezTo>
                <a:cubicBezTo>
                  <a:pt x="7110012" y="1343314"/>
                  <a:pt x="7080247" y="1276613"/>
                  <a:pt x="7080247" y="1203221"/>
                </a:cubicBezTo>
                <a:cubicBezTo>
                  <a:pt x="7080247" y="1129828"/>
                  <a:pt x="7110012" y="1063127"/>
                  <a:pt x="7158642" y="1014826"/>
                </a:cubicBezTo>
                <a:cubicBezTo>
                  <a:pt x="7207272" y="966526"/>
                  <a:pt x="7274767" y="936625"/>
                  <a:pt x="7349808" y="936625"/>
                </a:cubicBezTo>
                <a:close/>
                <a:moveTo>
                  <a:pt x="6837427" y="936625"/>
                </a:moveTo>
                <a:cubicBezTo>
                  <a:pt x="6874092" y="936625"/>
                  <a:pt x="6904891" y="941852"/>
                  <a:pt x="6932756" y="951680"/>
                </a:cubicBezTo>
                <a:cubicBezTo>
                  <a:pt x="6960412" y="961507"/>
                  <a:pt x="6984925" y="975726"/>
                  <a:pt x="7008810" y="993499"/>
                </a:cubicBezTo>
                <a:cubicBezTo>
                  <a:pt x="7008810" y="993499"/>
                  <a:pt x="7008810" y="993499"/>
                  <a:pt x="6987439" y="1026745"/>
                </a:cubicBezTo>
                <a:cubicBezTo>
                  <a:pt x="6987439" y="1026745"/>
                  <a:pt x="6987439" y="1026745"/>
                  <a:pt x="6966278" y="1059991"/>
                </a:cubicBezTo>
                <a:cubicBezTo>
                  <a:pt x="6946584" y="1044727"/>
                  <a:pt x="6926680" y="1032809"/>
                  <a:pt x="6904891" y="1024863"/>
                </a:cubicBezTo>
                <a:cubicBezTo>
                  <a:pt x="6883101" y="1016708"/>
                  <a:pt x="6859845" y="1012526"/>
                  <a:pt x="6833027" y="1012526"/>
                </a:cubicBezTo>
                <a:cubicBezTo>
                  <a:pt x="6782115" y="1012526"/>
                  <a:pt x="6736441" y="1033436"/>
                  <a:pt x="6703338" y="1067727"/>
                </a:cubicBezTo>
                <a:cubicBezTo>
                  <a:pt x="6670444" y="1102019"/>
                  <a:pt x="6649912" y="1149483"/>
                  <a:pt x="6649912" y="1203221"/>
                </a:cubicBezTo>
                <a:cubicBezTo>
                  <a:pt x="6649912" y="1256958"/>
                  <a:pt x="6670444" y="1304631"/>
                  <a:pt x="6703338" y="1338923"/>
                </a:cubicBezTo>
                <a:cubicBezTo>
                  <a:pt x="6736441" y="1373214"/>
                  <a:pt x="6782115" y="1393915"/>
                  <a:pt x="6833027" y="1393915"/>
                </a:cubicBezTo>
                <a:cubicBezTo>
                  <a:pt x="6859845" y="1393915"/>
                  <a:pt x="6883101" y="1389733"/>
                  <a:pt x="6904891" y="1381787"/>
                </a:cubicBezTo>
                <a:cubicBezTo>
                  <a:pt x="6926680" y="1373633"/>
                  <a:pt x="6946584" y="1361923"/>
                  <a:pt x="6966278" y="1346450"/>
                </a:cubicBezTo>
                <a:cubicBezTo>
                  <a:pt x="6966278" y="1346450"/>
                  <a:pt x="6966278" y="1346450"/>
                  <a:pt x="6987439" y="1379696"/>
                </a:cubicBezTo>
                <a:cubicBezTo>
                  <a:pt x="6987439" y="1379696"/>
                  <a:pt x="6987439" y="1379696"/>
                  <a:pt x="7008810" y="1412942"/>
                </a:cubicBezTo>
                <a:cubicBezTo>
                  <a:pt x="6984925" y="1430924"/>
                  <a:pt x="6960412" y="1445143"/>
                  <a:pt x="6932756" y="1454970"/>
                </a:cubicBezTo>
                <a:cubicBezTo>
                  <a:pt x="6904891" y="1464589"/>
                  <a:pt x="6874092" y="1470025"/>
                  <a:pt x="6837427" y="1470025"/>
                </a:cubicBezTo>
                <a:cubicBezTo>
                  <a:pt x="6761373" y="1470025"/>
                  <a:pt x="6693491" y="1440334"/>
                  <a:pt x="6644674" y="1392242"/>
                </a:cubicBezTo>
                <a:cubicBezTo>
                  <a:pt x="6595648" y="1344150"/>
                  <a:pt x="6565897" y="1277449"/>
                  <a:pt x="6565897" y="1203221"/>
                </a:cubicBezTo>
                <a:cubicBezTo>
                  <a:pt x="6565897" y="1129201"/>
                  <a:pt x="6595648" y="1062500"/>
                  <a:pt x="6644674" y="1014408"/>
                </a:cubicBezTo>
                <a:cubicBezTo>
                  <a:pt x="6693491" y="966107"/>
                  <a:pt x="6761373" y="936625"/>
                  <a:pt x="6837427" y="936625"/>
                </a:cubicBezTo>
                <a:close/>
                <a:moveTo>
                  <a:pt x="501650" y="477838"/>
                </a:moveTo>
                <a:cubicBezTo>
                  <a:pt x="501650" y="477838"/>
                  <a:pt x="501650" y="477838"/>
                  <a:pt x="501650" y="981076"/>
                </a:cubicBezTo>
                <a:cubicBezTo>
                  <a:pt x="501650" y="981076"/>
                  <a:pt x="501650" y="981076"/>
                  <a:pt x="786010" y="981076"/>
                </a:cubicBezTo>
                <a:cubicBezTo>
                  <a:pt x="786010" y="981076"/>
                  <a:pt x="786010" y="981076"/>
                  <a:pt x="1070579" y="981076"/>
                </a:cubicBezTo>
                <a:cubicBezTo>
                  <a:pt x="1142870" y="981076"/>
                  <a:pt x="1207013" y="953710"/>
                  <a:pt x="1253188" y="908588"/>
                </a:cubicBezTo>
                <a:cubicBezTo>
                  <a:pt x="1299153" y="863466"/>
                  <a:pt x="1327150" y="800169"/>
                  <a:pt x="1327150" y="727681"/>
                </a:cubicBezTo>
                <a:cubicBezTo>
                  <a:pt x="1327150" y="655402"/>
                  <a:pt x="1299153" y="592942"/>
                  <a:pt x="1253188" y="548446"/>
                </a:cubicBezTo>
                <a:cubicBezTo>
                  <a:pt x="1207013" y="503951"/>
                  <a:pt x="1142870" y="477838"/>
                  <a:pt x="1070579" y="477838"/>
                </a:cubicBezTo>
                <a:cubicBezTo>
                  <a:pt x="1070579" y="477838"/>
                  <a:pt x="1070579" y="477838"/>
                  <a:pt x="501650" y="477838"/>
                </a:cubicBezTo>
                <a:close/>
                <a:moveTo>
                  <a:pt x="6675435" y="336550"/>
                </a:moveTo>
                <a:cubicBezTo>
                  <a:pt x="6675435" y="487363"/>
                  <a:pt x="6675435" y="487363"/>
                  <a:pt x="6675435" y="487363"/>
                </a:cubicBezTo>
                <a:cubicBezTo>
                  <a:pt x="6808467" y="487363"/>
                  <a:pt x="6808467" y="487363"/>
                  <a:pt x="6808467" y="487363"/>
                </a:cubicBezTo>
                <a:cubicBezTo>
                  <a:pt x="6831475" y="487363"/>
                  <a:pt x="6851346" y="478985"/>
                  <a:pt x="6865570" y="465370"/>
                </a:cubicBezTo>
                <a:cubicBezTo>
                  <a:pt x="6879793" y="451755"/>
                  <a:pt x="6888160" y="432903"/>
                  <a:pt x="6888160" y="411957"/>
                </a:cubicBezTo>
                <a:cubicBezTo>
                  <a:pt x="6888160" y="390801"/>
                  <a:pt x="6879793" y="371949"/>
                  <a:pt x="6865570" y="358334"/>
                </a:cubicBezTo>
                <a:cubicBezTo>
                  <a:pt x="6851346" y="344719"/>
                  <a:pt x="6831475" y="336550"/>
                  <a:pt x="6808467" y="336550"/>
                </a:cubicBezTo>
                <a:cubicBezTo>
                  <a:pt x="6675435" y="336550"/>
                  <a:pt x="6675435" y="336550"/>
                  <a:pt x="6675435" y="336550"/>
                </a:cubicBezTo>
                <a:close/>
                <a:moveTo>
                  <a:pt x="6675435" y="122238"/>
                </a:moveTo>
                <a:cubicBezTo>
                  <a:pt x="6675435" y="265113"/>
                  <a:pt x="6675435" y="265113"/>
                  <a:pt x="6675435" y="265113"/>
                </a:cubicBezTo>
                <a:cubicBezTo>
                  <a:pt x="6795279" y="265113"/>
                  <a:pt x="6795279" y="265113"/>
                  <a:pt x="6795279" y="265113"/>
                </a:cubicBezTo>
                <a:cubicBezTo>
                  <a:pt x="6816822" y="265113"/>
                  <a:pt x="6835228" y="257396"/>
                  <a:pt x="6848404" y="244673"/>
                </a:cubicBezTo>
                <a:cubicBezTo>
                  <a:pt x="6861372" y="231949"/>
                  <a:pt x="6869110" y="214012"/>
                  <a:pt x="6869110" y="193571"/>
                </a:cubicBezTo>
                <a:cubicBezTo>
                  <a:pt x="6869110" y="173131"/>
                  <a:pt x="6861372" y="155402"/>
                  <a:pt x="6848404" y="142679"/>
                </a:cubicBezTo>
                <a:cubicBezTo>
                  <a:pt x="6835228" y="129747"/>
                  <a:pt x="6816822" y="122238"/>
                  <a:pt x="6795279" y="122238"/>
                </a:cubicBezTo>
                <a:cubicBezTo>
                  <a:pt x="6675435" y="122238"/>
                  <a:pt x="6675435" y="122238"/>
                  <a:pt x="6675435" y="122238"/>
                </a:cubicBezTo>
                <a:close/>
                <a:moveTo>
                  <a:pt x="8850791" y="114300"/>
                </a:moveTo>
                <a:cubicBezTo>
                  <a:pt x="8799203" y="114300"/>
                  <a:pt x="8753045" y="135269"/>
                  <a:pt x="8719837" y="169657"/>
                </a:cubicBezTo>
                <a:cubicBezTo>
                  <a:pt x="8686419" y="204046"/>
                  <a:pt x="8666160" y="251645"/>
                  <a:pt x="8666160" y="304905"/>
                </a:cubicBezTo>
                <a:cubicBezTo>
                  <a:pt x="8666160" y="357956"/>
                  <a:pt x="8686419" y="405554"/>
                  <a:pt x="8719837" y="439943"/>
                </a:cubicBezTo>
                <a:cubicBezTo>
                  <a:pt x="8753045" y="474332"/>
                  <a:pt x="8799203" y="495300"/>
                  <a:pt x="8850791" y="495300"/>
                </a:cubicBezTo>
                <a:cubicBezTo>
                  <a:pt x="8902588" y="495300"/>
                  <a:pt x="8948954" y="474541"/>
                  <a:pt x="8982163" y="440153"/>
                </a:cubicBezTo>
                <a:cubicBezTo>
                  <a:pt x="9015580" y="405974"/>
                  <a:pt x="9036048" y="358375"/>
                  <a:pt x="9036048" y="304905"/>
                </a:cubicBezTo>
                <a:cubicBezTo>
                  <a:pt x="9036048" y="251645"/>
                  <a:pt x="9015371" y="204046"/>
                  <a:pt x="8981954" y="169657"/>
                </a:cubicBezTo>
                <a:cubicBezTo>
                  <a:pt x="8948536" y="135269"/>
                  <a:pt x="8902170" y="114300"/>
                  <a:pt x="8850791" y="114300"/>
                </a:cubicBezTo>
                <a:close/>
                <a:moveTo>
                  <a:pt x="7335415" y="114300"/>
                </a:moveTo>
                <a:cubicBezTo>
                  <a:pt x="7283845" y="114300"/>
                  <a:pt x="7237515" y="135269"/>
                  <a:pt x="7203974" y="169657"/>
                </a:cubicBezTo>
                <a:cubicBezTo>
                  <a:pt x="7170642" y="204046"/>
                  <a:pt x="7150097" y="251645"/>
                  <a:pt x="7150097" y="304905"/>
                </a:cubicBezTo>
                <a:cubicBezTo>
                  <a:pt x="7150097" y="357956"/>
                  <a:pt x="7170642" y="405554"/>
                  <a:pt x="7203974" y="439943"/>
                </a:cubicBezTo>
                <a:cubicBezTo>
                  <a:pt x="7237515" y="474332"/>
                  <a:pt x="7283845" y="495300"/>
                  <a:pt x="7335415" y="495300"/>
                </a:cubicBezTo>
                <a:cubicBezTo>
                  <a:pt x="7387405" y="495300"/>
                  <a:pt x="7433944" y="474541"/>
                  <a:pt x="7467486" y="440153"/>
                </a:cubicBezTo>
                <a:cubicBezTo>
                  <a:pt x="7501028" y="405974"/>
                  <a:pt x="7521572" y="358375"/>
                  <a:pt x="7521572" y="304905"/>
                </a:cubicBezTo>
                <a:cubicBezTo>
                  <a:pt x="7521572" y="251645"/>
                  <a:pt x="7500818" y="204046"/>
                  <a:pt x="7467067" y="169657"/>
                </a:cubicBezTo>
                <a:cubicBezTo>
                  <a:pt x="7433525" y="135269"/>
                  <a:pt x="7386986" y="114300"/>
                  <a:pt x="7335415" y="114300"/>
                </a:cubicBezTo>
                <a:close/>
                <a:moveTo>
                  <a:pt x="9237660" y="49213"/>
                </a:moveTo>
                <a:lnTo>
                  <a:pt x="9339260" y="49213"/>
                </a:lnTo>
                <a:lnTo>
                  <a:pt x="9458322" y="242888"/>
                </a:lnTo>
                <a:lnTo>
                  <a:pt x="9578972" y="436563"/>
                </a:lnTo>
                <a:lnTo>
                  <a:pt x="9578972" y="49213"/>
                </a:lnTo>
                <a:lnTo>
                  <a:pt x="9656760" y="49213"/>
                </a:lnTo>
                <a:lnTo>
                  <a:pt x="9656760" y="560388"/>
                </a:lnTo>
                <a:lnTo>
                  <a:pt x="9561510" y="560388"/>
                </a:lnTo>
                <a:lnTo>
                  <a:pt x="9439272" y="363538"/>
                </a:lnTo>
                <a:lnTo>
                  <a:pt x="9317035" y="165101"/>
                </a:lnTo>
                <a:lnTo>
                  <a:pt x="9317035" y="560388"/>
                </a:lnTo>
                <a:lnTo>
                  <a:pt x="9237660" y="560388"/>
                </a:lnTo>
                <a:close/>
                <a:moveTo>
                  <a:pt x="8126410" y="49213"/>
                </a:moveTo>
                <a:lnTo>
                  <a:pt x="8529635" y="49213"/>
                </a:lnTo>
                <a:lnTo>
                  <a:pt x="8529635" y="125413"/>
                </a:lnTo>
                <a:lnTo>
                  <a:pt x="8369298" y="125413"/>
                </a:lnTo>
                <a:lnTo>
                  <a:pt x="8369298" y="560388"/>
                </a:lnTo>
                <a:lnTo>
                  <a:pt x="8285160" y="560388"/>
                </a:lnTo>
                <a:lnTo>
                  <a:pt x="8285160" y="125413"/>
                </a:lnTo>
                <a:lnTo>
                  <a:pt x="8126410" y="125413"/>
                </a:lnTo>
                <a:close/>
                <a:moveTo>
                  <a:pt x="6592885" y="49213"/>
                </a:moveTo>
                <a:cubicBezTo>
                  <a:pt x="6795851" y="49213"/>
                  <a:pt x="6795851" y="49213"/>
                  <a:pt x="6795851" y="49213"/>
                </a:cubicBezTo>
                <a:cubicBezTo>
                  <a:pt x="6840537" y="49213"/>
                  <a:pt x="6879794" y="63633"/>
                  <a:pt x="6907775" y="87875"/>
                </a:cubicBezTo>
                <a:cubicBezTo>
                  <a:pt x="6935756" y="112117"/>
                  <a:pt x="6952670" y="146182"/>
                  <a:pt x="6952670" y="185680"/>
                </a:cubicBezTo>
                <a:cubicBezTo>
                  <a:pt x="6952670" y="208041"/>
                  <a:pt x="6946823" y="228103"/>
                  <a:pt x="6936382" y="245658"/>
                </a:cubicBezTo>
                <a:cubicBezTo>
                  <a:pt x="6925733" y="263004"/>
                  <a:pt x="6910698" y="277633"/>
                  <a:pt x="6892114" y="288709"/>
                </a:cubicBezTo>
                <a:cubicBezTo>
                  <a:pt x="6916963" y="300621"/>
                  <a:pt x="6937009" y="318176"/>
                  <a:pt x="6950791" y="339492"/>
                </a:cubicBezTo>
                <a:cubicBezTo>
                  <a:pt x="6964572" y="360808"/>
                  <a:pt x="6972298" y="385677"/>
                  <a:pt x="6972298" y="412845"/>
                </a:cubicBezTo>
                <a:cubicBezTo>
                  <a:pt x="6972298" y="454015"/>
                  <a:pt x="6955384" y="491005"/>
                  <a:pt x="6926359" y="517546"/>
                </a:cubicBezTo>
                <a:cubicBezTo>
                  <a:pt x="6897543" y="544087"/>
                  <a:pt x="6856616" y="560388"/>
                  <a:pt x="6808798" y="560388"/>
                </a:cubicBezTo>
                <a:cubicBezTo>
                  <a:pt x="6592885" y="560388"/>
                  <a:pt x="6592885" y="560388"/>
                  <a:pt x="6592885" y="560388"/>
                </a:cubicBezTo>
                <a:cubicBezTo>
                  <a:pt x="6592885" y="49213"/>
                  <a:pt x="6592885" y="49213"/>
                  <a:pt x="6592885" y="49213"/>
                </a:cubicBezTo>
                <a:close/>
                <a:moveTo>
                  <a:pt x="8850790" y="38100"/>
                </a:moveTo>
                <a:cubicBezTo>
                  <a:pt x="8925610" y="38100"/>
                  <a:pt x="8992907" y="68001"/>
                  <a:pt x="9041603" y="116301"/>
                </a:cubicBezTo>
                <a:cubicBezTo>
                  <a:pt x="9090299" y="164602"/>
                  <a:pt x="9120185" y="231303"/>
                  <a:pt x="9120185" y="304905"/>
                </a:cubicBezTo>
                <a:cubicBezTo>
                  <a:pt x="9120185" y="378297"/>
                  <a:pt x="9090299" y="444998"/>
                  <a:pt x="9041603" y="493090"/>
                </a:cubicBezTo>
                <a:cubicBezTo>
                  <a:pt x="8992907" y="541600"/>
                  <a:pt x="8925610" y="571500"/>
                  <a:pt x="8850790" y="571500"/>
                </a:cubicBezTo>
                <a:cubicBezTo>
                  <a:pt x="8775761" y="571500"/>
                  <a:pt x="8708673" y="541600"/>
                  <a:pt x="8660186" y="493090"/>
                </a:cubicBezTo>
                <a:cubicBezTo>
                  <a:pt x="8611699" y="444998"/>
                  <a:pt x="8582022" y="378297"/>
                  <a:pt x="8582022" y="304905"/>
                </a:cubicBezTo>
                <a:cubicBezTo>
                  <a:pt x="8582022" y="231303"/>
                  <a:pt x="8611699" y="164602"/>
                  <a:pt x="8660186" y="116301"/>
                </a:cubicBezTo>
                <a:cubicBezTo>
                  <a:pt x="8708673" y="68001"/>
                  <a:pt x="8775761" y="38100"/>
                  <a:pt x="8850790" y="38100"/>
                </a:cubicBezTo>
                <a:close/>
                <a:moveTo>
                  <a:pt x="7870035" y="38100"/>
                </a:moveTo>
                <a:cubicBezTo>
                  <a:pt x="7871499" y="38100"/>
                  <a:pt x="7871499" y="38100"/>
                  <a:pt x="7871499" y="38100"/>
                </a:cubicBezTo>
                <a:cubicBezTo>
                  <a:pt x="7901627" y="38309"/>
                  <a:pt x="7929663" y="42909"/>
                  <a:pt x="7955187" y="51273"/>
                </a:cubicBezTo>
                <a:cubicBezTo>
                  <a:pt x="7981131" y="59637"/>
                  <a:pt x="8004563" y="71764"/>
                  <a:pt x="8025067" y="86401"/>
                </a:cubicBezTo>
                <a:cubicBezTo>
                  <a:pt x="8004563" y="118811"/>
                  <a:pt x="8004563" y="118811"/>
                  <a:pt x="8004563" y="118811"/>
                </a:cubicBezTo>
                <a:cubicBezTo>
                  <a:pt x="7984060" y="151429"/>
                  <a:pt x="7984060" y="151429"/>
                  <a:pt x="7984060" y="151429"/>
                </a:cubicBezTo>
                <a:cubicBezTo>
                  <a:pt x="7964811" y="138884"/>
                  <a:pt x="7945982" y="129265"/>
                  <a:pt x="7926943" y="122574"/>
                </a:cubicBezTo>
                <a:cubicBezTo>
                  <a:pt x="7908113" y="116092"/>
                  <a:pt x="7889074" y="112538"/>
                  <a:pt x="7869198" y="112538"/>
                </a:cubicBezTo>
                <a:cubicBezTo>
                  <a:pt x="7839280" y="112538"/>
                  <a:pt x="7817312" y="120692"/>
                  <a:pt x="7802666" y="133865"/>
                </a:cubicBezTo>
                <a:cubicBezTo>
                  <a:pt x="7788021" y="147038"/>
                  <a:pt x="7780907" y="165230"/>
                  <a:pt x="7780907" y="185721"/>
                </a:cubicBezTo>
                <a:cubicBezTo>
                  <a:pt x="7780907" y="209767"/>
                  <a:pt x="7791787" y="225031"/>
                  <a:pt x="7811035" y="236949"/>
                </a:cubicBezTo>
                <a:cubicBezTo>
                  <a:pt x="7830283" y="248658"/>
                  <a:pt x="7857900" y="257022"/>
                  <a:pt x="7891166" y="266849"/>
                </a:cubicBezTo>
                <a:cubicBezTo>
                  <a:pt x="7931127" y="278977"/>
                  <a:pt x="7970042" y="291941"/>
                  <a:pt x="7998914" y="313896"/>
                </a:cubicBezTo>
                <a:cubicBezTo>
                  <a:pt x="8027996" y="336060"/>
                  <a:pt x="8047035" y="367424"/>
                  <a:pt x="8047035" y="415934"/>
                </a:cubicBezTo>
                <a:cubicBezTo>
                  <a:pt x="8047035" y="460889"/>
                  <a:pt x="8030506" y="499781"/>
                  <a:pt x="7999751" y="527381"/>
                </a:cubicBezTo>
                <a:cubicBezTo>
                  <a:pt x="7968787" y="554982"/>
                  <a:pt x="7923804" y="571500"/>
                  <a:pt x="7866478" y="571500"/>
                </a:cubicBezTo>
                <a:cubicBezTo>
                  <a:pt x="7825890" y="571500"/>
                  <a:pt x="7791368" y="564809"/>
                  <a:pt x="7761659" y="554145"/>
                </a:cubicBezTo>
                <a:cubicBezTo>
                  <a:pt x="7731950" y="543272"/>
                  <a:pt x="7707053" y="528845"/>
                  <a:pt x="7685085" y="512954"/>
                </a:cubicBezTo>
                <a:cubicBezTo>
                  <a:pt x="7725883" y="447925"/>
                  <a:pt x="7725883" y="447925"/>
                  <a:pt x="7725883" y="447925"/>
                </a:cubicBezTo>
                <a:cubicBezTo>
                  <a:pt x="7748269" y="462353"/>
                  <a:pt x="7770656" y="474480"/>
                  <a:pt x="7793879" y="483053"/>
                </a:cubicBezTo>
                <a:cubicBezTo>
                  <a:pt x="7816893" y="491835"/>
                  <a:pt x="7841163" y="497063"/>
                  <a:pt x="7867106" y="497063"/>
                </a:cubicBezTo>
                <a:cubicBezTo>
                  <a:pt x="7898907" y="497063"/>
                  <a:pt x="7923177" y="488699"/>
                  <a:pt x="7939496" y="475108"/>
                </a:cubicBezTo>
                <a:cubicBezTo>
                  <a:pt x="7956024" y="461516"/>
                  <a:pt x="7964393" y="442489"/>
                  <a:pt x="7964393" y="420952"/>
                </a:cubicBezTo>
                <a:cubicBezTo>
                  <a:pt x="7964393" y="397324"/>
                  <a:pt x="7953095" y="381851"/>
                  <a:pt x="7933847" y="369933"/>
                </a:cubicBezTo>
                <a:cubicBezTo>
                  <a:pt x="7914389" y="358224"/>
                  <a:pt x="7886982" y="349860"/>
                  <a:pt x="7853925" y="339823"/>
                </a:cubicBezTo>
                <a:cubicBezTo>
                  <a:pt x="7813755" y="327696"/>
                  <a:pt x="7774840" y="314941"/>
                  <a:pt x="7745968" y="292986"/>
                </a:cubicBezTo>
                <a:cubicBezTo>
                  <a:pt x="7717095" y="271031"/>
                  <a:pt x="7698266" y="239667"/>
                  <a:pt x="7698266" y="190739"/>
                </a:cubicBezTo>
                <a:cubicBezTo>
                  <a:pt x="7698266" y="146202"/>
                  <a:pt x="7714166" y="107938"/>
                  <a:pt x="7743666" y="80964"/>
                </a:cubicBezTo>
                <a:cubicBezTo>
                  <a:pt x="7772957" y="53991"/>
                  <a:pt x="7815847" y="38100"/>
                  <a:pt x="7870035" y="38100"/>
                </a:cubicBezTo>
                <a:close/>
                <a:moveTo>
                  <a:pt x="7334624" y="38100"/>
                </a:moveTo>
                <a:cubicBezTo>
                  <a:pt x="7409415" y="38100"/>
                  <a:pt x="7476894" y="68001"/>
                  <a:pt x="7525363" y="116301"/>
                </a:cubicBezTo>
                <a:cubicBezTo>
                  <a:pt x="7574040" y="164602"/>
                  <a:pt x="7604123" y="231303"/>
                  <a:pt x="7604123" y="304905"/>
                </a:cubicBezTo>
                <a:cubicBezTo>
                  <a:pt x="7604123" y="378297"/>
                  <a:pt x="7574040" y="444998"/>
                  <a:pt x="7525363" y="493090"/>
                </a:cubicBezTo>
                <a:cubicBezTo>
                  <a:pt x="7476894" y="541600"/>
                  <a:pt x="7409415" y="571500"/>
                  <a:pt x="7334624" y="571500"/>
                </a:cubicBezTo>
                <a:cubicBezTo>
                  <a:pt x="7259833" y="571500"/>
                  <a:pt x="7192562" y="541600"/>
                  <a:pt x="7144094" y="493090"/>
                </a:cubicBezTo>
                <a:cubicBezTo>
                  <a:pt x="7095626" y="444998"/>
                  <a:pt x="7065960" y="378297"/>
                  <a:pt x="7065960" y="304905"/>
                </a:cubicBezTo>
                <a:cubicBezTo>
                  <a:pt x="7065960" y="231303"/>
                  <a:pt x="7095626" y="164602"/>
                  <a:pt x="7144094" y="116301"/>
                </a:cubicBezTo>
                <a:cubicBezTo>
                  <a:pt x="7192562" y="68001"/>
                  <a:pt x="7259833" y="38100"/>
                  <a:pt x="7334624" y="38100"/>
                </a:cubicBezTo>
                <a:close/>
                <a:moveTo>
                  <a:pt x="2766077" y="0"/>
                </a:moveTo>
                <a:cubicBezTo>
                  <a:pt x="2901191" y="0"/>
                  <a:pt x="3028777" y="17359"/>
                  <a:pt x="3146531" y="51449"/>
                </a:cubicBezTo>
                <a:cubicBezTo>
                  <a:pt x="3264077" y="85540"/>
                  <a:pt x="3372000" y="136571"/>
                  <a:pt x="3467375" y="204124"/>
                </a:cubicBezTo>
                <a:cubicBezTo>
                  <a:pt x="3467375" y="204124"/>
                  <a:pt x="3467375" y="204124"/>
                  <a:pt x="3340627" y="403228"/>
                </a:cubicBezTo>
                <a:cubicBezTo>
                  <a:pt x="3340627" y="403228"/>
                  <a:pt x="3340627" y="403228"/>
                  <a:pt x="3213880" y="602542"/>
                </a:cubicBezTo>
                <a:cubicBezTo>
                  <a:pt x="3153015" y="556321"/>
                  <a:pt x="3084622" y="520976"/>
                  <a:pt x="3009743" y="496716"/>
                </a:cubicBezTo>
                <a:cubicBezTo>
                  <a:pt x="2934865" y="472455"/>
                  <a:pt x="2853295" y="459279"/>
                  <a:pt x="2766077" y="457606"/>
                </a:cubicBezTo>
                <a:cubicBezTo>
                  <a:pt x="2556923" y="459279"/>
                  <a:pt x="2368473" y="545655"/>
                  <a:pt x="2232314" y="681180"/>
                </a:cubicBezTo>
                <a:cubicBezTo>
                  <a:pt x="2095946" y="816496"/>
                  <a:pt x="2012073" y="1000960"/>
                  <a:pt x="2012073" y="1198391"/>
                </a:cubicBezTo>
                <a:cubicBezTo>
                  <a:pt x="2012073" y="1399378"/>
                  <a:pt x="2095946" y="1585307"/>
                  <a:pt x="2232314" y="1721250"/>
                </a:cubicBezTo>
                <a:cubicBezTo>
                  <a:pt x="2368473" y="1856984"/>
                  <a:pt x="2556923" y="1942732"/>
                  <a:pt x="2766077" y="1942732"/>
                </a:cubicBezTo>
                <a:cubicBezTo>
                  <a:pt x="2868145" y="1942732"/>
                  <a:pt x="2962893" y="1923700"/>
                  <a:pt x="3050111" y="1886682"/>
                </a:cubicBezTo>
                <a:cubicBezTo>
                  <a:pt x="3137328" y="1849664"/>
                  <a:pt x="3217225" y="1794450"/>
                  <a:pt x="3289594" y="1722086"/>
                </a:cubicBezTo>
                <a:cubicBezTo>
                  <a:pt x="3462565" y="1549125"/>
                  <a:pt x="3493101" y="1332661"/>
                  <a:pt x="3543925" y="1095493"/>
                </a:cubicBezTo>
                <a:cubicBezTo>
                  <a:pt x="3595168" y="858533"/>
                  <a:pt x="3666699" y="600869"/>
                  <a:pt x="3921866" y="345714"/>
                </a:cubicBezTo>
                <a:cubicBezTo>
                  <a:pt x="4028953" y="238633"/>
                  <a:pt x="4155701" y="152256"/>
                  <a:pt x="4300646" y="92441"/>
                </a:cubicBezTo>
                <a:cubicBezTo>
                  <a:pt x="4445590" y="32836"/>
                  <a:pt x="4608522" y="0"/>
                  <a:pt x="4787977" y="0"/>
                </a:cubicBezTo>
                <a:cubicBezTo>
                  <a:pt x="4922882" y="0"/>
                  <a:pt x="5050676" y="18823"/>
                  <a:pt x="5168221" y="54796"/>
                </a:cubicBezTo>
                <a:cubicBezTo>
                  <a:pt x="5285976" y="90559"/>
                  <a:pt x="5393900" y="143054"/>
                  <a:pt x="5489275" y="210607"/>
                </a:cubicBezTo>
                <a:cubicBezTo>
                  <a:pt x="5489275" y="210607"/>
                  <a:pt x="5489275" y="210607"/>
                  <a:pt x="5364200" y="409921"/>
                </a:cubicBezTo>
                <a:cubicBezTo>
                  <a:pt x="5364200" y="409921"/>
                  <a:pt x="5364200" y="409921"/>
                  <a:pt x="5239125" y="609025"/>
                </a:cubicBezTo>
                <a:cubicBezTo>
                  <a:pt x="5176588" y="563014"/>
                  <a:pt x="5107357" y="525996"/>
                  <a:pt x="5031643" y="500480"/>
                </a:cubicBezTo>
                <a:cubicBezTo>
                  <a:pt x="4955929" y="474965"/>
                  <a:pt x="4873522" y="460952"/>
                  <a:pt x="4784631" y="460952"/>
                </a:cubicBezTo>
                <a:cubicBezTo>
                  <a:pt x="4580495" y="460952"/>
                  <a:pt x="4396857" y="544818"/>
                  <a:pt x="4264462" y="679089"/>
                </a:cubicBezTo>
                <a:cubicBezTo>
                  <a:pt x="4131857" y="813149"/>
                  <a:pt x="4050287" y="997614"/>
                  <a:pt x="4050287" y="1198391"/>
                </a:cubicBezTo>
                <a:cubicBezTo>
                  <a:pt x="4050287" y="1402724"/>
                  <a:pt x="4131021" y="1589489"/>
                  <a:pt x="4262370" y="1725223"/>
                </a:cubicBezTo>
                <a:cubicBezTo>
                  <a:pt x="4393720" y="1861167"/>
                  <a:pt x="4575477" y="1945870"/>
                  <a:pt x="4778147" y="1945870"/>
                </a:cubicBezTo>
                <a:cubicBezTo>
                  <a:pt x="4939406" y="1945870"/>
                  <a:pt x="5080167" y="1893165"/>
                  <a:pt x="5191438" y="1804280"/>
                </a:cubicBezTo>
                <a:cubicBezTo>
                  <a:pt x="5302499" y="1715394"/>
                  <a:pt x="5384070" y="1590326"/>
                  <a:pt x="5426737" y="1445390"/>
                </a:cubicBezTo>
                <a:cubicBezTo>
                  <a:pt x="5426737" y="1445390"/>
                  <a:pt x="5426737" y="1445390"/>
                  <a:pt x="4708917" y="1445390"/>
                </a:cubicBezTo>
                <a:cubicBezTo>
                  <a:pt x="4708917" y="1445390"/>
                  <a:pt x="4708917" y="1445390"/>
                  <a:pt x="4850515" y="1223279"/>
                </a:cubicBezTo>
                <a:cubicBezTo>
                  <a:pt x="4850515" y="1223279"/>
                  <a:pt x="4850515" y="1223279"/>
                  <a:pt x="4992113" y="1000960"/>
                </a:cubicBezTo>
                <a:cubicBezTo>
                  <a:pt x="4992113" y="1000960"/>
                  <a:pt x="4992113" y="1000960"/>
                  <a:pt x="5457901" y="1000960"/>
                </a:cubicBezTo>
                <a:cubicBezTo>
                  <a:pt x="5457901" y="1000960"/>
                  <a:pt x="5457901" y="1000960"/>
                  <a:pt x="5924108" y="1000960"/>
                </a:cubicBezTo>
                <a:cubicBezTo>
                  <a:pt x="5928919" y="1033796"/>
                  <a:pt x="5933102" y="1066840"/>
                  <a:pt x="5936030" y="1100094"/>
                </a:cubicBezTo>
                <a:cubicBezTo>
                  <a:pt x="5938749" y="1133557"/>
                  <a:pt x="5940422" y="1167229"/>
                  <a:pt x="5940422" y="1201738"/>
                </a:cubicBezTo>
                <a:cubicBezTo>
                  <a:pt x="5940422" y="1532602"/>
                  <a:pt x="5812001" y="1833141"/>
                  <a:pt x="5600963" y="2050860"/>
                </a:cubicBezTo>
                <a:cubicBezTo>
                  <a:pt x="5389717" y="2268578"/>
                  <a:pt x="5095854" y="2403475"/>
                  <a:pt x="4764970" y="2403475"/>
                </a:cubicBezTo>
                <a:cubicBezTo>
                  <a:pt x="4549331" y="2403475"/>
                  <a:pt x="4350006" y="2352653"/>
                  <a:pt x="4178290" y="2262513"/>
                </a:cubicBezTo>
                <a:cubicBezTo>
                  <a:pt x="4006784" y="2172372"/>
                  <a:pt x="3862676" y="2043121"/>
                  <a:pt x="3757265" y="1886682"/>
                </a:cubicBezTo>
                <a:cubicBezTo>
                  <a:pt x="3647040" y="2044794"/>
                  <a:pt x="3502931" y="2173836"/>
                  <a:pt x="3332469" y="2263558"/>
                </a:cubicBezTo>
                <a:cubicBezTo>
                  <a:pt x="3162009" y="2353490"/>
                  <a:pt x="2965403" y="2403475"/>
                  <a:pt x="2749555" y="2403475"/>
                </a:cubicBezTo>
                <a:cubicBezTo>
                  <a:pt x="2566961" y="2403475"/>
                  <a:pt x="2395664" y="2364993"/>
                  <a:pt x="2242563" y="2295766"/>
                </a:cubicBezTo>
                <a:cubicBezTo>
                  <a:pt x="2089461" y="2226540"/>
                  <a:pt x="1954347" y="2126988"/>
                  <a:pt x="1844121" y="2005266"/>
                </a:cubicBezTo>
                <a:cubicBezTo>
                  <a:pt x="1783258" y="2108792"/>
                  <a:pt x="1694366" y="2196214"/>
                  <a:pt x="1583096" y="2257493"/>
                </a:cubicBezTo>
                <a:cubicBezTo>
                  <a:pt x="1472034" y="2318772"/>
                  <a:pt x="1338593" y="2354117"/>
                  <a:pt x="1188838" y="2354117"/>
                </a:cubicBezTo>
                <a:cubicBezTo>
                  <a:pt x="1188838" y="2354117"/>
                  <a:pt x="1188838" y="2354117"/>
                  <a:pt x="0" y="2354117"/>
                </a:cubicBezTo>
                <a:cubicBezTo>
                  <a:pt x="0" y="2354117"/>
                  <a:pt x="0" y="2354117"/>
                  <a:pt x="0" y="1201738"/>
                </a:cubicBezTo>
                <a:cubicBezTo>
                  <a:pt x="0" y="1201738"/>
                  <a:pt x="0" y="1201738"/>
                  <a:pt x="0" y="49358"/>
                </a:cubicBezTo>
                <a:cubicBezTo>
                  <a:pt x="0" y="49358"/>
                  <a:pt x="0" y="49358"/>
                  <a:pt x="538575" y="49358"/>
                </a:cubicBezTo>
                <a:cubicBezTo>
                  <a:pt x="538575" y="49358"/>
                  <a:pt x="538575" y="49358"/>
                  <a:pt x="1076940" y="49358"/>
                </a:cubicBezTo>
                <a:cubicBezTo>
                  <a:pt x="1249702" y="49358"/>
                  <a:pt x="1402804" y="96206"/>
                  <a:pt x="1523487" y="176099"/>
                </a:cubicBezTo>
                <a:cubicBezTo>
                  <a:pt x="1643960" y="255992"/>
                  <a:pt x="1732223" y="368720"/>
                  <a:pt x="1774892" y="500480"/>
                </a:cubicBezTo>
                <a:cubicBezTo>
                  <a:pt x="1883653" y="350524"/>
                  <a:pt x="2027552" y="225457"/>
                  <a:pt x="2196549" y="137826"/>
                </a:cubicBezTo>
                <a:cubicBezTo>
                  <a:pt x="2365129" y="50195"/>
                  <a:pt x="2558596" y="0"/>
                  <a:pt x="2766077" y="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noAutofit/>
          </a:bodyPr>
          <a:lstStyle/>
          <a:p>
            <a:endParaRPr lang="en-US"/>
          </a:p>
        </p:txBody>
      </p:sp>
    </p:spTree>
    <p:extLst>
      <p:ext uri="{BB962C8B-B14F-4D97-AF65-F5344CB8AC3E}">
        <p14:creationId xmlns:p14="http://schemas.microsoft.com/office/powerpoint/2010/main" val="1435953666"/>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Layouts/slideLayout99.xml><?xml version="1.0" encoding="utf-8"?>
<p:sldLayout xmlns:a="http://schemas.openxmlformats.org/drawingml/2006/main" xmlns:r="http://schemas.openxmlformats.org/officeDocument/2006/relationships" xmlns:p="http://schemas.openxmlformats.org/presentationml/2006/main" preserve="1">
  <p:cSld name="Layout guide">
    <p:spTree>
      <p:nvGrpSpPr>
        <p:cNvPr id="1" name=""/>
        <p:cNvGrpSpPr/>
        <p:nvPr/>
      </p:nvGrpSpPr>
      <p:grpSpPr>
        <a:xfrm>
          <a:off x="0" y="0"/>
          <a:ext cx="0" cy="0"/>
          <a:chOff x="0" y="0"/>
          <a:chExt cx="0" cy="0"/>
        </a:xfrm>
      </p:grpSpPr>
      <p:grpSp>
        <p:nvGrpSpPr>
          <p:cNvPr id="49" name="Group 48"/>
          <p:cNvGrpSpPr/>
          <p:nvPr userDrawn="1"/>
        </p:nvGrpSpPr>
        <p:grpSpPr>
          <a:xfrm>
            <a:off x="-600" y="-1"/>
            <a:ext cx="12193800" cy="6858001"/>
            <a:chOff x="-600" y="-1"/>
            <a:chExt cx="12193800" cy="6858001"/>
          </a:xfrm>
        </p:grpSpPr>
        <p:sp>
          <p:nvSpPr>
            <p:cNvPr id="50" name="No fly zone"/>
            <p:cNvSpPr/>
            <p:nvPr/>
          </p:nvSpPr>
          <p:spPr>
            <a:xfrm>
              <a:off x="0" y="-1"/>
              <a:ext cx="12193200" cy="6858000"/>
            </a:xfrm>
            <a:custGeom>
              <a:avLst/>
              <a:gdLst>
                <a:gd name="connsiteX0" fmla="*/ 630001 w 12193200"/>
                <a:gd name="connsiteY0" fmla="*/ 622800 h 6858000"/>
                <a:gd name="connsiteX1" fmla="*/ 630001 w 12193200"/>
                <a:gd name="connsiteY1" fmla="*/ 6160597 h 6858000"/>
                <a:gd name="connsiteX2" fmla="*/ 11562000 w 12193200"/>
                <a:gd name="connsiteY2" fmla="*/ 6160597 h 6858000"/>
                <a:gd name="connsiteX3" fmla="*/ 11562000 w 12193200"/>
                <a:gd name="connsiteY3" fmla="*/ 622800 h 6858000"/>
                <a:gd name="connsiteX4" fmla="*/ 0 w 12193200"/>
                <a:gd name="connsiteY4" fmla="*/ 0 h 6858000"/>
                <a:gd name="connsiteX5" fmla="*/ 12193200 w 12193200"/>
                <a:gd name="connsiteY5" fmla="*/ 0 h 6858000"/>
                <a:gd name="connsiteX6" fmla="*/ 12193200 w 12193200"/>
                <a:gd name="connsiteY6" fmla="*/ 622800 h 6858000"/>
                <a:gd name="connsiteX7" fmla="*/ 12192000 w 12193200"/>
                <a:gd name="connsiteY7" fmla="*/ 622800 h 6858000"/>
                <a:gd name="connsiteX8" fmla="*/ 12192000 w 12193200"/>
                <a:gd name="connsiteY8" fmla="*/ 6160597 h 6858000"/>
                <a:gd name="connsiteX9" fmla="*/ 12193200 w 12193200"/>
                <a:gd name="connsiteY9" fmla="*/ 6160597 h 6858000"/>
                <a:gd name="connsiteX10" fmla="*/ 12193200 w 12193200"/>
                <a:gd name="connsiteY10" fmla="*/ 6858000 h 6858000"/>
                <a:gd name="connsiteX11" fmla="*/ 12192000 w 12193200"/>
                <a:gd name="connsiteY11" fmla="*/ 6858000 h 6858000"/>
                <a:gd name="connsiteX12" fmla="*/ 11562000 w 12193200"/>
                <a:gd name="connsiteY12" fmla="*/ 6858000 h 6858000"/>
                <a:gd name="connsiteX13" fmla="*/ 630001 w 12193200"/>
                <a:gd name="connsiteY13" fmla="*/ 6858000 h 6858000"/>
                <a:gd name="connsiteX14" fmla="*/ 1 w 12193200"/>
                <a:gd name="connsiteY14" fmla="*/ 6858000 h 6858000"/>
                <a:gd name="connsiteX15" fmla="*/ 1 w 12193200"/>
                <a:gd name="connsiteY15" fmla="*/ 6160597 h 6858000"/>
                <a:gd name="connsiteX16" fmla="*/ 1 w 12193200"/>
                <a:gd name="connsiteY16" fmla="*/ 622800 h 6858000"/>
                <a:gd name="connsiteX17" fmla="*/ 0 w 12193200"/>
                <a:gd name="connsiteY17" fmla="*/ 6228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193200" h="6858000">
                  <a:moveTo>
                    <a:pt x="630001" y="622800"/>
                  </a:moveTo>
                  <a:lnTo>
                    <a:pt x="630001" y="6160597"/>
                  </a:lnTo>
                  <a:lnTo>
                    <a:pt x="11562000" y="6160597"/>
                  </a:lnTo>
                  <a:lnTo>
                    <a:pt x="11562000" y="622800"/>
                  </a:lnTo>
                  <a:close/>
                  <a:moveTo>
                    <a:pt x="0" y="0"/>
                  </a:moveTo>
                  <a:lnTo>
                    <a:pt x="12193200" y="0"/>
                  </a:lnTo>
                  <a:lnTo>
                    <a:pt x="12193200" y="622800"/>
                  </a:lnTo>
                  <a:lnTo>
                    <a:pt x="12192000" y="622800"/>
                  </a:lnTo>
                  <a:lnTo>
                    <a:pt x="12192000" y="6160597"/>
                  </a:lnTo>
                  <a:lnTo>
                    <a:pt x="12193200" y="6160597"/>
                  </a:lnTo>
                  <a:lnTo>
                    <a:pt x="12193200" y="6858000"/>
                  </a:lnTo>
                  <a:lnTo>
                    <a:pt x="12192000" y="6858000"/>
                  </a:lnTo>
                  <a:lnTo>
                    <a:pt x="11562000" y="6858000"/>
                  </a:lnTo>
                  <a:lnTo>
                    <a:pt x="630001" y="6858000"/>
                  </a:lnTo>
                  <a:lnTo>
                    <a:pt x="1" y="6858000"/>
                  </a:lnTo>
                  <a:lnTo>
                    <a:pt x="1" y="6160597"/>
                  </a:lnTo>
                  <a:lnTo>
                    <a:pt x="1" y="622800"/>
                  </a:lnTo>
                  <a:lnTo>
                    <a:pt x="0" y="622800"/>
                  </a:lnTo>
                  <a:close/>
                </a:path>
              </a:pathLst>
            </a:custGeom>
            <a:solidFill>
              <a:srgbClr val="FFEFEF">
                <a:alpha val="40000"/>
              </a:srgb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solidFill>
                  <a:schemeClr val="tx1"/>
                </a:solidFill>
                <a:latin typeface="+mn-lt"/>
              </a:endParaRPr>
            </a:p>
          </p:txBody>
        </p:sp>
        <p:grpSp>
          <p:nvGrpSpPr>
            <p:cNvPr id="51" name="Baselines / anchors"/>
            <p:cNvGrpSpPr/>
            <p:nvPr userDrawn="1"/>
          </p:nvGrpSpPr>
          <p:grpSpPr>
            <a:xfrm>
              <a:off x="-600" y="622800"/>
              <a:ext cx="12193200" cy="5536800"/>
              <a:chOff x="12623800" y="622800"/>
              <a:chExt cx="11176000" cy="5536800"/>
            </a:xfrm>
          </p:grpSpPr>
          <p:cxnSp>
            <p:nvCxnSpPr>
              <p:cNvPr id="77" name="Straight Connector 76"/>
              <p:cNvCxnSpPr/>
              <p:nvPr/>
            </p:nvCxnSpPr>
            <p:spPr>
              <a:xfrm>
                <a:off x="12623800" y="6228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p:nvCxnSpPr>
            <p:spPr>
              <a:xfrm>
                <a:off x="12623800" y="91421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a:off x="12623800" y="120562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a:off x="12623800" y="1497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p:nvCxnSpPr>
            <p:spPr>
              <a:xfrm>
                <a:off x="12623800" y="178844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p:nvCxnSpPr>
            <p:spPr>
              <a:xfrm>
                <a:off x="12623800" y="207985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p:nvCxnSpPr>
            <p:spPr>
              <a:xfrm>
                <a:off x="12623800" y="237126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4" name="Straight Connector 83"/>
              <p:cNvCxnSpPr/>
              <p:nvPr/>
            </p:nvCxnSpPr>
            <p:spPr>
              <a:xfrm>
                <a:off x="12623800" y="266267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5" name="Straight Connector 84"/>
              <p:cNvCxnSpPr/>
              <p:nvPr/>
            </p:nvCxnSpPr>
            <p:spPr>
              <a:xfrm>
                <a:off x="12623800" y="295408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6" name="Straight Connector 85"/>
              <p:cNvCxnSpPr/>
              <p:nvPr/>
            </p:nvCxnSpPr>
            <p:spPr>
              <a:xfrm>
                <a:off x="12623800" y="3245499"/>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7" name="Straight Connector 86"/>
              <p:cNvCxnSpPr/>
              <p:nvPr/>
            </p:nvCxnSpPr>
            <p:spPr>
              <a:xfrm>
                <a:off x="12623800" y="353691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8" name="Straight Connector 87"/>
              <p:cNvCxnSpPr/>
              <p:nvPr/>
            </p:nvCxnSpPr>
            <p:spPr>
              <a:xfrm>
                <a:off x="12623800" y="3828321"/>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89" name="Straight Connector 88"/>
              <p:cNvCxnSpPr/>
              <p:nvPr/>
            </p:nvCxnSpPr>
            <p:spPr>
              <a:xfrm>
                <a:off x="12623800" y="4119732"/>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0" name="Straight Connector 89"/>
              <p:cNvCxnSpPr/>
              <p:nvPr/>
            </p:nvCxnSpPr>
            <p:spPr>
              <a:xfrm>
                <a:off x="12623800" y="4411143"/>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1" name="Straight Connector 90"/>
              <p:cNvCxnSpPr/>
              <p:nvPr/>
            </p:nvCxnSpPr>
            <p:spPr>
              <a:xfrm>
                <a:off x="12623800" y="4702554"/>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p:nvPr/>
            </p:nvCxnSpPr>
            <p:spPr>
              <a:xfrm>
                <a:off x="12623800" y="4993965"/>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4" name="Straight Connector 133"/>
              <p:cNvCxnSpPr/>
              <p:nvPr/>
            </p:nvCxnSpPr>
            <p:spPr>
              <a:xfrm>
                <a:off x="12623800" y="5285376"/>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5" name="Straight Connector 134"/>
              <p:cNvCxnSpPr/>
              <p:nvPr/>
            </p:nvCxnSpPr>
            <p:spPr>
              <a:xfrm>
                <a:off x="12623800" y="5576787"/>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6" name="Straight Connector 135"/>
              <p:cNvCxnSpPr/>
              <p:nvPr/>
            </p:nvCxnSpPr>
            <p:spPr>
              <a:xfrm>
                <a:off x="12623800" y="5868198"/>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cxnSp>
            <p:nvCxnSpPr>
              <p:cNvPr id="137" name="Straight Connector 136"/>
              <p:cNvCxnSpPr/>
              <p:nvPr/>
            </p:nvCxnSpPr>
            <p:spPr>
              <a:xfrm>
                <a:off x="12623800" y="6159600"/>
                <a:ext cx="11176000" cy="0"/>
              </a:xfrm>
              <a:prstGeom prst="line">
                <a:avLst/>
              </a:prstGeom>
              <a:ln w="9525">
                <a:solidFill>
                  <a:srgbClr val="30C1D7">
                    <a:alpha val="40000"/>
                  </a:srgbClr>
                </a:solidFill>
                <a:miter lim="800000"/>
              </a:ln>
            </p:spPr>
            <p:style>
              <a:lnRef idx="1">
                <a:schemeClr val="accent1"/>
              </a:lnRef>
              <a:fillRef idx="0">
                <a:schemeClr val="accent1"/>
              </a:fillRef>
              <a:effectRef idx="0">
                <a:schemeClr val="accent1"/>
              </a:effectRef>
              <a:fontRef idx="minor">
                <a:schemeClr val="tx1"/>
              </a:fontRef>
            </p:style>
          </p:cxnSp>
        </p:grpSp>
        <p:grpSp>
          <p:nvGrpSpPr>
            <p:cNvPr id="52" name="Gutter space"/>
            <p:cNvGrpSpPr/>
            <p:nvPr userDrawn="1"/>
          </p:nvGrpSpPr>
          <p:grpSpPr>
            <a:xfrm>
              <a:off x="1277000" y="623550"/>
              <a:ext cx="9638000" cy="5537047"/>
              <a:chOff x="1277000" y="623550"/>
              <a:chExt cx="9638000" cy="5537047"/>
            </a:xfrm>
          </p:grpSpPr>
          <p:sp>
            <p:nvSpPr>
              <p:cNvPr id="66" name="Rectangle 34"/>
              <p:cNvSpPr>
                <a:spLocks noChangeArrowheads="1"/>
              </p:cNvSpPr>
              <p:nvPr/>
            </p:nvSpPr>
            <p:spPr bwMode="auto">
              <a:xfrm>
                <a:off x="688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7" name="Rectangle 35"/>
              <p:cNvSpPr>
                <a:spLocks noChangeArrowheads="1"/>
              </p:cNvSpPr>
              <p:nvPr/>
            </p:nvSpPr>
            <p:spPr bwMode="auto">
              <a:xfrm>
                <a:off x="875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8" name="Rectangle 36"/>
              <p:cNvSpPr>
                <a:spLocks noChangeArrowheads="1"/>
              </p:cNvSpPr>
              <p:nvPr/>
            </p:nvSpPr>
            <p:spPr bwMode="auto">
              <a:xfrm>
                <a:off x="782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9" name="Rectangle 37"/>
              <p:cNvSpPr>
                <a:spLocks noChangeArrowheads="1"/>
              </p:cNvSpPr>
              <p:nvPr/>
            </p:nvSpPr>
            <p:spPr bwMode="auto">
              <a:xfrm>
                <a:off x="969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0" name="Rectangle 38"/>
              <p:cNvSpPr>
                <a:spLocks noChangeArrowheads="1"/>
              </p:cNvSpPr>
              <p:nvPr/>
            </p:nvSpPr>
            <p:spPr bwMode="auto">
              <a:xfrm>
                <a:off x="1062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1" name="Rectangle 39"/>
              <p:cNvSpPr>
                <a:spLocks noChangeArrowheads="1"/>
              </p:cNvSpPr>
              <p:nvPr/>
            </p:nvSpPr>
            <p:spPr bwMode="auto">
              <a:xfrm>
                <a:off x="595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2" name="Rectangle 40"/>
              <p:cNvSpPr>
                <a:spLocks noChangeArrowheads="1"/>
              </p:cNvSpPr>
              <p:nvPr/>
            </p:nvSpPr>
            <p:spPr bwMode="auto">
              <a:xfrm>
                <a:off x="127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3" name="Rectangle 41"/>
              <p:cNvSpPr>
                <a:spLocks noChangeArrowheads="1"/>
              </p:cNvSpPr>
              <p:nvPr/>
            </p:nvSpPr>
            <p:spPr bwMode="auto">
              <a:xfrm>
                <a:off x="221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4" name="Rectangle 42"/>
              <p:cNvSpPr>
                <a:spLocks noChangeArrowheads="1"/>
              </p:cNvSpPr>
              <p:nvPr/>
            </p:nvSpPr>
            <p:spPr bwMode="auto">
              <a:xfrm>
                <a:off x="314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5" name="Rectangle 43"/>
              <p:cNvSpPr>
                <a:spLocks noChangeArrowheads="1"/>
              </p:cNvSpPr>
              <p:nvPr/>
            </p:nvSpPr>
            <p:spPr bwMode="auto">
              <a:xfrm>
                <a:off x="4082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76" name="Rectangle 44"/>
              <p:cNvSpPr>
                <a:spLocks noChangeArrowheads="1"/>
              </p:cNvSpPr>
              <p:nvPr/>
            </p:nvSpPr>
            <p:spPr bwMode="auto">
              <a:xfrm>
                <a:off x="5017000" y="623550"/>
                <a:ext cx="288000" cy="5537047"/>
              </a:xfrm>
              <a:prstGeom prst="rect">
                <a:avLst/>
              </a:prstGeom>
              <a:solidFill>
                <a:schemeClr val="accent5">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sp>
          <p:nvSpPr>
            <p:cNvPr id="53" name="Slide edges"/>
            <p:cNvSpPr>
              <a:spLocks/>
            </p:cNvSpPr>
            <p:nvPr/>
          </p:nvSpPr>
          <p:spPr bwMode="auto">
            <a:xfrm>
              <a:off x="-600" y="0"/>
              <a:ext cx="12193200" cy="6858000"/>
            </a:xfrm>
            <a:custGeom>
              <a:avLst/>
              <a:gdLst>
                <a:gd name="T0" fmla="*/ 6024 w 6026"/>
                <a:gd name="T1" fmla="*/ 3394 h 3396"/>
                <a:gd name="T2" fmla="*/ 6024 w 6026"/>
                <a:gd name="T3" fmla="*/ 3391 h 3396"/>
                <a:gd name="T4" fmla="*/ 5 w 6026"/>
                <a:gd name="T5" fmla="*/ 3391 h 3396"/>
                <a:gd name="T6" fmla="*/ 5 w 6026"/>
                <a:gd name="T7" fmla="*/ 5 h 3396"/>
                <a:gd name="T8" fmla="*/ 6021 w 6026"/>
                <a:gd name="T9" fmla="*/ 5 h 3396"/>
                <a:gd name="T10" fmla="*/ 6021 w 6026"/>
                <a:gd name="T11" fmla="*/ 3394 h 3396"/>
                <a:gd name="T12" fmla="*/ 6024 w 6026"/>
                <a:gd name="T13" fmla="*/ 3394 h 3396"/>
                <a:gd name="T14" fmla="*/ 6024 w 6026"/>
                <a:gd name="T15" fmla="*/ 3391 h 3396"/>
                <a:gd name="T16" fmla="*/ 6024 w 6026"/>
                <a:gd name="T17" fmla="*/ 3394 h 3396"/>
                <a:gd name="T18" fmla="*/ 6026 w 6026"/>
                <a:gd name="T19" fmla="*/ 3394 h 3396"/>
                <a:gd name="T20" fmla="*/ 6026 w 6026"/>
                <a:gd name="T21" fmla="*/ 0 h 3396"/>
                <a:gd name="T22" fmla="*/ 0 w 6026"/>
                <a:gd name="T23" fmla="*/ 0 h 3396"/>
                <a:gd name="T24" fmla="*/ 0 w 6026"/>
                <a:gd name="T25" fmla="*/ 3396 h 3396"/>
                <a:gd name="T26" fmla="*/ 6026 w 6026"/>
                <a:gd name="T27" fmla="*/ 3396 h 3396"/>
                <a:gd name="T28" fmla="*/ 6026 w 6026"/>
                <a:gd name="T29" fmla="*/ 3394 h 3396"/>
                <a:gd name="T30" fmla="*/ 6024 w 6026"/>
                <a:gd name="T31" fmla="*/ 3394 h 3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026" h="3396">
                  <a:moveTo>
                    <a:pt x="6024" y="3394"/>
                  </a:moveTo>
                  <a:lnTo>
                    <a:pt x="6024" y="3391"/>
                  </a:lnTo>
                  <a:lnTo>
                    <a:pt x="5" y="3391"/>
                  </a:lnTo>
                  <a:lnTo>
                    <a:pt x="5" y="5"/>
                  </a:lnTo>
                  <a:lnTo>
                    <a:pt x="6021" y="5"/>
                  </a:lnTo>
                  <a:lnTo>
                    <a:pt x="6021" y="3394"/>
                  </a:lnTo>
                  <a:lnTo>
                    <a:pt x="6024" y="3394"/>
                  </a:lnTo>
                  <a:lnTo>
                    <a:pt x="6024" y="3391"/>
                  </a:lnTo>
                  <a:lnTo>
                    <a:pt x="6024" y="3394"/>
                  </a:lnTo>
                  <a:lnTo>
                    <a:pt x="6026" y="3394"/>
                  </a:lnTo>
                  <a:lnTo>
                    <a:pt x="6026" y="0"/>
                  </a:lnTo>
                  <a:lnTo>
                    <a:pt x="0" y="0"/>
                  </a:lnTo>
                  <a:lnTo>
                    <a:pt x="0" y="3396"/>
                  </a:lnTo>
                  <a:lnTo>
                    <a:pt x="6026" y="3396"/>
                  </a:lnTo>
                  <a:lnTo>
                    <a:pt x="6026" y="3394"/>
                  </a:lnTo>
                  <a:lnTo>
                    <a:pt x="6024" y="3394"/>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575757"/>
                </a:solidFill>
                <a:effectLst/>
                <a:uLnTx/>
                <a:uFillTx/>
                <a:latin typeface="+mn-lt"/>
                <a:ea typeface="+mn-ea"/>
                <a:cs typeface="+mn-cs"/>
              </a:endParaRPr>
            </a:p>
          </p:txBody>
        </p:sp>
        <p:sp>
          <p:nvSpPr>
            <p:cNvPr id="54" name="Footnote measure"/>
            <p:cNvSpPr>
              <a:spLocks noChangeArrowheads="1"/>
            </p:cNvSpPr>
            <p:nvPr/>
          </p:nvSpPr>
          <p:spPr bwMode="auto">
            <a:xfrm>
              <a:off x="629400" y="6159600"/>
              <a:ext cx="10933200" cy="378584"/>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57" name="Whitespace measure"/>
            <p:cNvSpPr>
              <a:spLocks noChangeArrowheads="1"/>
            </p:cNvSpPr>
            <p:nvPr/>
          </p:nvSpPr>
          <p:spPr bwMode="auto">
            <a:xfrm>
              <a:off x="629400" y="1497600"/>
              <a:ext cx="10932229" cy="583200"/>
            </a:xfrm>
            <a:prstGeom prst="rect">
              <a:avLst/>
            </a:prstGeom>
            <a:solidFill>
              <a:schemeClr val="accent3">
                <a:alpha val="15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nvGrpSpPr>
            <p:cNvPr id="58" name="Five column measure"/>
            <p:cNvGrpSpPr/>
            <p:nvPr userDrawn="1"/>
          </p:nvGrpSpPr>
          <p:grpSpPr>
            <a:xfrm>
              <a:off x="629400" y="5975122"/>
              <a:ext cx="10933200" cy="79536"/>
              <a:chOff x="629400" y="5975122"/>
              <a:chExt cx="10933200" cy="79536"/>
            </a:xfrm>
          </p:grpSpPr>
          <p:sp>
            <p:nvSpPr>
              <p:cNvPr id="61" name="Rectangle 5"/>
              <p:cNvSpPr>
                <a:spLocks noChangeArrowheads="1"/>
              </p:cNvSpPr>
              <p:nvPr/>
            </p:nvSpPr>
            <p:spPr bwMode="auto">
              <a:xfrm>
                <a:off x="2880128" y="5975122"/>
                <a:ext cx="1930288"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2" name="Rectangle 7"/>
              <p:cNvSpPr>
                <a:spLocks noChangeArrowheads="1"/>
              </p:cNvSpPr>
              <p:nvPr/>
            </p:nvSpPr>
            <p:spPr bwMode="auto">
              <a:xfrm>
                <a:off x="9626194"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3" name="Rectangle 9"/>
              <p:cNvSpPr>
                <a:spLocks noChangeArrowheads="1"/>
              </p:cNvSpPr>
              <p:nvPr/>
            </p:nvSpPr>
            <p:spPr bwMode="auto">
              <a:xfrm>
                <a:off x="7372407" y="5975122"/>
                <a:ext cx="1936406"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4" name="Rectangle 11"/>
              <p:cNvSpPr>
                <a:spLocks noChangeArrowheads="1"/>
              </p:cNvSpPr>
              <p:nvPr/>
            </p:nvSpPr>
            <p:spPr bwMode="auto">
              <a:xfrm>
                <a:off x="5127797" y="5975122"/>
                <a:ext cx="1927229"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sp>
            <p:nvSpPr>
              <p:cNvPr id="65" name="Rectangle 13"/>
              <p:cNvSpPr>
                <a:spLocks noChangeArrowheads="1"/>
              </p:cNvSpPr>
              <p:nvPr/>
            </p:nvSpPr>
            <p:spPr bwMode="auto">
              <a:xfrm>
                <a:off x="629400" y="5975122"/>
                <a:ext cx="1933347" cy="79536"/>
              </a:xfrm>
              <a:prstGeom prst="rect">
                <a:avLst/>
              </a:prstGeom>
              <a:solidFill>
                <a:schemeClr val="accent5">
                  <a:alpha val="10000"/>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dirty="0">
                  <a:latin typeface="+mn-lt"/>
                </a:endParaRPr>
              </a:p>
            </p:txBody>
          </p:sp>
        </p:grpSp>
        <p:sp>
          <p:nvSpPr>
            <p:cNvPr id="59" name="Live area"/>
            <p:cNvSpPr/>
            <p:nvPr/>
          </p:nvSpPr>
          <p:spPr>
            <a:xfrm>
              <a:off x="629400" y="2080801"/>
              <a:ext cx="10933200" cy="4078800"/>
            </a:xfrm>
            <a:custGeom>
              <a:avLst/>
              <a:gdLst>
                <a:gd name="connsiteX0" fmla="*/ 0 w 10931999"/>
                <a:gd name="connsiteY0" fmla="*/ 0 h 5537797"/>
                <a:gd name="connsiteX1" fmla="*/ 10931999 w 10931999"/>
                <a:gd name="connsiteY1" fmla="*/ 0 h 5537797"/>
                <a:gd name="connsiteX2" fmla="*/ 10931999 w 10931999"/>
                <a:gd name="connsiteY2" fmla="*/ 5537797 h 5537797"/>
                <a:gd name="connsiteX3" fmla="*/ 0 w 10931999"/>
                <a:gd name="connsiteY3" fmla="*/ 5537797 h 5537797"/>
              </a:gdLst>
              <a:ahLst/>
              <a:cxnLst>
                <a:cxn ang="0">
                  <a:pos x="connsiteX0" y="connsiteY0"/>
                </a:cxn>
                <a:cxn ang="0">
                  <a:pos x="connsiteX1" y="connsiteY1"/>
                </a:cxn>
                <a:cxn ang="0">
                  <a:pos x="connsiteX2" y="connsiteY2"/>
                </a:cxn>
                <a:cxn ang="0">
                  <a:pos x="connsiteX3" y="connsiteY3"/>
                </a:cxn>
              </a:cxnLst>
              <a:rect l="l" t="t" r="r" b="b"/>
              <a:pathLst>
                <a:path w="10931999" h="5537797">
                  <a:moveTo>
                    <a:pt x="0" y="0"/>
                  </a:moveTo>
                  <a:lnTo>
                    <a:pt x="10931999" y="0"/>
                  </a:lnTo>
                  <a:lnTo>
                    <a:pt x="10931999" y="5537797"/>
                  </a:lnTo>
                  <a:lnTo>
                    <a:pt x="0" y="5537797"/>
                  </a:lnTo>
                  <a:close/>
                </a:path>
              </a:pathLst>
            </a:custGeom>
            <a:noFill/>
            <a:ln w="9525">
              <a:solidFill>
                <a:srgbClr val="E71C57">
                  <a:alpha val="35000"/>
                </a:srgb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nSpc>
                  <a:spcPct val="90000"/>
                </a:lnSpc>
                <a:spcAft>
                  <a:spcPts val="1000"/>
                </a:spcAft>
              </a:pPr>
              <a:endParaRPr lang="en-US" sz="1200" dirty="0">
                <a:solidFill>
                  <a:schemeClr val="bg1"/>
                </a:solidFill>
                <a:latin typeface="+mn-lt"/>
              </a:endParaRPr>
            </a:p>
          </p:txBody>
        </p:sp>
        <p:sp>
          <p:nvSpPr>
            <p:cNvPr id="60" name="Footnote example"/>
            <p:cNvSpPr txBox="1"/>
            <p:nvPr/>
          </p:nvSpPr>
          <p:spPr>
            <a:xfrm>
              <a:off x="630000" y="6144442"/>
              <a:ext cx="9030914" cy="415498"/>
            </a:xfrm>
            <a:prstGeom prst="rect">
              <a:avLst/>
            </a:prstGeom>
            <a:noFill/>
          </p:spPr>
          <p:txBody>
            <a:bodyPr wrap="square" lIns="0" tIns="0" rIns="0" bIns="0" rtlCol="0" anchor="b">
              <a:spAutoFit/>
            </a:bodyPr>
            <a:lstStyle/>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1. xxxx  2. xxxx  3. List footnotes in numerical order. Footnote numbers are not bracketed. Use 10pt font</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Note: Do not put a period at the end of the note or the source</a:t>
              </a:r>
            </a:p>
            <a:p>
              <a:pPr marL="0" marR="0" lvl="0" indent="0" algn="l" defTabSz="914400" rtl="0" eaLnBrk="1" fontAlgn="auto" latinLnBrk="0" hangingPunct="1">
                <a:lnSpc>
                  <a:spcPct val="9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lumMod val="50000"/>
                    </a:schemeClr>
                  </a:solidFill>
                  <a:effectLst/>
                  <a:uLnTx/>
                  <a:uFillTx/>
                  <a:latin typeface="+mn-lt"/>
                  <a:ea typeface="+mn-ea"/>
                  <a:cs typeface="+mn-cs"/>
                  <a:sym typeface="Trebuchet MS" panose="020B0603020202020204" pitchFamily="34" charset="0"/>
                </a:rPr>
                <a:t>Source: Include a source for every chart that you use. Separate sources with a semicolon; BCG-related sources go at the end</a:t>
              </a:r>
            </a:p>
          </p:txBody>
        </p:sp>
      </p:grpSp>
      <p:sp>
        <p:nvSpPr>
          <p:cNvPr id="2" name="Date Placeholder 1"/>
          <p:cNvSpPr>
            <a:spLocks noGrp="1"/>
          </p:cNvSpPr>
          <p:nvPr>
            <p:ph type="dt" sz="half" idx="10"/>
          </p:nvPr>
        </p:nvSpPr>
        <p:spPr/>
        <p:txBody>
          <a:bodyPr/>
          <a:lstStyle>
            <a:lvl1pPr>
              <a:defRPr>
                <a:solidFill>
                  <a:schemeClr val="bg1">
                    <a:lumMod val="50000"/>
                  </a:schemeClr>
                </a:solidFill>
                <a:latin typeface="+mn-lt"/>
                <a:sym typeface="Trebuchet MS" panose="020B0603020202020204" pitchFamily="34" charset="0"/>
              </a:defRPr>
            </a:lvl1pPr>
          </a:lstStyle>
          <a:p>
            <a:endParaRPr lang="en-US" dirty="0"/>
          </a:p>
        </p:txBody>
      </p:sp>
      <p:sp>
        <p:nvSpPr>
          <p:cNvPr id="56" name="Copyright"/>
          <p:cNvSpPr txBox="1"/>
          <p:nvPr userDrawn="1"/>
        </p:nvSpPr>
        <p:spPr>
          <a:xfrm rot="16200000">
            <a:off x="9486900" y="3921600"/>
            <a:ext cx="5133975" cy="98745"/>
          </a:xfrm>
          <a:prstGeom prst="rect">
            <a:avLst/>
          </a:prstGeom>
          <a:noFill/>
        </p:spPr>
        <p:txBody>
          <a:bodyPr wrap="square" lIns="0" tIns="0" rIns="0" bIns="0" rtlCol="0" anchor="t">
            <a:spAutoFit/>
          </a:bodyPr>
          <a:lstStyle/>
          <a:p>
            <a:pPr>
              <a:lnSpc>
                <a:spcPct val="90000"/>
              </a:lnSpc>
              <a:spcAft>
                <a:spcPts val="600"/>
              </a:spcAft>
            </a:pPr>
            <a:r>
              <a:rPr lang="en-US" sz="700">
                <a:solidFill>
                  <a:schemeClr val="bg1">
                    <a:lumMod val="50000"/>
                  </a:schemeClr>
                </a:solidFill>
                <a:latin typeface="+mn-lt"/>
                <a:sym typeface="Trebuchet MS" panose="020B0603020202020204" pitchFamily="34" charset="0"/>
              </a:rPr>
              <a:t>Copyright © 2020 by Boston Consulting Group. All rights reserved.</a:t>
            </a:r>
            <a:endParaRPr lang="en-US" sz="700" dirty="0">
              <a:solidFill>
                <a:schemeClr val="bg1">
                  <a:lumMod val="50000"/>
                </a:schemeClr>
              </a:solidFill>
              <a:latin typeface="+mn-lt"/>
              <a:sym typeface="Trebuchet MS" panose="020B0603020202020204" pitchFamily="34" charset="0"/>
            </a:endParaRPr>
          </a:p>
        </p:txBody>
      </p:sp>
    </p:spTree>
    <p:extLst>
      <p:ext uri="{BB962C8B-B14F-4D97-AF65-F5344CB8AC3E}">
        <p14:creationId xmlns:p14="http://schemas.microsoft.com/office/powerpoint/2010/main" val="192074951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slideLayout" Target="../slideLayouts/slideLayout66.xml"/><Relationship Id="rId74" Type="http://schemas.openxmlformats.org/officeDocument/2006/relationships/oleObject" Target="../embeddings/oleObject1.bin"/><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vmlDrawing" Target="../drawings/vmlDrawing1.v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75"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tags" Target="../tags/tag2.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 Type="http://schemas.openxmlformats.org/officeDocument/2006/relationships/slideLayout" Target="../slideLayouts/slideLayout7.xml"/><Relationship Id="rId71"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26" Type="http://schemas.openxmlformats.org/officeDocument/2006/relationships/slideLayout" Target="../slideLayouts/slideLayout96.xml"/><Relationship Id="rId21" Type="http://schemas.openxmlformats.org/officeDocument/2006/relationships/slideLayout" Target="../slideLayouts/slideLayout91.xml"/><Relationship Id="rId42" Type="http://schemas.openxmlformats.org/officeDocument/2006/relationships/slideLayout" Target="../slideLayouts/slideLayout112.xml"/><Relationship Id="rId47" Type="http://schemas.openxmlformats.org/officeDocument/2006/relationships/slideLayout" Target="../slideLayouts/slideLayout117.xml"/><Relationship Id="rId63" Type="http://schemas.openxmlformats.org/officeDocument/2006/relationships/slideLayout" Target="../slideLayouts/slideLayout133.xml"/><Relationship Id="rId68" Type="http://schemas.openxmlformats.org/officeDocument/2006/relationships/slideLayout" Target="../slideLayouts/slideLayout138.xml"/><Relationship Id="rId2" Type="http://schemas.openxmlformats.org/officeDocument/2006/relationships/slideLayout" Target="../slideLayouts/slideLayout72.xml"/><Relationship Id="rId16" Type="http://schemas.openxmlformats.org/officeDocument/2006/relationships/slideLayout" Target="../slideLayouts/slideLayout86.xml"/><Relationship Id="rId29" Type="http://schemas.openxmlformats.org/officeDocument/2006/relationships/slideLayout" Target="../slideLayouts/slideLayout99.xml"/><Relationship Id="rId11" Type="http://schemas.openxmlformats.org/officeDocument/2006/relationships/slideLayout" Target="../slideLayouts/slideLayout81.xml"/><Relationship Id="rId24" Type="http://schemas.openxmlformats.org/officeDocument/2006/relationships/slideLayout" Target="../slideLayouts/slideLayout94.xml"/><Relationship Id="rId32" Type="http://schemas.openxmlformats.org/officeDocument/2006/relationships/slideLayout" Target="../slideLayouts/slideLayout102.xml"/><Relationship Id="rId37" Type="http://schemas.openxmlformats.org/officeDocument/2006/relationships/slideLayout" Target="../slideLayouts/slideLayout107.xml"/><Relationship Id="rId40" Type="http://schemas.openxmlformats.org/officeDocument/2006/relationships/slideLayout" Target="../slideLayouts/slideLayout110.xml"/><Relationship Id="rId45" Type="http://schemas.openxmlformats.org/officeDocument/2006/relationships/slideLayout" Target="../slideLayouts/slideLayout115.xml"/><Relationship Id="rId53" Type="http://schemas.openxmlformats.org/officeDocument/2006/relationships/slideLayout" Target="../slideLayouts/slideLayout123.xml"/><Relationship Id="rId58" Type="http://schemas.openxmlformats.org/officeDocument/2006/relationships/slideLayout" Target="../slideLayouts/slideLayout128.xml"/><Relationship Id="rId66" Type="http://schemas.openxmlformats.org/officeDocument/2006/relationships/slideLayout" Target="../slideLayouts/slideLayout136.xml"/><Relationship Id="rId5" Type="http://schemas.openxmlformats.org/officeDocument/2006/relationships/slideLayout" Target="../slideLayouts/slideLayout75.xml"/><Relationship Id="rId61" Type="http://schemas.openxmlformats.org/officeDocument/2006/relationships/slideLayout" Target="../slideLayouts/slideLayout131.xml"/><Relationship Id="rId19" Type="http://schemas.openxmlformats.org/officeDocument/2006/relationships/slideLayout" Target="../slideLayouts/slideLayout89.xml"/><Relationship Id="rId14" Type="http://schemas.openxmlformats.org/officeDocument/2006/relationships/slideLayout" Target="../slideLayouts/slideLayout84.xml"/><Relationship Id="rId22" Type="http://schemas.openxmlformats.org/officeDocument/2006/relationships/slideLayout" Target="../slideLayouts/slideLayout92.xml"/><Relationship Id="rId27" Type="http://schemas.openxmlformats.org/officeDocument/2006/relationships/slideLayout" Target="../slideLayouts/slideLayout97.xml"/><Relationship Id="rId30" Type="http://schemas.openxmlformats.org/officeDocument/2006/relationships/slideLayout" Target="../slideLayouts/slideLayout100.xml"/><Relationship Id="rId35" Type="http://schemas.openxmlformats.org/officeDocument/2006/relationships/slideLayout" Target="../slideLayouts/slideLayout105.xml"/><Relationship Id="rId43" Type="http://schemas.openxmlformats.org/officeDocument/2006/relationships/slideLayout" Target="../slideLayouts/slideLayout113.xml"/><Relationship Id="rId48" Type="http://schemas.openxmlformats.org/officeDocument/2006/relationships/slideLayout" Target="../slideLayouts/slideLayout118.xml"/><Relationship Id="rId56" Type="http://schemas.openxmlformats.org/officeDocument/2006/relationships/slideLayout" Target="../slideLayouts/slideLayout126.xml"/><Relationship Id="rId64" Type="http://schemas.openxmlformats.org/officeDocument/2006/relationships/slideLayout" Target="../slideLayouts/slideLayout134.xml"/><Relationship Id="rId69" Type="http://schemas.openxmlformats.org/officeDocument/2006/relationships/theme" Target="../theme/theme2.xml"/><Relationship Id="rId8" Type="http://schemas.openxmlformats.org/officeDocument/2006/relationships/slideLayout" Target="../slideLayouts/slideLayout78.xml"/><Relationship Id="rId51" Type="http://schemas.openxmlformats.org/officeDocument/2006/relationships/slideLayout" Target="../slideLayouts/slideLayout121.xml"/><Relationship Id="rId72" Type="http://schemas.openxmlformats.org/officeDocument/2006/relationships/oleObject" Target="../embeddings/oleObject21.bin"/><Relationship Id="rId3" Type="http://schemas.openxmlformats.org/officeDocument/2006/relationships/slideLayout" Target="../slideLayouts/slideLayout73.xml"/><Relationship Id="rId12" Type="http://schemas.openxmlformats.org/officeDocument/2006/relationships/slideLayout" Target="../slideLayouts/slideLayout82.xml"/><Relationship Id="rId17" Type="http://schemas.openxmlformats.org/officeDocument/2006/relationships/slideLayout" Target="../slideLayouts/slideLayout87.xml"/><Relationship Id="rId25" Type="http://schemas.openxmlformats.org/officeDocument/2006/relationships/slideLayout" Target="../slideLayouts/slideLayout95.xml"/><Relationship Id="rId33" Type="http://schemas.openxmlformats.org/officeDocument/2006/relationships/slideLayout" Target="../slideLayouts/slideLayout103.xml"/><Relationship Id="rId38" Type="http://schemas.openxmlformats.org/officeDocument/2006/relationships/slideLayout" Target="../slideLayouts/slideLayout108.xml"/><Relationship Id="rId46" Type="http://schemas.openxmlformats.org/officeDocument/2006/relationships/slideLayout" Target="../slideLayouts/slideLayout116.xml"/><Relationship Id="rId59" Type="http://schemas.openxmlformats.org/officeDocument/2006/relationships/slideLayout" Target="../slideLayouts/slideLayout129.xml"/><Relationship Id="rId67" Type="http://schemas.openxmlformats.org/officeDocument/2006/relationships/slideLayout" Target="../slideLayouts/slideLayout137.xml"/><Relationship Id="rId20" Type="http://schemas.openxmlformats.org/officeDocument/2006/relationships/slideLayout" Target="../slideLayouts/slideLayout90.xml"/><Relationship Id="rId41" Type="http://schemas.openxmlformats.org/officeDocument/2006/relationships/slideLayout" Target="../slideLayouts/slideLayout111.xml"/><Relationship Id="rId54" Type="http://schemas.openxmlformats.org/officeDocument/2006/relationships/slideLayout" Target="../slideLayouts/slideLayout124.xml"/><Relationship Id="rId62" Type="http://schemas.openxmlformats.org/officeDocument/2006/relationships/slideLayout" Target="../slideLayouts/slideLayout132.xml"/><Relationship Id="rId70" Type="http://schemas.openxmlformats.org/officeDocument/2006/relationships/vmlDrawing" Target="../drawings/vmlDrawing21.vml"/><Relationship Id="rId1" Type="http://schemas.openxmlformats.org/officeDocument/2006/relationships/slideLayout" Target="../slideLayouts/slideLayout71.xml"/><Relationship Id="rId6" Type="http://schemas.openxmlformats.org/officeDocument/2006/relationships/slideLayout" Target="../slideLayouts/slideLayout76.xml"/><Relationship Id="rId15" Type="http://schemas.openxmlformats.org/officeDocument/2006/relationships/slideLayout" Target="../slideLayouts/slideLayout85.xml"/><Relationship Id="rId23" Type="http://schemas.openxmlformats.org/officeDocument/2006/relationships/slideLayout" Target="../slideLayouts/slideLayout93.xml"/><Relationship Id="rId28" Type="http://schemas.openxmlformats.org/officeDocument/2006/relationships/slideLayout" Target="../slideLayouts/slideLayout98.xml"/><Relationship Id="rId36" Type="http://schemas.openxmlformats.org/officeDocument/2006/relationships/slideLayout" Target="../slideLayouts/slideLayout106.xml"/><Relationship Id="rId49" Type="http://schemas.openxmlformats.org/officeDocument/2006/relationships/slideLayout" Target="../slideLayouts/slideLayout119.xml"/><Relationship Id="rId57" Type="http://schemas.openxmlformats.org/officeDocument/2006/relationships/slideLayout" Target="../slideLayouts/slideLayout127.xml"/><Relationship Id="rId10" Type="http://schemas.openxmlformats.org/officeDocument/2006/relationships/slideLayout" Target="../slideLayouts/slideLayout80.xml"/><Relationship Id="rId31" Type="http://schemas.openxmlformats.org/officeDocument/2006/relationships/slideLayout" Target="../slideLayouts/slideLayout101.xml"/><Relationship Id="rId44" Type="http://schemas.openxmlformats.org/officeDocument/2006/relationships/slideLayout" Target="../slideLayouts/slideLayout114.xml"/><Relationship Id="rId52" Type="http://schemas.openxmlformats.org/officeDocument/2006/relationships/slideLayout" Target="../slideLayouts/slideLayout122.xml"/><Relationship Id="rId60" Type="http://schemas.openxmlformats.org/officeDocument/2006/relationships/slideLayout" Target="../slideLayouts/slideLayout130.xml"/><Relationship Id="rId65" Type="http://schemas.openxmlformats.org/officeDocument/2006/relationships/slideLayout" Target="../slideLayouts/slideLayout135.xml"/><Relationship Id="rId73" Type="http://schemas.openxmlformats.org/officeDocument/2006/relationships/image" Target="../media/image1.emf"/><Relationship Id="rId4" Type="http://schemas.openxmlformats.org/officeDocument/2006/relationships/slideLayout" Target="../slideLayouts/slideLayout74.xml"/><Relationship Id="rId9" Type="http://schemas.openxmlformats.org/officeDocument/2006/relationships/slideLayout" Target="../slideLayouts/slideLayout79.xml"/><Relationship Id="rId13" Type="http://schemas.openxmlformats.org/officeDocument/2006/relationships/slideLayout" Target="../slideLayouts/slideLayout83.xml"/><Relationship Id="rId18" Type="http://schemas.openxmlformats.org/officeDocument/2006/relationships/slideLayout" Target="../slideLayouts/slideLayout88.xml"/><Relationship Id="rId39" Type="http://schemas.openxmlformats.org/officeDocument/2006/relationships/slideLayout" Target="../slideLayouts/slideLayout109.xml"/><Relationship Id="rId34" Type="http://schemas.openxmlformats.org/officeDocument/2006/relationships/slideLayout" Target="../slideLayouts/slideLayout104.xml"/><Relationship Id="rId50" Type="http://schemas.openxmlformats.org/officeDocument/2006/relationships/slideLayout" Target="../slideLayouts/slideLayout120.xml"/><Relationship Id="rId55" Type="http://schemas.openxmlformats.org/officeDocument/2006/relationships/slideLayout" Target="../slideLayouts/slideLayout125.xml"/><Relationship Id="rId7" Type="http://schemas.openxmlformats.org/officeDocument/2006/relationships/slideLayout" Target="../slideLayouts/slideLayout77.xml"/><Relationship Id="rId71" Type="http://schemas.openxmlformats.org/officeDocument/2006/relationships/tags" Target="../tags/tag35.xml"/></Relationships>
</file>

<file path=ppt/slideMasters/_rels/slideMaster3.xml.rels><?xml version="1.0" encoding="UTF-8" standalone="yes"?>
<Relationships xmlns="http://schemas.openxmlformats.org/package/2006/relationships"><Relationship Id="rId26" Type="http://schemas.openxmlformats.org/officeDocument/2006/relationships/slideLayout" Target="../slideLayouts/slideLayout164.xml"/><Relationship Id="rId21" Type="http://schemas.openxmlformats.org/officeDocument/2006/relationships/slideLayout" Target="../slideLayouts/slideLayout159.xml"/><Relationship Id="rId42" Type="http://schemas.openxmlformats.org/officeDocument/2006/relationships/slideLayout" Target="../slideLayouts/slideLayout180.xml"/><Relationship Id="rId47" Type="http://schemas.openxmlformats.org/officeDocument/2006/relationships/slideLayout" Target="../slideLayouts/slideLayout185.xml"/><Relationship Id="rId63" Type="http://schemas.openxmlformats.org/officeDocument/2006/relationships/slideLayout" Target="../slideLayouts/slideLayout201.xml"/><Relationship Id="rId68" Type="http://schemas.openxmlformats.org/officeDocument/2006/relationships/slideLayout" Target="../slideLayouts/slideLayout206.xml"/><Relationship Id="rId2" Type="http://schemas.openxmlformats.org/officeDocument/2006/relationships/slideLayout" Target="../slideLayouts/slideLayout140.xml"/><Relationship Id="rId16" Type="http://schemas.openxmlformats.org/officeDocument/2006/relationships/slideLayout" Target="../slideLayouts/slideLayout154.xml"/><Relationship Id="rId29" Type="http://schemas.openxmlformats.org/officeDocument/2006/relationships/slideLayout" Target="../slideLayouts/slideLayout167.xml"/><Relationship Id="rId11" Type="http://schemas.openxmlformats.org/officeDocument/2006/relationships/slideLayout" Target="../slideLayouts/slideLayout149.xml"/><Relationship Id="rId24" Type="http://schemas.openxmlformats.org/officeDocument/2006/relationships/slideLayout" Target="../slideLayouts/slideLayout162.xml"/><Relationship Id="rId32" Type="http://schemas.openxmlformats.org/officeDocument/2006/relationships/slideLayout" Target="../slideLayouts/slideLayout170.xml"/><Relationship Id="rId37" Type="http://schemas.openxmlformats.org/officeDocument/2006/relationships/slideLayout" Target="../slideLayouts/slideLayout175.xml"/><Relationship Id="rId40" Type="http://schemas.openxmlformats.org/officeDocument/2006/relationships/slideLayout" Target="../slideLayouts/slideLayout178.xml"/><Relationship Id="rId45" Type="http://schemas.openxmlformats.org/officeDocument/2006/relationships/slideLayout" Target="../slideLayouts/slideLayout183.xml"/><Relationship Id="rId53" Type="http://schemas.openxmlformats.org/officeDocument/2006/relationships/slideLayout" Target="../slideLayouts/slideLayout191.xml"/><Relationship Id="rId58" Type="http://schemas.openxmlformats.org/officeDocument/2006/relationships/slideLayout" Target="../slideLayouts/slideLayout196.xml"/><Relationship Id="rId66" Type="http://schemas.openxmlformats.org/officeDocument/2006/relationships/slideLayout" Target="../slideLayouts/slideLayout204.xml"/><Relationship Id="rId74" Type="http://schemas.openxmlformats.org/officeDocument/2006/relationships/image" Target="../media/image1.emf"/><Relationship Id="rId5" Type="http://schemas.openxmlformats.org/officeDocument/2006/relationships/slideLayout" Target="../slideLayouts/slideLayout143.xml"/><Relationship Id="rId61" Type="http://schemas.openxmlformats.org/officeDocument/2006/relationships/slideLayout" Target="../slideLayouts/slideLayout199.xml"/><Relationship Id="rId19" Type="http://schemas.openxmlformats.org/officeDocument/2006/relationships/slideLayout" Target="../slideLayouts/slideLayout157.xml"/><Relationship Id="rId14" Type="http://schemas.openxmlformats.org/officeDocument/2006/relationships/slideLayout" Target="../slideLayouts/slideLayout152.xml"/><Relationship Id="rId22" Type="http://schemas.openxmlformats.org/officeDocument/2006/relationships/slideLayout" Target="../slideLayouts/slideLayout160.xml"/><Relationship Id="rId27" Type="http://schemas.openxmlformats.org/officeDocument/2006/relationships/slideLayout" Target="../slideLayouts/slideLayout165.xml"/><Relationship Id="rId30" Type="http://schemas.openxmlformats.org/officeDocument/2006/relationships/slideLayout" Target="../slideLayouts/slideLayout168.xml"/><Relationship Id="rId35" Type="http://schemas.openxmlformats.org/officeDocument/2006/relationships/slideLayout" Target="../slideLayouts/slideLayout173.xml"/><Relationship Id="rId43" Type="http://schemas.openxmlformats.org/officeDocument/2006/relationships/slideLayout" Target="../slideLayouts/slideLayout181.xml"/><Relationship Id="rId48" Type="http://schemas.openxmlformats.org/officeDocument/2006/relationships/slideLayout" Target="../slideLayouts/slideLayout186.xml"/><Relationship Id="rId56" Type="http://schemas.openxmlformats.org/officeDocument/2006/relationships/slideLayout" Target="../slideLayouts/slideLayout194.xml"/><Relationship Id="rId64" Type="http://schemas.openxmlformats.org/officeDocument/2006/relationships/slideLayout" Target="../slideLayouts/slideLayout202.xml"/><Relationship Id="rId69" Type="http://schemas.openxmlformats.org/officeDocument/2006/relationships/slideLayout" Target="../slideLayouts/slideLayout207.xml"/><Relationship Id="rId8" Type="http://schemas.openxmlformats.org/officeDocument/2006/relationships/slideLayout" Target="../slideLayouts/slideLayout146.xml"/><Relationship Id="rId51" Type="http://schemas.openxmlformats.org/officeDocument/2006/relationships/slideLayout" Target="../slideLayouts/slideLayout189.xml"/><Relationship Id="rId72" Type="http://schemas.openxmlformats.org/officeDocument/2006/relationships/tags" Target="../tags/tag66.xml"/><Relationship Id="rId3" Type="http://schemas.openxmlformats.org/officeDocument/2006/relationships/slideLayout" Target="../slideLayouts/slideLayout141.xml"/><Relationship Id="rId12" Type="http://schemas.openxmlformats.org/officeDocument/2006/relationships/slideLayout" Target="../slideLayouts/slideLayout150.xml"/><Relationship Id="rId17" Type="http://schemas.openxmlformats.org/officeDocument/2006/relationships/slideLayout" Target="../slideLayouts/slideLayout155.xml"/><Relationship Id="rId25" Type="http://schemas.openxmlformats.org/officeDocument/2006/relationships/slideLayout" Target="../slideLayouts/slideLayout163.xml"/><Relationship Id="rId33" Type="http://schemas.openxmlformats.org/officeDocument/2006/relationships/slideLayout" Target="../slideLayouts/slideLayout171.xml"/><Relationship Id="rId38" Type="http://schemas.openxmlformats.org/officeDocument/2006/relationships/slideLayout" Target="../slideLayouts/slideLayout176.xml"/><Relationship Id="rId46" Type="http://schemas.openxmlformats.org/officeDocument/2006/relationships/slideLayout" Target="../slideLayouts/slideLayout184.xml"/><Relationship Id="rId59" Type="http://schemas.openxmlformats.org/officeDocument/2006/relationships/slideLayout" Target="../slideLayouts/slideLayout197.xml"/><Relationship Id="rId67" Type="http://schemas.openxmlformats.org/officeDocument/2006/relationships/slideLayout" Target="../slideLayouts/slideLayout205.xml"/><Relationship Id="rId20" Type="http://schemas.openxmlformats.org/officeDocument/2006/relationships/slideLayout" Target="../slideLayouts/slideLayout158.xml"/><Relationship Id="rId41" Type="http://schemas.openxmlformats.org/officeDocument/2006/relationships/slideLayout" Target="../slideLayouts/slideLayout179.xml"/><Relationship Id="rId54" Type="http://schemas.openxmlformats.org/officeDocument/2006/relationships/slideLayout" Target="../slideLayouts/slideLayout192.xml"/><Relationship Id="rId62" Type="http://schemas.openxmlformats.org/officeDocument/2006/relationships/slideLayout" Target="../slideLayouts/slideLayout200.xml"/><Relationship Id="rId70" Type="http://schemas.openxmlformats.org/officeDocument/2006/relationships/theme" Target="../theme/theme3.xml"/><Relationship Id="rId1" Type="http://schemas.openxmlformats.org/officeDocument/2006/relationships/slideLayout" Target="../slideLayouts/slideLayout139.xml"/><Relationship Id="rId6" Type="http://schemas.openxmlformats.org/officeDocument/2006/relationships/slideLayout" Target="../slideLayouts/slideLayout144.xml"/><Relationship Id="rId15" Type="http://schemas.openxmlformats.org/officeDocument/2006/relationships/slideLayout" Target="../slideLayouts/slideLayout153.xml"/><Relationship Id="rId23" Type="http://schemas.openxmlformats.org/officeDocument/2006/relationships/slideLayout" Target="../slideLayouts/slideLayout161.xml"/><Relationship Id="rId28" Type="http://schemas.openxmlformats.org/officeDocument/2006/relationships/slideLayout" Target="../slideLayouts/slideLayout166.xml"/><Relationship Id="rId36" Type="http://schemas.openxmlformats.org/officeDocument/2006/relationships/slideLayout" Target="../slideLayouts/slideLayout174.xml"/><Relationship Id="rId49" Type="http://schemas.openxmlformats.org/officeDocument/2006/relationships/slideLayout" Target="../slideLayouts/slideLayout187.xml"/><Relationship Id="rId57" Type="http://schemas.openxmlformats.org/officeDocument/2006/relationships/slideLayout" Target="../slideLayouts/slideLayout195.xml"/><Relationship Id="rId10" Type="http://schemas.openxmlformats.org/officeDocument/2006/relationships/slideLayout" Target="../slideLayouts/slideLayout148.xml"/><Relationship Id="rId31" Type="http://schemas.openxmlformats.org/officeDocument/2006/relationships/slideLayout" Target="../slideLayouts/slideLayout169.xml"/><Relationship Id="rId44" Type="http://schemas.openxmlformats.org/officeDocument/2006/relationships/slideLayout" Target="../slideLayouts/slideLayout182.xml"/><Relationship Id="rId52" Type="http://schemas.openxmlformats.org/officeDocument/2006/relationships/slideLayout" Target="../slideLayouts/slideLayout190.xml"/><Relationship Id="rId60" Type="http://schemas.openxmlformats.org/officeDocument/2006/relationships/slideLayout" Target="../slideLayouts/slideLayout198.xml"/><Relationship Id="rId65" Type="http://schemas.openxmlformats.org/officeDocument/2006/relationships/slideLayout" Target="../slideLayouts/slideLayout203.xml"/><Relationship Id="rId73" Type="http://schemas.openxmlformats.org/officeDocument/2006/relationships/oleObject" Target="../embeddings/oleObject40.bin"/><Relationship Id="rId4" Type="http://schemas.openxmlformats.org/officeDocument/2006/relationships/slideLayout" Target="../slideLayouts/slideLayout142.xml"/><Relationship Id="rId9" Type="http://schemas.openxmlformats.org/officeDocument/2006/relationships/slideLayout" Target="../slideLayouts/slideLayout147.xml"/><Relationship Id="rId13" Type="http://schemas.openxmlformats.org/officeDocument/2006/relationships/slideLayout" Target="../slideLayouts/slideLayout151.xml"/><Relationship Id="rId18" Type="http://schemas.openxmlformats.org/officeDocument/2006/relationships/slideLayout" Target="../slideLayouts/slideLayout156.xml"/><Relationship Id="rId39" Type="http://schemas.openxmlformats.org/officeDocument/2006/relationships/slideLayout" Target="../slideLayouts/slideLayout177.xml"/><Relationship Id="rId34" Type="http://schemas.openxmlformats.org/officeDocument/2006/relationships/slideLayout" Target="../slideLayouts/slideLayout172.xml"/><Relationship Id="rId50" Type="http://schemas.openxmlformats.org/officeDocument/2006/relationships/slideLayout" Target="../slideLayouts/slideLayout188.xml"/><Relationship Id="rId55" Type="http://schemas.openxmlformats.org/officeDocument/2006/relationships/slideLayout" Target="../slideLayouts/slideLayout193.xml"/><Relationship Id="rId7" Type="http://schemas.openxmlformats.org/officeDocument/2006/relationships/slideLayout" Target="../slideLayouts/slideLayout145.xml"/><Relationship Id="rId71" Type="http://schemas.openxmlformats.org/officeDocument/2006/relationships/vmlDrawing" Target="../drawings/vmlDrawing40.vml"/></Relationships>
</file>

<file path=ppt/slideMasters/_rels/slideMaster4.xml.rels><?xml version="1.0" encoding="UTF-8" standalone="yes"?>
<Relationships xmlns="http://schemas.openxmlformats.org/package/2006/relationships"><Relationship Id="rId26" Type="http://schemas.openxmlformats.org/officeDocument/2006/relationships/slideLayout" Target="../slideLayouts/slideLayout233.xml"/><Relationship Id="rId21" Type="http://schemas.openxmlformats.org/officeDocument/2006/relationships/slideLayout" Target="../slideLayouts/slideLayout228.xml"/><Relationship Id="rId42" Type="http://schemas.openxmlformats.org/officeDocument/2006/relationships/slideLayout" Target="../slideLayouts/slideLayout249.xml"/><Relationship Id="rId47" Type="http://schemas.openxmlformats.org/officeDocument/2006/relationships/slideLayout" Target="../slideLayouts/slideLayout254.xml"/><Relationship Id="rId63" Type="http://schemas.openxmlformats.org/officeDocument/2006/relationships/slideLayout" Target="../slideLayouts/slideLayout270.xml"/><Relationship Id="rId68" Type="http://schemas.openxmlformats.org/officeDocument/2006/relationships/slideLayout" Target="../slideLayouts/slideLayout275.xml"/><Relationship Id="rId2" Type="http://schemas.openxmlformats.org/officeDocument/2006/relationships/slideLayout" Target="../slideLayouts/slideLayout209.xml"/><Relationship Id="rId16" Type="http://schemas.openxmlformats.org/officeDocument/2006/relationships/slideLayout" Target="../slideLayouts/slideLayout223.xml"/><Relationship Id="rId29" Type="http://schemas.openxmlformats.org/officeDocument/2006/relationships/slideLayout" Target="../slideLayouts/slideLayout236.xml"/><Relationship Id="rId11" Type="http://schemas.openxmlformats.org/officeDocument/2006/relationships/slideLayout" Target="../slideLayouts/slideLayout218.xml"/><Relationship Id="rId24" Type="http://schemas.openxmlformats.org/officeDocument/2006/relationships/slideLayout" Target="../slideLayouts/slideLayout231.xml"/><Relationship Id="rId32" Type="http://schemas.openxmlformats.org/officeDocument/2006/relationships/slideLayout" Target="../slideLayouts/slideLayout239.xml"/><Relationship Id="rId37" Type="http://schemas.openxmlformats.org/officeDocument/2006/relationships/slideLayout" Target="../slideLayouts/slideLayout244.xml"/><Relationship Id="rId40" Type="http://schemas.openxmlformats.org/officeDocument/2006/relationships/slideLayout" Target="../slideLayouts/slideLayout247.xml"/><Relationship Id="rId45" Type="http://schemas.openxmlformats.org/officeDocument/2006/relationships/slideLayout" Target="../slideLayouts/slideLayout252.xml"/><Relationship Id="rId53" Type="http://schemas.openxmlformats.org/officeDocument/2006/relationships/slideLayout" Target="../slideLayouts/slideLayout260.xml"/><Relationship Id="rId58" Type="http://schemas.openxmlformats.org/officeDocument/2006/relationships/slideLayout" Target="../slideLayouts/slideLayout265.xml"/><Relationship Id="rId66" Type="http://schemas.openxmlformats.org/officeDocument/2006/relationships/slideLayout" Target="../slideLayouts/slideLayout273.xml"/><Relationship Id="rId74" Type="http://schemas.openxmlformats.org/officeDocument/2006/relationships/image" Target="../media/image1.emf"/><Relationship Id="rId5" Type="http://schemas.openxmlformats.org/officeDocument/2006/relationships/slideLayout" Target="../slideLayouts/slideLayout212.xml"/><Relationship Id="rId61" Type="http://schemas.openxmlformats.org/officeDocument/2006/relationships/slideLayout" Target="../slideLayouts/slideLayout268.xml"/><Relationship Id="rId19" Type="http://schemas.openxmlformats.org/officeDocument/2006/relationships/slideLayout" Target="../slideLayouts/slideLayout226.xml"/><Relationship Id="rId14" Type="http://schemas.openxmlformats.org/officeDocument/2006/relationships/slideLayout" Target="../slideLayouts/slideLayout221.xml"/><Relationship Id="rId22" Type="http://schemas.openxmlformats.org/officeDocument/2006/relationships/slideLayout" Target="../slideLayouts/slideLayout229.xml"/><Relationship Id="rId27" Type="http://schemas.openxmlformats.org/officeDocument/2006/relationships/slideLayout" Target="../slideLayouts/slideLayout234.xml"/><Relationship Id="rId30" Type="http://schemas.openxmlformats.org/officeDocument/2006/relationships/slideLayout" Target="../slideLayouts/slideLayout237.xml"/><Relationship Id="rId35" Type="http://schemas.openxmlformats.org/officeDocument/2006/relationships/slideLayout" Target="../slideLayouts/slideLayout242.xml"/><Relationship Id="rId43" Type="http://schemas.openxmlformats.org/officeDocument/2006/relationships/slideLayout" Target="../slideLayouts/slideLayout250.xml"/><Relationship Id="rId48" Type="http://schemas.openxmlformats.org/officeDocument/2006/relationships/slideLayout" Target="../slideLayouts/slideLayout255.xml"/><Relationship Id="rId56" Type="http://schemas.openxmlformats.org/officeDocument/2006/relationships/slideLayout" Target="../slideLayouts/slideLayout263.xml"/><Relationship Id="rId64" Type="http://schemas.openxmlformats.org/officeDocument/2006/relationships/slideLayout" Target="../slideLayouts/slideLayout271.xml"/><Relationship Id="rId69" Type="http://schemas.openxmlformats.org/officeDocument/2006/relationships/slideLayout" Target="../slideLayouts/slideLayout276.xml"/><Relationship Id="rId8" Type="http://schemas.openxmlformats.org/officeDocument/2006/relationships/slideLayout" Target="../slideLayouts/slideLayout215.xml"/><Relationship Id="rId51" Type="http://schemas.openxmlformats.org/officeDocument/2006/relationships/slideLayout" Target="../slideLayouts/slideLayout258.xml"/><Relationship Id="rId72" Type="http://schemas.openxmlformats.org/officeDocument/2006/relationships/tags" Target="../tags/tag90.xml"/><Relationship Id="rId3" Type="http://schemas.openxmlformats.org/officeDocument/2006/relationships/slideLayout" Target="../slideLayouts/slideLayout210.xml"/><Relationship Id="rId12" Type="http://schemas.openxmlformats.org/officeDocument/2006/relationships/slideLayout" Target="../slideLayouts/slideLayout219.xml"/><Relationship Id="rId17" Type="http://schemas.openxmlformats.org/officeDocument/2006/relationships/slideLayout" Target="../slideLayouts/slideLayout224.xml"/><Relationship Id="rId25" Type="http://schemas.openxmlformats.org/officeDocument/2006/relationships/slideLayout" Target="../slideLayouts/slideLayout232.xml"/><Relationship Id="rId33" Type="http://schemas.openxmlformats.org/officeDocument/2006/relationships/slideLayout" Target="../slideLayouts/slideLayout240.xml"/><Relationship Id="rId38" Type="http://schemas.openxmlformats.org/officeDocument/2006/relationships/slideLayout" Target="../slideLayouts/slideLayout245.xml"/><Relationship Id="rId46" Type="http://schemas.openxmlformats.org/officeDocument/2006/relationships/slideLayout" Target="../slideLayouts/slideLayout253.xml"/><Relationship Id="rId59" Type="http://schemas.openxmlformats.org/officeDocument/2006/relationships/slideLayout" Target="../slideLayouts/slideLayout266.xml"/><Relationship Id="rId67" Type="http://schemas.openxmlformats.org/officeDocument/2006/relationships/slideLayout" Target="../slideLayouts/slideLayout274.xml"/><Relationship Id="rId20" Type="http://schemas.openxmlformats.org/officeDocument/2006/relationships/slideLayout" Target="../slideLayouts/slideLayout227.xml"/><Relationship Id="rId41" Type="http://schemas.openxmlformats.org/officeDocument/2006/relationships/slideLayout" Target="../slideLayouts/slideLayout248.xml"/><Relationship Id="rId54" Type="http://schemas.openxmlformats.org/officeDocument/2006/relationships/slideLayout" Target="../slideLayouts/slideLayout261.xml"/><Relationship Id="rId62" Type="http://schemas.openxmlformats.org/officeDocument/2006/relationships/slideLayout" Target="../slideLayouts/slideLayout269.xml"/><Relationship Id="rId70" Type="http://schemas.openxmlformats.org/officeDocument/2006/relationships/theme" Target="../theme/theme4.xml"/><Relationship Id="rId1" Type="http://schemas.openxmlformats.org/officeDocument/2006/relationships/slideLayout" Target="../slideLayouts/slideLayout208.xml"/><Relationship Id="rId6" Type="http://schemas.openxmlformats.org/officeDocument/2006/relationships/slideLayout" Target="../slideLayouts/slideLayout213.xml"/><Relationship Id="rId15" Type="http://schemas.openxmlformats.org/officeDocument/2006/relationships/slideLayout" Target="../slideLayouts/slideLayout222.xml"/><Relationship Id="rId23" Type="http://schemas.openxmlformats.org/officeDocument/2006/relationships/slideLayout" Target="../slideLayouts/slideLayout230.xml"/><Relationship Id="rId28" Type="http://schemas.openxmlformats.org/officeDocument/2006/relationships/slideLayout" Target="../slideLayouts/slideLayout235.xml"/><Relationship Id="rId36" Type="http://schemas.openxmlformats.org/officeDocument/2006/relationships/slideLayout" Target="../slideLayouts/slideLayout243.xml"/><Relationship Id="rId49" Type="http://schemas.openxmlformats.org/officeDocument/2006/relationships/slideLayout" Target="../slideLayouts/slideLayout256.xml"/><Relationship Id="rId57" Type="http://schemas.openxmlformats.org/officeDocument/2006/relationships/slideLayout" Target="../slideLayouts/slideLayout264.xml"/><Relationship Id="rId10" Type="http://schemas.openxmlformats.org/officeDocument/2006/relationships/slideLayout" Target="../slideLayouts/slideLayout217.xml"/><Relationship Id="rId31" Type="http://schemas.openxmlformats.org/officeDocument/2006/relationships/slideLayout" Target="../slideLayouts/slideLayout238.xml"/><Relationship Id="rId44" Type="http://schemas.openxmlformats.org/officeDocument/2006/relationships/slideLayout" Target="../slideLayouts/slideLayout251.xml"/><Relationship Id="rId52" Type="http://schemas.openxmlformats.org/officeDocument/2006/relationships/slideLayout" Target="../slideLayouts/slideLayout259.xml"/><Relationship Id="rId60" Type="http://schemas.openxmlformats.org/officeDocument/2006/relationships/slideLayout" Target="../slideLayouts/slideLayout267.xml"/><Relationship Id="rId65" Type="http://schemas.openxmlformats.org/officeDocument/2006/relationships/slideLayout" Target="../slideLayouts/slideLayout272.xml"/><Relationship Id="rId73" Type="http://schemas.openxmlformats.org/officeDocument/2006/relationships/oleObject" Target="../embeddings/oleObject58.bin"/><Relationship Id="rId4" Type="http://schemas.openxmlformats.org/officeDocument/2006/relationships/slideLayout" Target="../slideLayouts/slideLayout211.xml"/><Relationship Id="rId9" Type="http://schemas.openxmlformats.org/officeDocument/2006/relationships/slideLayout" Target="../slideLayouts/slideLayout216.xml"/><Relationship Id="rId13" Type="http://schemas.openxmlformats.org/officeDocument/2006/relationships/slideLayout" Target="../slideLayouts/slideLayout220.xml"/><Relationship Id="rId18" Type="http://schemas.openxmlformats.org/officeDocument/2006/relationships/slideLayout" Target="../slideLayouts/slideLayout225.xml"/><Relationship Id="rId39" Type="http://schemas.openxmlformats.org/officeDocument/2006/relationships/slideLayout" Target="../slideLayouts/slideLayout246.xml"/><Relationship Id="rId34" Type="http://schemas.openxmlformats.org/officeDocument/2006/relationships/slideLayout" Target="../slideLayouts/slideLayout241.xml"/><Relationship Id="rId50" Type="http://schemas.openxmlformats.org/officeDocument/2006/relationships/slideLayout" Target="../slideLayouts/slideLayout257.xml"/><Relationship Id="rId55" Type="http://schemas.openxmlformats.org/officeDocument/2006/relationships/slideLayout" Target="../slideLayouts/slideLayout262.xml"/><Relationship Id="rId7" Type="http://schemas.openxmlformats.org/officeDocument/2006/relationships/slideLayout" Target="../slideLayouts/slideLayout214.xml"/><Relationship Id="rId71" Type="http://schemas.openxmlformats.org/officeDocument/2006/relationships/vmlDrawing" Target="../drawings/vmlDrawing58.v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73"/>
            </p:custDataLst>
            <p:extLst>
              <p:ext uri="{D42A27DB-BD31-4B8C-83A1-F6EECF244321}">
                <p14:modId xmlns:p14="http://schemas.microsoft.com/office/powerpoint/2010/main" val="1194141760"/>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1040" name="think-cell Slide" r:id="rId74" imgW="270" imgH="270" progId="TCLayout.ActiveDocument.1">
                  <p:embed/>
                </p:oleObj>
              </mc:Choice>
              <mc:Fallback>
                <p:oleObj name="think-cell Slide" r:id="rId74" imgW="270" imgH="270" progId="TCLayout.ActiveDocument.1">
                  <p:embed/>
                  <p:pic>
                    <p:nvPicPr>
                      <p:cNvPr id="0" name=""/>
                      <p:cNvPicPr/>
                      <p:nvPr/>
                    </p:nvPicPr>
                    <p:blipFill>
                      <a:blip r:embed="rId75"/>
                      <a:stretch>
                        <a:fillRect/>
                      </a:stretch>
                    </p:blipFill>
                    <p:spPr>
                      <a:xfrm>
                        <a:off x="1588" y="1588"/>
                        <a:ext cx="1587" cy="1587"/>
                      </a:xfrm>
                      <a:prstGeom prst="rect">
                        <a:avLst/>
                      </a:prstGeom>
                    </p:spPr>
                  </p:pic>
                </p:oleObj>
              </mc:Fallback>
            </mc:AlternateContent>
          </a:graphicData>
        </a:graphic>
      </p:graphicFrame>
      <p:sp>
        <p:nvSpPr>
          <p:cNvPr id="11"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2" name="TextBox 11"/>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9" name="Title Placeholder 1"/>
          <p:cNvSpPr>
            <a:spLocks noGrp="1"/>
          </p:cNvSpPr>
          <p:nvPr>
            <p:ph type="title"/>
          </p:nvPr>
        </p:nvSpPr>
        <p:spPr>
          <a:xfrm>
            <a:off x="630000" y="622800"/>
            <a:ext cx="10933350" cy="332399"/>
          </a:xfrm>
          <a:prstGeom prst="rect">
            <a:avLst/>
          </a:prstGeom>
        </p:spPr>
        <p:txBody>
          <a:bodyPr vert="horz" wrap="square" lIns="0" tIns="0" rIns="0" bIns="0" rtlCol="0" anchor="t">
            <a:spAutoFit/>
          </a:bodyPr>
          <a:lstStyle/>
          <a:p>
            <a:r>
              <a:rPr lang="en-US" dirty="0"/>
              <a:t>Click to add title</a:t>
            </a:r>
          </a:p>
        </p:txBody>
      </p:sp>
      <p:sp>
        <p:nvSpPr>
          <p:cNvPr id="4" name="Text Placeholder 3"/>
          <p:cNvSpPr>
            <a:spLocks noGrp="1"/>
          </p:cNvSpPr>
          <p:nvPr>
            <p:ph type="body" idx="1"/>
          </p:nvPr>
        </p:nvSpPr>
        <p:spPr>
          <a:xfrm>
            <a:off x="630000" y="1825625"/>
            <a:ext cx="10933350" cy="4351338"/>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Level six</a:t>
            </a:r>
          </a:p>
          <a:p>
            <a:pPr lvl="6"/>
            <a:r>
              <a:rPr lang="en-US" dirty="0"/>
              <a:t>Level seven</a:t>
            </a:r>
          </a:p>
          <a:p>
            <a:pPr lvl="7"/>
            <a:r>
              <a:rPr lang="en-US" dirty="0"/>
              <a:t>Level eight</a:t>
            </a:r>
          </a:p>
          <a:p>
            <a:pPr lvl="8"/>
            <a:r>
              <a:rPr lang="en-US" dirty="0"/>
              <a:t>Level nine</a:t>
            </a:r>
          </a:p>
        </p:txBody>
      </p:sp>
    </p:spTree>
    <p:extLst>
      <p:ext uri="{BB962C8B-B14F-4D97-AF65-F5344CB8AC3E}">
        <p14:creationId xmlns:p14="http://schemas.microsoft.com/office/powerpoint/2010/main" val="835336367"/>
      </p:ext>
    </p:extLst>
  </p:cSld>
  <p:clrMap bg1="lt1" tx1="dk1" bg2="lt2" tx2="dk2" accent1="accent1" accent2="accent2" accent3="accent3" accent4="accent4" accent5="accent5" accent6="accent6" hlink="hlink" folHlink="folHlink"/>
  <p:sldLayoutIdLst>
    <p:sldLayoutId id="2147485115" r:id="rId1"/>
    <p:sldLayoutId id="2147485086" r:id="rId2"/>
    <p:sldLayoutId id="2147485183" r:id="rId3"/>
    <p:sldLayoutId id="2147485158" r:id="rId4"/>
    <p:sldLayoutId id="2147485113" r:id="rId5"/>
    <p:sldLayoutId id="2147485114" r:id="rId6"/>
    <p:sldLayoutId id="2147485154" r:id="rId7"/>
    <p:sldLayoutId id="2147485162" r:id="rId8"/>
    <p:sldLayoutId id="2147485149" r:id="rId9"/>
    <p:sldLayoutId id="2147485087" r:id="rId10"/>
    <p:sldLayoutId id="2147485112" r:id="rId11"/>
    <p:sldLayoutId id="2147485155" r:id="rId12"/>
    <p:sldLayoutId id="2147485164" r:id="rId13"/>
    <p:sldLayoutId id="2147485109" r:id="rId14"/>
    <p:sldLayoutId id="2147485165" r:id="rId15"/>
    <p:sldLayoutId id="2147485110" r:id="rId16"/>
    <p:sldLayoutId id="2147485166" r:id="rId17"/>
    <p:sldLayoutId id="2147485156" r:id="rId18"/>
    <p:sldLayoutId id="2147485167" r:id="rId19"/>
    <p:sldLayoutId id="2147485108" r:id="rId20"/>
    <p:sldLayoutId id="2147485107" r:id="rId21"/>
    <p:sldLayoutId id="2147485106" r:id="rId22"/>
    <p:sldLayoutId id="2147485090" r:id="rId23"/>
    <p:sldLayoutId id="2147485091" r:id="rId24"/>
    <p:sldLayoutId id="2147485092" r:id="rId25"/>
    <p:sldLayoutId id="2147485093" r:id="rId26"/>
    <p:sldLayoutId id="2147485116" r:id="rId27"/>
    <p:sldLayoutId id="2147485256" r:id="rId28"/>
    <p:sldLayoutId id="2147485161" r:id="rId29"/>
    <p:sldLayoutId id="2147485159" r:id="rId30"/>
    <p:sldLayoutId id="2147485119" r:id="rId31"/>
    <p:sldLayoutId id="2147485184" r:id="rId32"/>
    <p:sldLayoutId id="2147485137" r:id="rId33"/>
    <p:sldLayoutId id="2147485120" r:id="rId34"/>
    <p:sldLayoutId id="2147485121" r:id="rId35"/>
    <p:sldLayoutId id="2147485141" r:id="rId36"/>
    <p:sldLayoutId id="2147485163" r:id="rId37"/>
    <p:sldLayoutId id="2147485139" r:id="rId38"/>
    <p:sldLayoutId id="2147485140" r:id="rId39"/>
    <p:sldLayoutId id="2147485122" r:id="rId40"/>
    <p:sldLayoutId id="2147485123" r:id="rId41"/>
    <p:sldLayoutId id="2147485151" r:id="rId42"/>
    <p:sldLayoutId id="2147485168" r:id="rId43"/>
    <p:sldLayoutId id="2147485127" r:id="rId44"/>
    <p:sldLayoutId id="2147485169" r:id="rId45"/>
    <p:sldLayoutId id="2147485126" r:id="rId46"/>
    <p:sldLayoutId id="2147485170" r:id="rId47"/>
    <p:sldLayoutId id="2147485153" r:id="rId48"/>
    <p:sldLayoutId id="2147485171" r:id="rId49"/>
    <p:sldLayoutId id="2147485128" r:id="rId50"/>
    <p:sldLayoutId id="2147485129" r:id="rId51"/>
    <p:sldLayoutId id="2147485130" r:id="rId52"/>
    <p:sldLayoutId id="2147485131" r:id="rId53"/>
    <p:sldLayoutId id="2147485145" r:id="rId54"/>
    <p:sldLayoutId id="2147485133" r:id="rId55"/>
    <p:sldLayoutId id="2147485144" r:id="rId56"/>
    <p:sldLayoutId id="2147485134" r:id="rId57"/>
    <p:sldLayoutId id="2147485146" r:id="rId58"/>
    <p:sldLayoutId id="2147485160" r:id="rId59"/>
    <p:sldLayoutId id="2147485172" r:id="rId60"/>
    <p:sldLayoutId id="2147485173" r:id="rId61"/>
    <p:sldLayoutId id="2147485174" r:id="rId62"/>
    <p:sldLayoutId id="2147485175" r:id="rId63"/>
    <p:sldLayoutId id="2147485176" r:id="rId64"/>
    <p:sldLayoutId id="2147485177" r:id="rId65"/>
    <p:sldLayoutId id="2147485178" r:id="rId66"/>
    <p:sldLayoutId id="2147485179" r:id="rId67"/>
    <p:sldLayoutId id="2147485180" r:id="rId68"/>
    <p:sldLayoutId id="2147485186" r:id="rId69"/>
    <p:sldLayoutId id="2147485398" r:id="rId70"/>
  </p:sldLayoutIdLst>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hf sldNum="0" hdr="0" ftr="0" dt="0"/>
  <p:txStyles>
    <p:titleStyle>
      <a:lvl1pPr algn="l" defTabSz="914400" rtl="0" eaLnBrk="1" latinLnBrk="0" hangingPunct="1">
        <a:lnSpc>
          <a:spcPct val="90000"/>
        </a:lnSpc>
        <a:spcBef>
          <a:spcPct val="0"/>
        </a:spcBef>
        <a:buNone/>
        <a:defRPr sz="2400" kern="1200">
          <a:solidFill>
            <a:schemeClr val="tx2"/>
          </a:solidFill>
          <a:latin typeface="+mj-lt"/>
          <a:ea typeface="+mj-ea"/>
          <a:cs typeface="+mj-cs"/>
          <a:sym typeface="Trebuchet MS" panose="020B0603020202020204" pitchFamily="34" charset="0"/>
        </a:defRPr>
      </a:lvl1pPr>
    </p:titleStyle>
    <p:bodyStyle>
      <a:lvl1pPr marL="0" indent="0" algn="l" defTabSz="914400" rtl="0" eaLnBrk="1" latinLnBrk="0" hangingPunct="1">
        <a:lnSpc>
          <a:spcPct val="110000"/>
        </a:lnSpc>
        <a:spcBef>
          <a:spcPts val="600"/>
        </a:spcBef>
        <a:spcAft>
          <a:spcPts val="300"/>
        </a:spcAft>
        <a:buFont typeface="Arial" panose="020B0604020202020204" pitchFamily="34" charset="0"/>
        <a:buChar char="​"/>
        <a:defRPr lang="en-US" sz="1200" kern="1200">
          <a:solidFill>
            <a:schemeClr val="tx1"/>
          </a:solidFill>
          <a:latin typeface="+mn-lt"/>
          <a:ea typeface="+mn-ea"/>
          <a:cs typeface="+mn-cs"/>
          <a:sym typeface="Trebuchet MS" panose="020B0603020202020204" pitchFamily="34" charset="0"/>
        </a:defRPr>
      </a:lvl1pPr>
      <a:lvl2pPr marL="284400" indent="-172800" algn="l" defTabSz="914400" rtl="0" eaLnBrk="1" latinLnBrk="0" hangingPunct="1">
        <a:lnSpc>
          <a:spcPct val="90000"/>
        </a:lnSpc>
        <a:spcBef>
          <a:spcPts val="0"/>
        </a:spcBef>
        <a:spcAft>
          <a:spcPts val="300"/>
        </a:spcAft>
        <a:buClr>
          <a:schemeClr val="tx2"/>
        </a:buClr>
        <a:buFont typeface="Arial" panose="020B0604020202020204" pitchFamily="34" charset="0"/>
        <a:buChar char="•"/>
        <a:defRPr lang="en-US" sz="1200" kern="1200">
          <a:solidFill>
            <a:schemeClr val="tx1"/>
          </a:solidFill>
          <a:latin typeface="+mn-lt"/>
          <a:ea typeface="+mn-ea"/>
          <a:cs typeface="+mn-cs"/>
          <a:sym typeface="Trebuchet MS" panose="020B0603020202020204" pitchFamily="34" charset="0"/>
        </a:defRPr>
      </a:lvl2pPr>
      <a:lvl3pPr marL="511200" indent="-165600" algn="l" defTabSz="914400" rtl="0" eaLnBrk="1" latinLnBrk="0" hangingPunct="1">
        <a:lnSpc>
          <a:spcPct val="90000"/>
        </a:lnSpc>
        <a:spcBef>
          <a:spcPts val="0"/>
        </a:spcBef>
        <a:spcAft>
          <a:spcPts val="300"/>
        </a:spcAft>
        <a:buClr>
          <a:schemeClr val="tx2"/>
        </a:buClr>
        <a:buFont typeface="Trebuchet MS" panose="020B0603020202020204" pitchFamily="34" charset="0"/>
        <a:buChar char="–"/>
        <a:defRPr lang="en-US" sz="1200" kern="1200">
          <a:solidFill>
            <a:schemeClr val="tx1"/>
          </a:solidFill>
          <a:latin typeface="+mn-lt"/>
          <a:ea typeface="+mn-ea"/>
          <a:cs typeface="+mn-cs"/>
          <a:sym typeface="Trebuchet MS" panose="020B0603020202020204" pitchFamily="34" charset="0"/>
        </a:defRPr>
      </a:lvl3pPr>
      <a:lvl4pPr marL="0" indent="0" algn="l" defTabSz="914400" rtl="0" eaLnBrk="1" latinLnBrk="0" hangingPunct="1">
        <a:lnSpc>
          <a:spcPct val="110000"/>
        </a:lnSpc>
        <a:spcBef>
          <a:spcPts val="300"/>
        </a:spcBef>
        <a:spcAft>
          <a:spcPts val="300"/>
        </a:spcAft>
        <a:buClr>
          <a:schemeClr val="tx2"/>
        </a:buClr>
        <a:buFont typeface="Arial" panose="020B0604020202020204" pitchFamily="34" charset="0"/>
        <a:buChar char="​"/>
        <a:defRPr lang="en-US" sz="1600" kern="1200">
          <a:solidFill>
            <a:schemeClr val="tx2"/>
          </a:solidFill>
          <a:latin typeface="+mn-lt"/>
          <a:ea typeface="+mn-ea"/>
          <a:cs typeface="+mn-cs"/>
          <a:sym typeface="Trebuchet MS" panose="020B0603020202020204" pitchFamily="34" charset="0"/>
        </a:defRPr>
      </a:lvl4pPr>
      <a:lvl5pPr marL="0" indent="0" algn="l" defTabSz="914400" rtl="0" eaLnBrk="1" latinLnBrk="0" hangingPunct="1">
        <a:lnSpc>
          <a:spcPct val="100000"/>
        </a:lnSpc>
        <a:spcBef>
          <a:spcPts val="0"/>
        </a:spcBef>
        <a:spcAft>
          <a:spcPts val="300"/>
        </a:spcAft>
        <a:buClrTx/>
        <a:buFont typeface="Arial" panose="020B0604020202020204" pitchFamily="34" charset="0"/>
        <a:buChar char="​"/>
        <a:defRPr lang="en-US" sz="1600" b="1" kern="1200" smtClean="0">
          <a:solidFill>
            <a:schemeClr val="tx1"/>
          </a:solidFill>
          <a:latin typeface="+mn-lt"/>
          <a:ea typeface="+mn-ea"/>
          <a:cs typeface="+mn-cs"/>
          <a:sym typeface="Trebuchet MS" panose="020B0603020202020204" pitchFamily="34" charset="0"/>
        </a:defRPr>
      </a:lvl5pPr>
      <a:lvl6pPr marL="269875" indent="-152400" algn="l" defTabSz="914400" rtl="0" eaLnBrk="1" latinLnBrk="0" hangingPunct="1">
        <a:lnSpc>
          <a:spcPct val="90000"/>
        </a:lnSpc>
        <a:spcBef>
          <a:spcPts val="0"/>
        </a:spcBef>
        <a:spcAft>
          <a:spcPts val="600"/>
        </a:spcAft>
        <a:buClr>
          <a:schemeClr val="tx2"/>
        </a:buClr>
        <a:buFont typeface="Arial" panose="020B0604020202020204" pitchFamily="34" charset="0"/>
        <a:buChar char="•"/>
        <a:defRPr lang="en-US" sz="1600" kern="1200" smtClean="0">
          <a:solidFill>
            <a:schemeClr val="tx1"/>
          </a:solidFill>
          <a:latin typeface="+mn-lt"/>
          <a:ea typeface="+mn-ea"/>
          <a:cs typeface="+mn-cs"/>
          <a:sym typeface="Trebuchet MS" panose="020B0603020202020204" pitchFamily="34" charset="0"/>
        </a:defRPr>
      </a:lvl6pPr>
      <a:lvl7pPr marL="0" indent="0" algn="l" defTabSz="914400" rtl="0" eaLnBrk="1" latinLnBrk="0" hangingPunct="1">
        <a:lnSpc>
          <a:spcPct val="90000"/>
        </a:lnSpc>
        <a:spcBef>
          <a:spcPts val="900"/>
        </a:spcBef>
        <a:spcAft>
          <a:spcPts val="900"/>
        </a:spcAft>
        <a:buFont typeface="Arial" panose="020B0604020202020204" pitchFamily="34" charset="0"/>
        <a:buChar char="​"/>
        <a:defRPr lang="en-US" sz="4400" kern="1200" baseline="0" smtClean="0">
          <a:solidFill>
            <a:schemeClr val="tx1"/>
          </a:solidFill>
          <a:latin typeface="+mn-lt"/>
          <a:ea typeface="+mn-ea"/>
          <a:cs typeface="+mn-cs"/>
          <a:sym typeface="Trebuchet MS" panose="020B0603020202020204" pitchFamily="34" charset="0"/>
        </a:defRPr>
      </a:lvl7pPr>
      <a:lvl8pPr marL="0" indent="0" algn="l" defTabSz="914400" rtl="0" eaLnBrk="1" latinLnBrk="0" hangingPunct="1">
        <a:lnSpc>
          <a:spcPct val="90000"/>
        </a:lnSpc>
        <a:spcBef>
          <a:spcPts val="900"/>
        </a:spcBef>
        <a:spcAft>
          <a:spcPts val="0"/>
        </a:spcAft>
        <a:buFont typeface="Arial" panose="020B0604020202020204" pitchFamily="34" charset="0"/>
        <a:buChar char="​"/>
        <a:defRPr lang="en-US" sz="5400" kern="1200" baseline="0" smtClean="0">
          <a:solidFill>
            <a:schemeClr val="tx2"/>
          </a:solidFill>
          <a:latin typeface="+mn-lt"/>
          <a:ea typeface="+mn-ea"/>
          <a:cs typeface="+mn-cs"/>
          <a:sym typeface="Trebuchet MS" panose="020B0603020202020204" pitchFamily="34" charset="0"/>
        </a:defRPr>
      </a:lvl8pPr>
      <a:lvl9pPr marL="0" indent="0" algn="l" defTabSz="914400" rtl="0" eaLnBrk="1" latinLnBrk="0" hangingPunct="1">
        <a:lnSpc>
          <a:spcPct val="100000"/>
        </a:lnSpc>
        <a:spcBef>
          <a:spcPts val="0"/>
        </a:spcBef>
        <a:spcAft>
          <a:spcPts val="900"/>
        </a:spcAft>
        <a:buFont typeface="Arial" panose="020B0604020202020204" pitchFamily="34" charset="0"/>
        <a:buChar char="​"/>
        <a:defRPr lang="en-US" sz="2400" kern="1200" baseline="0" dirty="0">
          <a:solidFill>
            <a:schemeClr val="tx2"/>
          </a:solidFill>
          <a:latin typeface="+mn-lt"/>
          <a:ea typeface="+mn-ea"/>
          <a:cs typeface="+mn-cs"/>
          <a:sym typeface="Trebuchet MS" panose="020B0603020202020204" pitchFamily="34" charset="0"/>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311" userDrawn="1">
          <p15:clr>
            <a:srgbClr val="F26B43"/>
          </p15:clr>
        </p15:guide>
        <p15:guide id="2" pos="396" userDrawn="1">
          <p15:clr>
            <a:srgbClr val="F26B43"/>
          </p15:clr>
        </p15:guide>
        <p15:guide id="3" pos="7284" userDrawn="1">
          <p15:clr>
            <a:srgbClr val="F26B43"/>
          </p15:clr>
        </p15:guide>
        <p15:guide id="4" orient="horz" pos="3881"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71"/>
            </p:custDataLst>
            <p:extLst>
              <p:ext uri="{D42A27DB-BD31-4B8C-83A1-F6EECF244321}">
                <p14:modId xmlns:p14="http://schemas.microsoft.com/office/powerpoint/2010/main" val="3038978453"/>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21520" name="think-cell Slide" r:id="rId72" imgW="270" imgH="270" progId="TCLayout.ActiveDocument.1">
                  <p:embed/>
                </p:oleObj>
              </mc:Choice>
              <mc:Fallback>
                <p:oleObj name="think-cell Slide" r:id="rId72" imgW="270" imgH="270" progId="TCLayout.ActiveDocument.1">
                  <p:embed/>
                  <p:pic>
                    <p:nvPicPr>
                      <p:cNvPr id="2" name="Object 1" hidden="1"/>
                      <p:cNvPicPr/>
                      <p:nvPr/>
                    </p:nvPicPr>
                    <p:blipFill>
                      <a:blip r:embed="rId73"/>
                      <a:stretch>
                        <a:fillRect/>
                      </a:stretch>
                    </p:blipFill>
                    <p:spPr>
                      <a:xfrm>
                        <a:off x="1588" y="1588"/>
                        <a:ext cx="1587" cy="1587"/>
                      </a:xfrm>
                      <a:prstGeom prst="rect">
                        <a:avLst/>
                      </a:prstGeom>
                    </p:spPr>
                  </p:pic>
                </p:oleObj>
              </mc:Fallback>
            </mc:AlternateContent>
          </a:graphicData>
        </a:graphic>
      </p:graphicFrame>
      <p:sp>
        <p:nvSpPr>
          <p:cNvPr id="11"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2" name="TextBox 11"/>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9" name="Title Placeholder 1"/>
          <p:cNvSpPr>
            <a:spLocks noGrp="1"/>
          </p:cNvSpPr>
          <p:nvPr>
            <p:ph type="title"/>
          </p:nvPr>
        </p:nvSpPr>
        <p:spPr>
          <a:xfrm>
            <a:off x="630000" y="622800"/>
            <a:ext cx="10933350" cy="332399"/>
          </a:xfrm>
          <a:prstGeom prst="rect">
            <a:avLst/>
          </a:prstGeom>
        </p:spPr>
        <p:txBody>
          <a:bodyPr vert="horz" wrap="square" lIns="0" tIns="0" rIns="0" bIns="0" rtlCol="0" anchor="t">
            <a:spAutoFit/>
          </a:bodyPr>
          <a:lstStyle/>
          <a:p>
            <a:r>
              <a:rPr lang="en-US" dirty="0"/>
              <a:t>Click to add title</a:t>
            </a:r>
          </a:p>
        </p:txBody>
      </p:sp>
      <p:sp>
        <p:nvSpPr>
          <p:cNvPr id="4" name="Text Placeholder 3"/>
          <p:cNvSpPr>
            <a:spLocks noGrp="1"/>
          </p:cNvSpPr>
          <p:nvPr>
            <p:ph type="body" idx="1"/>
          </p:nvPr>
        </p:nvSpPr>
        <p:spPr>
          <a:xfrm>
            <a:off x="630000" y="1825625"/>
            <a:ext cx="10933350" cy="4351338"/>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Level six</a:t>
            </a:r>
          </a:p>
          <a:p>
            <a:pPr lvl="6"/>
            <a:r>
              <a:rPr lang="en-US" dirty="0"/>
              <a:t>Level seven</a:t>
            </a:r>
          </a:p>
          <a:p>
            <a:pPr lvl="7"/>
            <a:r>
              <a:rPr lang="en-US" dirty="0"/>
              <a:t>Level eight</a:t>
            </a:r>
          </a:p>
          <a:p>
            <a:pPr lvl="8"/>
            <a:r>
              <a:rPr lang="en-US" dirty="0"/>
              <a:t>Level nine</a:t>
            </a:r>
          </a:p>
        </p:txBody>
      </p:sp>
    </p:spTree>
    <p:extLst>
      <p:ext uri="{BB962C8B-B14F-4D97-AF65-F5344CB8AC3E}">
        <p14:creationId xmlns:p14="http://schemas.microsoft.com/office/powerpoint/2010/main" val="1823569816"/>
      </p:ext>
    </p:extLst>
  </p:cSld>
  <p:clrMap bg1="lt1" tx1="dk1" bg2="lt2" tx2="dk2" accent1="accent1" accent2="accent2" accent3="accent3" accent4="accent4" accent5="accent5" accent6="accent6" hlink="hlink" folHlink="folHlink"/>
  <p:sldLayoutIdLst>
    <p:sldLayoutId id="2147485188" r:id="rId1"/>
    <p:sldLayoutId id="2147485189" r:id="rId2"/>
    <p:sldLayoutId id="2147485190" r:id="rId3"/>
    <p:sldLayoutId id="2147485191" r:id="rId4"/>
    <p:sldLayoutId id="2147485192" r:id="rId5"/>
    <p:sldLayoutId id="2147485193" r:id="rId6"/>
    <p:sldLayoutId id="2147485194" r:id="rId7"/>
    <p:sldLayoutId id="2147485195" r:id="rId8"/>
    <p:sldLayoutId id="2147485196" r:id="rId9"/>
    <p:sldLayoutId id="2147485197" r:id="rId10"/>
    <p:sldLayoutId id="2147485198" r:id="rId11"/>
    <p:sldLayoutId id="2147485199" r:id="rId12"/>
    <p:sldLayoutId id="2147485200" r:id="rId13"/>
    <p:sldLayoutId id="2147485201" r:id="rId14"/>
    <p:sldLayoutId id="2147485202" r:id="rId15"/>
    <p:sldLayoutId id="2147485203" r:id="rId16"/>
    <p:sldLayoutId id="2147485204" r:id="rId17"/>
    <p:sldLayoutId id="2147485205" r:id="rId18"/>
    <p:sldLayoutId id="2147485206" r:id="rId19"/>
    <p:sldLayoutId id="2147485207" r:id="rId20"/>
    <p:sldLayoutId id="2147485208" r:id="rId21"/>
    <p:sldLayoutId id="2147485209" r:id="rId22"/>
    <p:sldLayoutId id="2147485210" r:id="rId23"/>
    <p:sldLayoutId id="2147485211" r:id="rId24"/>
    <p:sldLayoutId id="2147485212" r:id="rId25"/>
    <p:sldLayoutId id="2147485213" r:id="rId26"/>
    <p:sldLayoutId id="2147485214" r:id="rId27"/>
    <p:sldLayoutId id="2147485215" r:id="rId28"/>
    <p:sldLayoutId id="2147485216" r:id="rId29"/>
    <p:sldLayoutId id="2147485217" r:id="rId30"/>
    <p:sldLayoutId id="2147485218" r:id="rId31"/>
    <p:sldLayoutId id="2147485219" r:id="rId32"/>
    <p:sldLayoutId id="2147485220" r:id="rId33"/>
    <p:sldLayoutId id="2147485221" r:id="rId34"/>
    <p:sldLayoutId id="2147485222" r:id="rId35"/>
    <p:sldLayoutId id="2147485223" r:id="rId36"/>
    <p:sldLayoutId id="2147485224" r:id="rId37"/>
    <p:sldLayoutId id="2147485225" r:id="rId38"/>
    <p:sldLayoutId id="2147485226" r:id="rId39"/>
    <p:sldLayoutId id="2147485227" r:id="rId40"/>
    <p:sldLayoutId id="2147485228" r:id="rId41"/>
    <p:sldLayoutId id="2147485229" r:id="rId42"/>
    <p:sldLayoutId id="2147485230" r:id="rId43"/>
    <p:sldLayoutId id="2147485231" r:id="rId44"/>
    <p:sldLayoutId id="2147485232" r:id="rId45"/>
    <p:sldLayoutId id="2147485233" r:id="rId46"/>
    <p:sldLayoutId id="2147485234" r:id="rId47"/>
    <p:sldLayoutId id="2147485235" r:id="rId48"/>
    <p:sldLayoutId id="2147485236" r:id="rId49"/>
    <p:sldLayoutId id="2147485237" r:id="rId50"/>
    <p:sldLayoutId id="2147485238" r:id="rId51"/>
    <p:sldLayoutId id="2147485239" r:id="rId52"/>
    <p:sldLayoutId id="2147485240" r:id="rId53"/>
    <p:sldLayoutId id="2147485241" r:id="rId54"/>
    <p:sldLayoutId id="2147485242" r:id="rId55"/>
    <p:sldLayoutId id="2147485243" r:id="rId56"/>
    <p:sldLayoutId id="2147485244" r:id="rId57"/>
    <p:sldLayoutId id="2147485245" r:id="rId58"/>
    <p:sldLayoutId id="2147485246" r:id="rId59"/>
    <p:sldLayoutId id="2147485247" r:id="rId60"/>
    <p:sldLayoutId id="2147485248" r:id="rId61"/>
    <p:sldLayoutId id="2147485249" r:id="rId62"/>
    <p:sldLayoutId id="2147485250" r:id="rId63"/>
    <p:sldLayoutId id="2147485251" r:id="rId64"/>
    <p:sldLayoutId id="2147485252" r:id="rId65"/>
    <p:sldLayoutId id="2147485253" r:id="rId66"/>
    <p:sldLayoutId id="2147485254" r:id="rId67"/>
    <p:sldLayoutId id="2147485255" r:id="rId68"/>
  </p:sldLayoutIdLst>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hf sldNum="0" hdr="0" ftr="0" dt="0"/>
  <p:txStyles>
    <p:titleStyle>
      <a:lvl1pPr algn="l" defTabSz="914400" rtl="0" eaLnBrk="1" latinLnBrk="0" hangingPunct="1">
        <a:lnSpc>
          <a:spcPct val="90000"/>
        </a:lnSpc>
        <a:spcBef>
          <a:spcPct val="0"/>
        </a:spcBef>
        <a:buNone/>
        <a:defRPr sz="2400" kern="1200">
          <a:solidFill>
            <a:schemeClr val="tx2"/>
          </a:solidFill>
          <a:latin typeface="+mj-lt"/>
          <a:ea typeface="+mj-ea"/>
          <a:cs typeface="+mj-cs"/>
          <a:sym typeface="Trebuchet MS" panose="020B0603020202020204" pitchFamily="34" charset="0"/>
        </a:defRPr>
      </a:lvl1pPr>
    </p:titleStyle>
    <p:bodyStyle>
      <a:lvl1pPr marL="0" indent="0" algn="l" defTabSz="914400" rtl="0" eaLnBrk="1" latinLnBrk="0" hangingPunct="1">
        <a:lnSpc>
          <a:spcPct val="110000"/>
        </a:lnSpc>
        <a:spcBef>
          <a:spcPts val="600"/>
        </a:spcBef>
        <a:spcAft>
          <a:spcPts val="300"/>
        </a:spcAft>
        <a:buFont typeface="Arial" panose="020B0604020202020204" pitchFamily="34" charset="0"/>
        <a:buChar char="​"/>
        <a:defRPr lang="en-US" sz="1200" kern="1200">
          <a:solidFill>
            <a:schemeClr val="tx1"/>
          </a:solidFill>
          <a:latin typeface="+mn-lt"/>
          <a:ea typeface="+mn-ea"/>
          <a:cs typeface="+mn-cs"/>
          <a:sym typeface="Trebuchet MS" panose="020B0603020202020204" pitchFamily="34" charset="0"/>
        </a:defRPr>
      </a:lvl1pPr>
      <a:lvl2pPr marL="284400" indent="-172800" algn="l" defTabSz="914400" rtl="0" eaLnBrk="1" latinLnBrk="0" hangingPunct="1">
        <a:lnSpc>
          <a:spcPct val="90000"/>
        </a:lnSpc>
        <a:spcBef>
          <a:spcPts val="0"/>
        </a:spcBef>
        <a:spcAft>
          <a:spcPts val="300"/>
        </a:spcAft>
        <a:buClr>
          <a:schemeClr val="tx2"/>
        </a:buClr>
        <a:buFont typeface="Arial" panose="020B0604020202020204" pitchFamily="34" charset="0"/>
        <a:buChar char="•"/>
        <a:defRPr lang="en-US" sz="1200" kern="1200">
          <a:solidFill>
            <a:schemeClr val="tx1"/>
          </a:solidFill>
          <a:latin typeface="+mn-lt"/>
          <a:ea typeface="+mn-ea"/>
          <a:cs typeface="+mn-cs"/>
          <a:sym typeface="Trebuchet MS" panose="020B0603020202020204" pitchFamily="34" charset="0"/>
        </a:defRPr>
      </a:lvl2pPr>
      <a:lvl3pPr marL="511200" indent="-165600" algn="l" defTabSz="914400" rtl="0" eaLnBrk="1" latinLnBrk="0" hangingPunct="1">
        <a:lnSpc>
          <a:spcPct val="90000"/>
        </a:lnSpc>
        <a:spcBef>
          <a:spcPts val="0"/>
        </a:spcBef>
        <a:spcAft>
          <a:spcPts val="300"/>
        </a:spcAft>
        <a:buClr>
          <a:schemeClr val="tx2"/>
        </a:buClr>
        <a:buFont typeface="Trebuchet MS" panose="020B0603020202020204" pitchFamily="34" charset="0"/>
        <a:buChar char="–"/>
        <a:defRPr lang="en-US" sz="1200" kern="1200">
          <a:solidFill>
            <a:schemeClr val="tx1"/>
          </a:solidFill>
          <a:latin typeface="+mn-lt"/>
          <a:ea typeface="+mn-ea"/>
          <a:cs typeface="+mn-cs"/>
          <a:sym typeface="Trebuchet MS" panose="020B0603020202020204" pitchFamily="34" charset="0"/>
        </a:defRPr>
      </a:lvl3pPr>
      <a:lvl4pPr marL="0" indent="0" algn="l" defTabSz="914400" rtl="0" eaLnBrk="1" latinLnBrk="0" hangingPunct="1">
        <a:lnSpc>
          <a:spcPct val="110000"/>
        </a:lnSpc>
        <a:spcBef>
          <a:spcPts val="300"/>
        </a:spcBef>
        <a:spcAft>
          <a:spcPts val="300"/>
        </a:spcAft>
        <a:buClr>
          <a:schemeClr val="tx2"/>
        </a:buClr>
        <a:buFont typeface="Arial" panose="020B0604020202020204" pitchFamily="34" charset="0"/>
        <a:buChar char="​"/>
        <a:defRPr lang="en-US" sz="1600" kern="1200">
          <a:solidFill>
            <a:schemeClr val="tx2"/>
          </a:solidFill>
          <a:latin typeface="+mn-lt"/>
          <a:ea typeface="+mn-ea"/>
          <a:cs typeface="+mn-cs"/>
          <a:sym typeface="Trebuchet MS" panose="020B0603020202020204" pitchFamily="34" charset="0"/>
        </a:defRPr>
      </a:lvl4pPr>
      <a:lvl5pPr marL="0" indent="0" algn="l" defTabSz="914400" rtl="0" eaLnBrk="1" latinLnBrk="0" hangingPunct="1">
        <a:lnSpc>
          <a:spcPct val="100000"/>
        </a:lnSpc>
        <a:spcBef>
          <a:spcPts val="0"/>
        </a:spcBef>
        <a:spcAft>
          <a:spcPts val="300"/>
        </a:spcAft>
        <a:buClrTx/>
        <a:buFont typeface="Arial" panose="020B0604020202020204" pitchFamily="34" charset="0"/>
        <a:buChar char="​"/>
        <a:defRPr lang="en-US" sz="1600" b="1" kern="1200" smtClean="0">
          <a:solidFill>
            <a:schemeClr val="tx1"/>
          </a:solidFill>
          <a:latin typeface="+mn-lt"/>
          <a:ea typeface="+mn-ea"/>
          <a:cs typeface="+mn-cs"/>
          <a:sym typeface="Trebuchet MS" panose="020B0603020202020204" pitchFamily="34" charset="0"/>
        </a:defRPr>
      </a:lvl5pPr>
      <a:lvl6pPr marL="269875" indent="-152400" algn="l" defTabSz="914400" rtl="0" eaLnBrk="1" latinLnBrk="0" hangingPunct="1">
        <a:lnSpc>
          <a:spcPct val="90000"/>
        </a:lnSpc>
        <a:spcBef>
          <a:spcPts val="0"/>
        </a:spcBef>
        <a:spcAft>
          <a:spcPts val="600"/>
        </a:spcAft>
        <a:buClr>
          <a:schemeClr val="tx2"/>
        </a:buClr>
        <a:buFont typeface="Arial" panose="020B0604020202020204" pitchFamily="34" charset="0"/>
        <a:buChar char="•"/>
        <a:defRPr lang="en-US" sz="1600" kern="1200" smtClean="0">
          <a:solidFill>
            <a:schemeClr val="tx1"/>
          </a:solidFill>
          <a:latin typeface="+mn-lt"/>
          <a:ea typeface="+mn-ea"/>
          <a:cs typeface="+mn-cs"/>
          <a:sym typeface="Trebuchet MS" panose="020B0603020202020204" pitchFamily="34" charset="0"/>
        </a:defRPr>
      </a:lvl6pPr>
      <a:lvl7pPr marL="0" indent="0" algn="l" defTabSz="914400" rtl="0" eaLnBrk="1" latinLnBrk="0" hangingPunct="1">
        <a:lnSpc>
          <a:spcPct val="90000"/>
        </a:lnSpc>
        <a:spcBef>
          <a:spcPts val="900"/>
        </a:spcBef>
        <a:spcAft>
          <a:spcPts val="900"/>
        </a:spcAft>
        <a:buFont typeface="Arial" panose="020B0604020202020204" pitchFamily="34" charset="0"/>
        <a:buChar char="​"/>
        <a:defRPr lang="en-US" sz="4400" kern="1200" baseline="0" smtClean="0">
          <a:solidFill>
            <a:schemeClr val="tx1"/>
          </a:solidFill>
          <a:latin typeface="+mn-lt"/>
          <a:ea typeface="+mn-ea"/>
          <a:cs typeface="+mn-cs"/>
          <a:sym typeface="Trebuchet MS" panose="020B0603020202020204" pitchFamily="34" charset="0"/>
        </a:defRPr>
      </a:lvl7pPr>
      <a:lvl8pPr marL="0" indent="0" algn="l" defTabSz="914400" rtl="0" eaLnBrk="1" latinLnBrk="0" hangingPunct="1">
        <a:lnSpc>
          <a:spcPct val="90000"/>
        </a:lnSpc>
        <a:spcBef>
          <a:spcPts val="900"/>
        </a:spcBef>
        <a:spcAft>
          <a:spcPts val="0"/>
        </a:spcAft>
        <a:buFont typeface="Arial" panose="020B0604020202020204" pitchFamily="34" charset="0"/>
        <a:buChar char="​"/>
        <a:defRPr lang="en-US" sz="5400" kern="1200" baseline="0" smtClean="0">
          <a:solidFill>
            <a:schemeClr val="tx2"/>
          </a:solidFill>
          <a:latin typeface="+mn-lt"/>
          <a:ea typeface="+mn-ea"/>
          <a:cs typeface="+mn-cs"/>
          <a:sym typeface="Trebuchet MS" panose="020B0603020202020204" pitchFamily="34" charset="0"/>
        </a:defRPr>
      </a:lvl8pPr>
      <a:lvl9pPr marL="0" indent="0" algn="l" defTabSz="914400" rtl="0" eaLnBrk="1" latinLnBrk="0" hangingPunct="1">
        <a:lnSpc>
          <a:spcPct val="100000"/>
        </a:lnSpc>
        <a:spcBef>
          <a:spcPts val="0"/>
        </a:spcBef>
        <a:spcAft>
          <a:spcPts val="900"/>
        </a:spcAft>
        <a:buFont typeface="Arial" panose="020B0604020202020204" pitchFamily="34" charset="0"/>
        <a:buChar char="​"/>
        <a:defRPr lang="en-US" sz="2400" kern="1200" baseline="0" dirty="0">
          <a:solidFill>
            <a:schemeClr val="tx2"/>
          </a:solidFill>
          <a:latin typeface="+mn-lt"/>
          <a:ea typeface="+mn-ea"/>
          <a:cs typeface="+mn-cs"/>
          <a:sym typeface="Trebuchet MS" panose="020B0603020202020204" pitchFamily="34" charset="0"/>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311">
          <p15:clr>
            <a:srgbClr val="F26B43"/>
          </p15:clr>
        </p15:guide>
        <p15:guide id="2" pos="396">
          <p15:clr>
            <a:srgbClr val="F26B43"/>
          </p15:clr>
        </p15:guide>
        <p15:guide id="3" pos="7284">
          <p15:clr>
            <a:srgbClr val="F26B43"/>
          </p15:clr>
        </p15:guide>
        <p15:guide id="4" orient="horz" pos="3881">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72"/>
            </p:custData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40976" name="think-cell Slide" r:id="rId73" imgW="270" imgH="270" progId="TCLayout.ActiveDocument.1">
                  <p:embed/>
                </p:oleObj>
              </mc:Choice>
              <mc:Fallback>
                <p:oleObj name="think-cell Slide" r:id="rId73" imgW="270" imgH="270" progId="TCLayout.ActiveDocument.1">
                  <p:embed/>
                  <p:pic>
                    <p:nvPicPr>
                      <p:cNvPr id="2" name="Object 1" hidden="1"/>
                      <p:cNvPicPr/>
                      <p:nvPr/>
                    </p:nvPicPr>
                    <p:blipFill>
                      <a:blip r:embed="rId74"/>
                      <a:stretch>
                        <a:fillRect/>
                      </a:stretch>
                    </p:blipFill>
                    <p:spPr>
                      <a:xfrm>
                        <a:off x="1588" y="1588"/>
                        <a:ext cx="1587" cy="1587"/>
                      </a:xfrm>
                      <a:prstGeom prst="rect">
                        <a:avLst/>
                      </a:prstGeom>
                    </p:spPr>
                  </p:pic>
                </p:oleObj>
              </mc:Fallback>
            </mc:AlternateContent>
          </a:graphicData>
        </a:graphic>
      </p:graphicFrame>
      <p:sp>
        <p:nvSpPr>
          <p:cNvPr id="11"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2" name="TextBox 11"/>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9" name="Title Placeholder 1"/>
          <p:cNvSpPr>
            <a:spLocks noGrp="1"/>
          </p:cNvSpPr>
          <p:nvPr>
            <p:ph type="title"/>
          </p:nvPr>
        </p:nvSpPr>
        <p:spPr>
          <a:xfrm>
            <a:off x="630000" y="622800"/>
            <a:ext cx="10933350" cy="332399"/>
          </a:xfrm>
          <a:prstGeom prst="rect">
            <a:avLst/>
          </a:prstGeom>
        </p:spPr>
        <p:txBody>
          <a:bodyPr vert="horz" wrap="square" lIns="0" tIns="0" rIns="0" bIns="0" rtlCol="0" anchor="t">
            <a:spAutoFit/>
          </a:bodyPr>
          <a:lstStyle/>
          <a:p>
            <a:r>
              <a:rPr lang="en-US" dirty="0"/>
              <a:t>Click to add title</a:t>
            </a:r>
          </a:p>
        </p:txBody>
      </p:sp>
      <p:sp>
        <p:nvSpPr>
          <p:cNvPr id="4" name="Text Placeholder 3"/>
          <p:cNvSpPr>
            <a:spLocks noGrp="1"/>
          </p:cNvSpPr>
          <p:nvPr>
            <p:ph type="body" idx="1"/>
          </p:nvPr>
        </p:nvSpPr>
        <p:spPr>
          <a:xfrm>
            <a:off x="630000" y="1825625"/>
            <a:ext cx="10933350" cy="4351338"/>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Level six</a:t>
            </a:r>
          </a:p>
          <a:p>
            <a:pPr lvl="6"/>
            <a:r>
              <a:rPr lang="en-US" dirty="0"/>
              <a:t>Level seven</a:t>
            </a:r>
          </a:p>
          <a:p>
            <a:pPr lvl="7"/>
            <a:r>
              <a:rPr lang="en-US" dirty="0"/>
              <a:t>Level eight</a:t>
            </a:r>
          </a:p>
          <a:p>
            <a:pPr lvl="8"/>
            <a:r>
              <a:rPr lang="en-US" dirty="0"/>
              <a:t>Level nine</a:t>
            </a:r>
          </a:p>
        </p:txBody>
      </p:sp>
    </p:spTree>
    <p:extLst>
      <p:ext uri="{BB962C8B-B14F-4D97-AF65-F5344CB8AC3E}">
        <p14:creationId xmlns:p14="http://schemas.microsoft.com/office/powerpoint/2010/main" val="1601281631"/>
      </p:ext>
    </p:extLst>
  </p:cSld>
  <p:clrMap bg1="lt1" tx1="dk1" bg2="lt2" tx2="dk2" accent1="accent1" accent2="accent2" accent3="accent3" accent4="accent4" accent5="accent5" accent6="accent6" hlink="hlink" folHlink="folHlink"/>
  <p:sldLayoutIdLst>
    <p:sldLayoutId id="2147485258" r:id="rId1"/>
    <p:sldLayoutId id="2147485259" r:id="rId2"/>
    <p:sldLayoutId id="2147485260" r:id="rId3"/>
    <p:sldLayoutId id="2147485261" r:id="rId4"/>
    <p:sldLayoutId id="2147485262" r:id="rId5"/>
    <p:sldLayoutId id="2147485263" r:id="rId6"/>
    <p:sldLayoutId id="2147485264" r:id="rId7"/>
    <p:sldLayoutId id="2147485265" r:id="rId8"/>
    <p:sldLayoutId id="2147485266" r:id="rId9"/>
    <p:sldLayoutId id="2147485267" r:id="rId10"/>
    <p:sldLayoutId id="2147485268" r:id="rId11"/>
    <p:sldLayoutId id="2147485269" r:id="rId12"/>
    <p:sldLayoutId id="2147485270" r:id="rId13"/>
    <p:sldLayoutId id="2147485271" r:id="rId14"/>
    <p:sldLayoutId id="2147485272" r:id="rId15"/>
    <p:sldLayoutId id="2147485273" r:id="rId16"/>
    <p:sldLayoutId id="2147485274" r:id="rId17"/>
    <p:sldLayoutId id="2147485275" r:id="rId18"/>
    <p:sldLayoutId id="2147485276" r:id="rId19"/>
    <p:sldLayoutId id="2147485277" r:id="rId20"/>
    <p:sldLayoutId id="2147485278" r:id="rId21"/>
    <p:sldLayoutId id="2147485279" r:id="rId22"/>
    <p:sldLayoutId id="2147485280" r:id="rId23"/>
    <p:sldLayoutId id="2147485281" r:id="rId24"/>
    <p:sldLayoutId id="2147485282" r:id="rId25"/>
    <p:sldLayoutId id="2147485283" r:id="rId26"/>
    <p:sldLayoutId id="2147485284" r:id="rId27"/>
    <p:sldLayoutId id="2147485285" r:id="rId28"/>
    <p:sldLayoutId id="2147485286" r:id="rId29"/>
    <p:sldLayoutId id="2147485287" r:id="rId30"/>
    <p:sldLayoutId id="2147485288" r:id="rId31"/>
    <p:sldLayoutId id="2147485289" r:id="rId32"/>
    <p:sldLayoutId id="2147485290" r:id="rId33"/>
    <p:sldLayoutId id="2147485291" r:id="rId34"/>
    <p:sldLayoutId id="2147485292" r:id="rId35"/>
    <p:sldLayoutId id="2147485293" r:id="rId36"/>
    <p:sldLayoutId id="2147485294" r:id="rId37"/>
    <p:sldLayoutId id="2147485295" r:id="rId38"/>
    <p:sldLayoutId id="2147485296" r:id="rId39"/>
    <p:sldLayoutId id="2147485297" r:id="rId40"/>
    <p:sldLayoutId id="2147485298" r:id="rId41"/>
    <p:sldLayoutId id="2147485299" r:id="rId42"/>
    <p:sldLayoutId id="2147485300" r:id="rId43"/>
    <p:sldLayoutId id="2147485301" r:id="rId44"/>
    <p:sldLayoutId id="2147485302" r:id="rId45"/>
    <p:sldLayoutId id="2147485303" r:id="rId46"/>
    <p:sldLayoutId id="2147485304" r:id="rId47"/>
    <p:sldLayoutId id="2147485305" r:id="rId48"/>
    <p:sldLayoutId id="2147485306" r:id="rId49"/>
    <p:sldLayoutId id="2147485307" r:id="rId50"/>
    <p:sldLayoutId id="2147485308" r:id="rId51"/>
    <p:sldLayoutId id="2147485309" r:id="rId52"/>
    <p:sldLayoutId id="2147485310" r:id="rId53"/>
    <p:sldLayoutId id="2147485311" r:id="rId54"/>
    <p:sldLayoutId id="2147485312" r:id="rId55"/>
    <p:sldLayoutId id="2147485313" r:id="rId56"/>
    <p:sldLayoutId id="2147485314" r:id="rId57"/>
    <p:sldLayoutId id="2147485315" r:id="rId58"/>
    <p:sldLayoutId id="2147485316" r:id="rId59"/>
    <p:sldLayoutId id="2147485317" r:id="rId60"/>
    <p:sldLayoutId id="2147485318" r:id="rId61"/>
    <p:sldLayoutId id="2147485319" r:id="rId62"/>
    <p:sldLayoutId id="2147485320" r:id="rId63"/>
    <p:sldLayoutId id="2147485321" r:id="rId64"/>
    <p:sldLayoutId id="2147485322" r:id="rId65"/>
    <p:sldLayoutId id="2147485323" r:id="rId66"/>
    <p:sldLayoutId id="2147485324" r:id="rId67"/>
    <p:sldLayoutId id="2147485325" r:id="rId68"/>
    <p:sldLayoutId id="2147485326" r:id="rId69"/>
  </p:sldLayoutIdLst>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hf sldNum="0" hdr="0" ftr="0" dt="0"/>
  <p:txStyles>
    <p:titleStyle>
      <a:lvl1pPr algn="l" defTabSz="914400" rtl="0" eaLnBrk="1" latinLnBrk="0" hangingPunct="1">
        <a:lnSpc>
          <a:spcPct val="90000"/>
        </a:lnSpc>
        <a:spcBef>
          <a:spcPct val="0"/>
        </a:spcBef>
        <a:buNone/>
        <a:defRPr sz="2400" kern="1200">
          <a:solidFill>
            <a:schemeClr val="tx2"/>
          </a:solidFill>
          <a:latin typeface="+mj-lt"/>
          <a:ea typeface="+mj-ea"/>
          <a:cs typeface="+mj-cs"/>
          <a:sym typeface="Trebuchet MS" panose="020B0603020202020204" pitchFamily="34" charset="0"/>
        </a:defRPr>
      </a:lvl1pPr>
    </p:titleStyle>
    <p:bodyStyle>
      <a:lvl1pPr marL="0" indent="0" algn="l" defTabSz="914400" rtl="0" eaLnBrk="1" latinLnBrk="0" hangingPunct="1">
        <a:lnSpc>
          <a:spcPct val="110000"/>
        </a:lnSpc>
        <a:spcBef>
          <a:spcPts val="600"/>
        </a:spcBef>
        <a:spcAft>
          <a:spcPts val="300"/>
        </a:spcAft>
        <a:buFont typeface="Arial" panose="020B0604020202020204" pitchFamily="34" charset="0"/>
        <a:buChar char="​"/>
        <a:defRPr lang="en-US" sz="1200" kern="1200">
          <a:solidFill>
            <a:schemeClr val="tx1"/>
          </a:solidFill>
          <a:latin typeface="+mn-lt"/>
          <a:ea typeface="+mn-ea"/>
          <a:cs typeface="+mn-cs"/>
          <a:sym typeface="Trebuchet MS" panose="020B0603020202020204" pitchFamily="34" charset="0"/>
        </a:defRPr>
      </a:lvl1pPr>
      <a:lvl2pPr marL="284400" indent="-172800" algn="l" defTabSz="914400" rtl="0" eaLnBrk="1" latinLnBrk="0" hangingPunct="1">
        <a:lnSpc>
          <a:spcPct val="90000"/>
        </a:lnSpc>
        <a:spcBef>
          <a:spcPts val="0"/>
        </a:spcBef>
        <a:spcAft>
          <a:spcPts val="300"/>
        </a:spcAft>
        <a:buClr>
          <a:schemeClr val="tx2"/>
        </a:buClr>
        <a:buFont typeface="Arial" panose="020B0604020202020204" pitchFamily="34" charset="0"/>
        <a:buChar char="•"/>
        <a:defRPr lang="en-US" sz="1200" kern="1200">
          <a:solidFill>
            <a:schemeClr val="tx1"/>
          </a:solidFill>
          <a:latin typeface="+mn-lt"/>
          <a:ea typeface="+mn-ea"/>
          <a:cs typeface="+mn-cs"/>
          <a:sym typeface="Trebuchet MS" panose="020B0603020202020204" pitchFamily="34" charset="0"/>
        </a:defRPr>
      </a:lvl2pPr>
      <a:lvl3pPr marL="511200" indent="-165600" algn="l" defTabSz="914400" rtl="0" eaLnBrk="1" latinLnBrk="0" hangingPunct="1">
        <a:lnSpc>
          <a:spcPct val="90000"/>
        </a:lnSpc>
        <a:spcBef>
          <a:spcPts val="0"/>
        </a:spcBef>
        <a:spcAft>
          <a:spcPts val="300"/>
        </a:spcAft>
        <a:buClr>
          <a:schemeClr val="tx2"/>
        </a:buClr>
        <a:buFont typeface="Trebuchet MS" panose="020B0603020202020204" pitchFamily="34" charset="0"/>
        <a:buChar char="–"/>
        <a:defRPr lang="en-US" sz="1200" kern="1200">
          <a:solidFill>
            <a:schemeClr val="tx1"/>
          </a:solidFill>
          <a:latin typeface="+mn-lt"/>
          <a:ea typeface="+mn-ea"/>
          <a:cs typeface="+mn-cs"/>
          <a:sym typeface="Trebuchet MS" panose="020B0603020202020204" pitchFamily="34" charset="0"/>
        </a:defRPr>
      </a:lvl3pPr>
      <a:lvl4pPr marL="0" indent="0" algn="l" defTabSz="914400" rtl="0" eaLnBrk="1" latinLnBrk="0" hangingPunct="1">
        <a:lnSpc>
          <a:spcPct val="110000"/>
        </a:lnSpc>
        <a:spcBef>
          <a:spcPts val="300"/>
        </a:spcBef>
        <a:spcAft>
          <a:spcPts val="300"/>
        </a:spcAft>
        <a:buClr>
          <a:schemeClr val="tx2"/>
        </a:buClr>
        <a:buFont typeface="Arial" panose="020B0604020202020204" pitchFamily="34" charset="0"/>
        <a:buChar char="​"/>
        <a:defRPr lang="en-US" sz="1600" kern="1200">
          <a:solidFill>
            <a:schemeClr val="tx2"/>
          </a:solidFill>
          <a:latin typeface="+mn-lt"/>
          <a:ea typeface="+mn-ea"/>
          <a:cs typeface="+mn-cs"/>
          <a:sym typeface="Trebuchet MS" panose="020B0603020202020204" pitchFamily="34" charset="0"/>
        </a:defRPr>
      </a:lvl4pPr>
      <a:lvl5pPr marL="0" indent="0" algn="l" defTabSz="914400" rtl="0" eaLnBrk="1" latinLnBrk="0" hangingPunct="1">
        <a:lnSpc>
          <a:spcPct val="100000"/>
        </a:lnSpc>
        <a:spcBef>
          <a:spcPts val="0"/>
        </a:spcBef>
        <a:spcAft>
          <a:spcPts val="300"/>
        </a:spcAft>
        <a:buClrTx/>
        <a:buFont typeface="Arial" panose="020B0604020202020204" pitchFamily="34" charset="0"/>
        <a:buChar char="​"/>
        <a:defRPr lang="en-US" sz="1600" b="1" kern="1200" smtClean="0">
          <a:solidFill>
            <a:schemeClr val="tx1"/>
          </a:solidFill>
          <a:latin typeface="+mn-lt"/>
          <a:ea typeface="+mn-ea"/>
          <a:cs typeface="+mn-cs"/>
          <a:sym typeface="Trebuchet MS" panose="020B0603020202020204" pitchFamily="34" charset="0"/>
        </a:defRPr>
      </a:lvl5pPr>
      <a:lvl6pPr marL="269875" indent="-152400" algn="l" defTabSz="914400" rtl="0" eaLnBrk="1" latinLnBrk="0" hangingPunct="1">
        <a:lnSpc>
          <a:spcPct val="90000"/>
        </a:lnSpc>
        <a:spcBef>
          <a:spcPts val="0"/>
        </a:spcBef>
        <a:spcAft>
          <a:spcPts val="600"/>
        </a:spcAft>
        <a:buClr>
          <a:schemeClr val="tx2"/>
        </a:buClr>
        <a:buFont typeface="Arial" panose="020B0604020202020204" pitchFamily="34" charset="0"/>
        <a:buChar char="•"/>
        <a:defRPr lang="en-US" sz="1600" kern="1200" smtClean="0">
          <a:solidFill>
            <a:schemeClr val="tx1"/>
          </a:solidFill>
          <a:latin typeface="+mn-lt"/>
          <a:ea typeface="+mn-ea"/>
          <a:cs typeface="+mn-cs"/>
          <a:sym typeface="Trebuchet MS" panose="020B0603020202020204" pitchFamily="34" charset="0"/>
        </a:defRPr>
      </a:lvl6pPr>
      <a:lvl7pPr marL="0" indent="0" algn="l" defTabSz="914400" rtl="0" eaLnBrk="1" latinLnBrk="0" hangingPunct="1">
        <a:lnSpc>
          <a:spcPct val="90000"/>
        </a:lnSpc>
        <a:spcBef>
          <a:spcPts val="900"/>
        </a:spcBef>
        <a:spcAft>
          <a:spcPts val="900"/>
        </a:spcAft>
        <a:buFont typeface="Arial" panose="020B0604020202020204" pitchFamily="34" charset="0"/>
        <a:buChar char="​"/>
        <a:defRPr lang="en-US" sz="4400" kern="1200" baseline="0" smtClean="0">
          <a:solidFill>
            <a:schemeClr val="tx1"/>
          </a:solidFill>
          <a:latin typeface="+mn-lt"/>
          <a:ea typeface="+mn-ea"/>
          <a:cs typeface="+mn-cs"/>
          <a:sym typeface="Trebuchet MS" panose="020B0603020202020204" pitchFamily="34" charset="0"/>
        </a:defRPr>
      </a:lvl7pPr>
      <a:lvl8pPr marL="0" indent="0" algn="l" defTabSz="914400" rtl="0" eaLnBrk="1" latinLnBrk="0" hangingPunct="1">
        <a:lnSpc>
          <a:spcPct val="90000"/>
        </a:lnSpc>
        <a:spcBef>
          <a:spcPts val="900"/>
        </a:spcBef>
        <a:spcAft>
          <a:spcPts val="0"/>
        </a:spcAft>
        <a:buFont typeface="Arial" panose="020B0604020202020204" pitchFamily="34" charset="0"/>
        <a:buChar char="​"/>
        <a:defRPr lang="en-US" sz="5400" kern="1200" baseline="0" smtClean="0">
          <a:solidFill>
            <a:schemeClr val="tx2"/>
          </a:solidFill>
          <a:latin typeface="+mn-lt"/>
          <a:ea typeface="+mn-ea"/>
          <a:cs typeface="+mn-cs"/>
          <a:sym typeface="Trebuchet MS" panose="020B0603020202020204" pitchFamily="34" charset="0"/>
        </a:defRPr>
      </a:lvl8pPr>
      <a:lvl9pPr marL="0" indent="0" algn="l" defTabSz="914400" rtl="0" eaLnBrk="1" latinLnBrk="0" hangingPunct="1">
        <a:lnSpc>
          <a:spcPct val="100000"/>
        </a:lnSpc>
        <a:spcBef>
          <a:spcPts val="0"/>
        </a:spcBef>
        <a:spcAft>
          <a:spcPts val="900"/>
        </a:spcAft>
        <a:buFont typeface="Arial" panose="020B0604020202020204" pitchFamily="34" charset="0"/>
        <a:buChar char="​"/>
        <a:defRPr lang="en-US" sz="2400" kern="1200" baseline="0" dirty="0">
          <a:solidFill>
            <a:schemeClr val="tx2"/>
          </a:solidFill>
          <a:latin typeface="+mn-lt"/>
          <a:ea typeface="+mn-ea"/>
          <a:cs typeface="+mn-cs"/>
          <a:sym typeface="Trebuchet MS" panose="020B0603020202020204" pitchFamily="34" charset="0"/>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311">
          <p15:clr>
            <a:srgbClr val="F26B43"/>
          </p15:clr>
        </p15:guide>
        <p15:guide id="2" pos="396">
          <p15:clr>
            <a:srgbClr val="F26B43"/>
          </p15:clr>
        </p15:guide>
        <p15:guide id="3" pos="7284">
          <p15:clr>
            <a:srgbClr val="F26B43"/>
          </p15:clr>
        </p15:guide>
        <p15:guide id="4" orient="horz" pos="3881">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graphicFrame>
        <p:nvGraphicFramePr>
          <p:cNvPr id="2" name="Object 1" hidden="1"/>
          <p:cNvGraphicFramePr>
            <a:graphicFrameLocks noChangeAspect="1"/>
          </p:cNvGraphicFramePr>
          <p:nvPr userDrawn="1">
            <p:custDataLst>
              <p:tags r:id="rId72"/>
            </p:custDataLst>
            <p:extLst>
              <p:ext uri="{D42A27DB-BD31-4B8C-83A1-F6EECF244321}">
                <p14:modId xmlns:p14="http://schemas.microsoft.com/office/powerpoint/2010/main" val="1738652292"/>
              </p:ext>
            </p:extLst>
          </p:nvPr>
        </p:nvGraphicFramePr>
        <p:xfrm>
          <a:off x="1588" y="1588"/>
          <a:ext cx="1587" cy="1587"/>
        </p:xfrm>
        <a:graphic>
          <a:graphicData uri="http://schemas.openxmlformats.org/presentationml/2006/ole">
            <mc:AlternateContent xmlns:mc="http://schemas.openxmlformats.org/markup-compatibility/2006">
              <mc:Choice xmlns:v="urn:schemas-microsoft-com:vml" Requires="v">
                <p:oleObj spid="_x0000_s59408" name="think-cell Slide" r:id="rId73" imgW="270" imgH="270" progId="TCLayout.ActiveDocument.1">
                  <p:embed/>
                </p:oleObj>
              </mc:Choice>
              <mc:Fallback>
                <p:oleObj name="think-cell Slide" r:id="rId73" imgW="270" imgH="270" progId="TCLayout.ActiveDocument.1">
                  <p:embed/>
                  <p:pic>
                    <p:nvPicPr>
                      <p:cNvPr id="2" name="Object 1" hidden="1"/>
                      <p:cNvPicPr/>
                      <p:nvPr/>
                    </p:nvPicPr>
                    <p:blipFill>
                      <a:blip r:embed="rId74"/>
                      <a:stretch>
                        <a:fillRect/>
                      </a:stretch>
                    </p:blipFill>
                    <p:spPr>
                      <a:xfrm>
                        <a:off x="1588" y="1588"/>
                        <a:ext cx="1587" cy="1587"/>
                      </a:xfrm>
                      <a:prstGeom prst="rect">
                        <a:avLst/>
                      </a:prstGeom>
                    </p:spPr>
                  </p:pic>
                </p:oleObj>
              </mc:Fallback>
            </mc:AlternateContent>
          </a:graphicData>
        </a:graphic>
      </p:graphicFrame>
      <p:sp>
        <p:nvSpPr>
          <p:cNvPr id="11" name="Date Placeholder 3"/>
          <p:cNvSpPr>
            <a:spLocks noGrp="1"/>
          </p:cNvSpPr>
          <p:nvPr>
            <p:ph type="dt" sz="half" idx="2"/>
          </p:nvPr>
        </p:nvSpPr>
        <p:spPr>
          <a:xfrm>
            <a:off x="9677400" y="6405036"/>
            <a:ext cx="1482051" cy="153888"/>
          </a:xfrm>
          <a:prstGeom prst="rect">
            <a:avLst/>
          </a:prstGeom>
        </p:spPr>
        <p:txBody>
          <a:bodyPr vert="horz" wrap="square" lIns="0" tIns="0" rIns="0" bIns="0" rtlCol="0" anchor="b">
            <a:spAutoFit/>
          </a:bodyPr>
          <a:lstStyle>
            <a:lvl1pPr algn="r">
              <a:defRPr sz="1000">
                <a:solidFill>
                  <a:schemeClr val="bg1">
                    <a:lumMod val="50000"/>
                  </a:schemeClr>
                </a:solidFill>
                <a:latin typeface="+mn-lt"/>
                <a:sym typeface="Trebuchet MS" panose="020B0603020202020204" pitchFamily="34" charset="0"/>
              </a:defRPr>
            </a:lvl1pPr>
          </a:lstStyle>
          <a:p>
            <a:endParaRPr lang="en-US" dirty="0"/>
          </a:p>
        </p:txBody>
      </p:sp>
      <p:sp>
        <p:nvSpPr>
          <p:cNvPr id="12" name="TextBox 11"/>
          <p:cNvSpPr txBox="1"/>
          <p:nvPr userDrawn="1"/>
        </p:nvSpPr>
        <p:spPr>
          <a:xfrm>
            <a:off x="11167872" y="6405036"/>
            <a:ext cx="381000" cy="153888"/>
          </a:xfrm>
          <a:prstGeom prst="rect">
            <a:avLst/>
          </a:prstGeom>
          <a:noFill/>
        </p:spPr>
        <p:txBody>
          <a:bodyPr wrap="square" lIns="0" tIns="0" rIns="0" bIns="0" rtlCol="0" anchor="b">
            <a:spAutoFit/>
          </a:bodyPr>
          <a:lstStyle/>
          <a:p>
            <a:pPr marL="0" marR="0" indent="0" algn="r" defTabSz="914400" rtl="0" eaLnBrk="1" fontAlgn="auto" latinLnBrk="0" hangingPunct="1">
              <a:lnSpc>
                <a:spcPct val="100000"/>
              </a:lnSpc>
              <a:spcBef>
                <a:spcPts val="0"/>
              </a:spcBef>
              <a:spcAft>
                <a:spcPts val="0"/>
              </a:spcAft>
              <a:buClrTx/>
              <a:buSzTx/>
              <a:buFontTx/>
              <a:buNone/>
              <a:tabLst/>
              <a:defRPr/>
            </a:pPr>
            <a:fld id="{DFCF27A5-1A5B-48D3-A060-2758FFBB1ADD}" type="slidenum">
              <a:rPr lang="en-US" sz="1000" kern="1200" smtClean="0">
                <a:solidFill>
                  <a:schemeClr val="bg1">
                    <a:lumMod val="50000"/>
                  </a:schemeClr>
                </a:solidFill>
                <a:latin typeface="+mn-lt"/>
                <a:ea typeface="+mn-ea"/>
                <a:cs typeface="+mn-cs"/>
                <a:sym typeface="Trebuchet MS" panose="020B0603020202020204" pitchFamily="34" charset="0"/>
              </a:rPr>
              <a:pPr marL="0" marR="0" indent="0" algn="r" defTabSz="914400" rtl="0" eaLnBrk="1" fontAlgn="auto" latinLnBrk="0" hangingPunct="1">
                <a:lnSpc>
                  <a:spcPct val="100000"/>
                </a:lnSpc>
                <a:spcBef>
                  <a:spcPts val="0"/>
                </a:spcBef>
                <a:spcAft>
                  <a:spcPts val="0"/>
                </a:spcAft>
                <a:buClrTx/>
                <a:buSzTx/>
                <a:buFontTx/>
                <a:buNone/>
                <a:tabLst/>
                <a:defRPr/>
              </a:pPr>
              <a:t>‹Nº›</a:t>
            </a:fld>
            <a:endParaRPr lang="en-US" sz="1000" kern="1200" dirty="0">
              <a:solidFill>
                <a:schemeClr val="bg1">
                  <a:lumMod val="50000"/>
                </a:schemeClr>
              </a:solidFill>
              <a:latin typeface="+mn-lt"/>
              <a:ea typeface="+mn-ea"/>
              <a:cs typeface="+mn-cs"/>
              <a:sym typeface="Trebuchet MS" panose="020B0603020202020204" pitchFamily="34" charset="0"/>
            </a:endParaRPr>
          </a:p>
        </p:txBody>
      </p:sp>
      <p:sp>
        <p:nvSpPr>
          <p:cNvPr id="9" name="Title Placeholder 1"/>
          <p:cNvSpPr>
            <a:spLocks noGrp="1"/>
          </p:cNvSpPr>
          <p:nvPr>
            <p:ph type="title"/>
          </p:nvPr>
        </p:nvSpPr>
        <p:spPr>
          <a:xfrm>
            <a:off x="630000" y="622800"/>
            <a:ext cx="10933350" cy="332399"/>
          </a:xfrm>
          <a:prstGeom prst="rect">
            <a:avLst/>
          </a:prstGeom>
        </p:spPr>
        <p:txBody>
          <a:bodyPr vert="horz" wrap="square" lIns="0" tIns="0" rIns="0" bIns="0" rtlCol="0" anchor="t">
            <a:spAutoFit/>
          </a:bodyPr>
          <a:lstStyle/>
          <a:p>
            <a:r>
              <a:rPr lang="en-US" dirty="0"/>
              <a:t>Click to add title</a:t>
            </a:r>
          </a:p>
        </p:txBody>
      </p:sp>
      <p:sp>
        <p:nvSpPr>
          <p:cNvPr id="4" name="Text Placeholder 3"/>
          <p:cNvSpPr>
            <a:spLocks noGrp="1"/>
          </p:cNvSpPr>
          <p:nvPr>
            <p:ph type="body" idx="1"/>
          </p:nvPr>
        </p:nvSpPr>
        <p:spPr>
          <a:xfrm>
            <a:off x="630000" y="1825625"/>
            <a:ext cx="10933350" cy="4351338"/>
          </a:xfrm>
          <a:prstGeom prst="rect">
            <a:avLst/>
          </a:prstGeom>
        </p:spPr>
        <p:txBody>
          <a:bodyPr vert="horz" lIns="0" tIns="0" rIns="0" bIns="0" rtlCol="0">
            <a:no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Level six</a:t>
            </a:r>
          </a:p>
          <a:p>
            <a:pPr lvl="6"/>
            <a:r>
              <a:rPr lang="en-US" dirty="0"/>
              <a:t>Level seven</a:t>
            </a:r>
          </a:p>
          <a:p>
            <a:pPr lvl="7"/>
            <a:r>
              <a:rPr lang="en-US" dirty="0"/>
              <a:t>Level eight</a:t>
            </a:r>
          </a:p>
          <a:p>
            <a:pPr lvl="8"/>
            <a:r>
              <a:rPr lang="en-US" dirty="0"/>
              <a:t>Level nine</a:t>
            </a:r>
          </a:p>
        </p:txBody>
      </p:sp>
    </p:spTree>
    <p:extLst>
      <p:ext uri="{BB962C8B-B14F-4D97-AF65-F5344CB8AC3E}">
        <p14:creationId xmlns:p14="http://schemas.microsoft.com/office/powerpoint/2010/main" val="1969285864"/>
      </p:ext>
    </p:extLst>
  </p:cSld>
  <p:clrMap bg1="lt1" tx1="dk1" bg2="lt2" tx2="dk2" accent1="accent1" accent2="accent2" accent3="accent3" accent4="accent4" accent5="accent5" accent6="accent6" hlink="hlink" folHlink="folHlink"/>
  <p:sldLayoutIdLst>
    <p:sldLayoutId id="2147485328" r:id="rId1"/>
    <p:sldLayoutId id="2147485329" r:id="rId2"/>
    <p:sldLayoutId id="2147485330" r:id="rId3"/>
    <p:sldLayoutId id="2147485331" r:id="rId4"/>
    <p:sldLayoutId id="2147485332" r:id="rId5"/>
    <p:sldLayoutId id="2147485333" r:id="rId6"/>
    <p:sldLayoutId id="2147485334" r:id="rId7"/>
    <p:sldLayoutId id="2147485335" r:id="rId8"/>
    <p:sldLayoutId id="2147485336" r:id="rId9"/>
    <p:sldLayoutId id="2147485337" r:id="rId10"/>
    <p:sldLayoutId id="2147485338" r:id="rId11"/>
    <p:sldLayoutId id="2147485339" r:id="rId12"/>
    <p:sldLayoutId id="2147485340" r:id="rId13"/>
    <p:sldLayoutId id="2147485341" r:id="rId14"/>
    <p:sldLayoutId id="2147485342" r:id="rId15"/>
    <p:sldLayoutId id="2147485343" r:id="rId16"/>
    <p:sldLayoutId id="2147485344" r:id="rId17"/>
    <p:sldLayoutId id="2147485345" r:id="rId18"/>
    <p:sldLayoutId id="2147485346" r:id="rId19"/>
    <p:sldLayoutId id="2147485347" r:id="rId20"/>
    <p:sldLayoutId id="2147485348" r:id="rId21"/>
    <p:sldLayoutId id="2147485349" r:id="rId22"/>
    <p:sldLayoutId id="2147485350" r:id="rId23"/>
    <p:sldLayoutId id="2147485351" r:id="rId24"/>
    <p:sldLayoutId id="2147485352" r:id="rId25"/>
    <p:sldLayoutId id="2147485353" r:id="rId26"/>
    <p:sldLayoutId id="2147485354" r:id="rId27"/>
    <p:sldLayoutId id="2147485355" r:id="rId28"/>
    <p:sldLayoutId id="2147485356" r:id="rId29"/>
    <p:sldLayoutId id="2147485357" r:id="rId30"/>
    <p:sldLayoutId id="2147485358" r:id="rId31"/>
    <p:sldLayoutId id="2147485359" r:id="rId32"/>
    <p:sldLayoutId id="2147485360" r:id="rId33"/>
    <p:sldLayoutId id="2147485361" r:id="rId34"/>
    <p:sldLayoutId id="2147485362" r:id="rId35"/>
    <p:sldLayoutId id="2147485363" r:id="rId36"/>
    <p:sldLayoutId id="2147485364" r:id="rId37"/>
    <p:sldLayoutId id="2147485365" r:id="rId38"/>
    <p:sldLayoutId id="2147485366" r:id="rId39"/>
    <p:sldLayoutId id="2147485367" r:id="rId40"/>
    <p:sldLayoutId id="2147485368" r:id="rId41"/>
    <p:sldLayoutId id="2147485369" r:id="rId42"/>
    <p:sldLayoutId id="2147485370" r:id="rId43"/>
    <p:sldLayoutId id="2147485371" r:id="rId44"/>
    <p:sldLayoutId id="2147485372" r:id="rId45"/>
    <p:sldLayoutId id="2147485373" r:id="rId46"/>
    <p:sldLayoutId id="2147485374" r:id="rId47"/>
    <p:sldLayoutId id="2147485375" r:id="rId48"/>
    <p:sldLayoutId id="2147485376" r:id="rId49"/>
    <p:sldLayoutId id="2147485377" r:id="rId50"/>
    <p:sldLayoutId id="2147485378" r:id="rId51"/>
    <p:sldLayoutId id="2147485379" r:id="rId52"/>
    <p:sldLayoutId id="2147485380" r:id="rId53"/>
    <p:sldLayoutId id="2147485381" r:id="rId54"/>
    <p:sldLayoutId id="2147485382" r:id="rId55"/>
    <p:sldLayoutId id="2147485383" r:id="rId56"/>
    <p:sldLayoutId id="2147485384" r:id="rId57"/>
    <p:sldLayoutId id="2147485385" r:id="rId58"/>
    <p:sldLayoutId id="2147485386" r:id="rId59"/>
    <p:sldLayoutId id="2147485387" r:id="rId60"/>
    <p:sldLayoutId id="2147485388" r:id="rId61"/>
    <p:sldLayoutId id="2147485389" r:id="rId62"/>
    <p:sldLayoutId id="2147485390" r:id="rId63"/>
    <p:sldLayoutId id="2147485391" r:id="rId64"/>
    <p:sldLayoutId id="2147485392" r:id="rId65"/>
    <p:sldLayoutId id="2147485393" r:id="rId66"/>
    <p:sldLayoutId id="2147485394" r:id="rId67"/>
    <p:sldLayoutId id="2147485395" r:id="rId68"/>
    <p:sldLayoutId id="2147485396" r:id="rId69"/>
  </p:sldLayoutIdLst>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hf sldNum="0" hdr="0" ftr="0" dt="0"/>
  <p:txStyles>
    <p:titleStyle>
      <a:lvl1pPr algn="l" defTabSz="914400" rtl="0" eaLnBrk="1" latinLnBrk="0" hangingPunct="1">
        <a:lnSpc>
          <a:spcPct val="90000"/>
        </a:lnSpc>
        <a:spcBef>
          <a:spcPct val="0"/>
        </a:spcBef>
        <a:buNone/>
        <a:defRPr sz="2400" kern="1200">
          <a:solidFill>
            <a:schemeClr val="tx2"/>
          </a:solidFill>
          <a:latin typeface="+mj-lt"/>
          <a:ea typeface="+mj-ea"/>
          <a:cs typeface="+mj-cs"/>
          <a:sym typeface="Trebuchet MS" panose="020B0603020202020204" pitchFamily="34" charset="0"/>
        </a:defRPr>
      </a:lvl1pPr>
    </p:titleStyle>
    <p:bodyStyle>
      <a:lvl1pPr marL="0" indent="0" algn="l" defTabSz="914400" rtl="0" eaLnBrk="1" latinLnBrk="0" hangingPunct="1">
        <a:lnSpc>
          <a:spcPct val="110000"/>
        </a:lnSpc>
        <a:spcBef>
          <a:spcPts val="600"/>
        </a:spcBef>
        <a:spcAft>
          <a:spcPts val="300"/>
        </a:spcAft>
        <a:buFont typeface="Arial" panose="020B0604020202020204" pitchFamily="34" charset="0"/>
        <a:buChar char="​"/>
        <a:defRPr lang="en-US" sz="1200" kern="1200">
          <a:solidFill>
            <a:schemeClr val="tx1"/>
          </a:solidFill>
          <a:latin typeface="+mn-lt"/>
          <a:ea typeface="+mn-ea"/>
          <a:cs typeface="+mn-cs"/>
          <a:sym typeface="Trebuchet MS" panose="020B0603020202020204" pitchFamily="34" charset="0"/>
        </a:defRPr>
      </a:lvl1pPr>
      <a:lvl2pPr marL="284400" indent="-172800" algn="l" defTabSz="914400" rtl="0" eaLnBrk="1" latinLnBrk="0" hangingPunct="1">
        <a:lnSpc>
          <a:spcPct val="90000"/>
        </a:lnSpc>
        <a:spcBef>
          <a:spcPts val="0"/>
        </a:spcBef>
        <a:spcAft>
          <a:spcPts val="300"/>
        </a:spcAft>
        <a:buClr>
          <a:schemeClr val="tx2"/>
        </a:buClr>
        <a:buFont typeface="Arial" panose="020B0604020202020204" pitchFamily="34" charset="0"/>
        <a:buChar char="•"/>
        <a:defRPr lang="en-US" sz="1200" kern="1200">
          <a:solidFill>
            <a:schemeClr val="tx1"/>
          </a:solidFill>
          <a:latin typeface="+mn-lt"/>
          <a:ea typeface="+mn-ea"/>
          <a:cs typeface="+mn-cs"/>
          <a:sym typeface="Trebuchet MS" panose="020B0603020202020204" pitchFamily="34" charset="0"/>
        </a:defRPr>
      </a:lvl2pPr>
      <a:lvl3pPr marL="511200" indent="-165600" algn="l" defTabSz="914400" rtl="0" eaLnBrk="1" latinLnBrk="0" hangingPunct="1">
        <a:lnSpc>
          <a:spcPct val="90000"/>
        </a:lnSpc>
        <a:spcBef>
          <a:spcPts val="0"/>
        </a:spcBef>
        <a:spcAft>
          <a:spcPts val="300"/>
        </a:spcAft>
        <a:buClr>
          <a:schemeClr val="tx2"/>
        </a:buClr>
        <a:buFont typeface="Trebuchet MS" panose="020B0603020202020204" pitchFamily="34" charset="0"/>
        <a:buChar char="–"/>
        <a:defRPr lang="en-US" sz="1200" kern="1200">
          <a:solidFill>
            <a:schemeClr val="tx1"/>
          </a:solidFill>
          <a:latin typeface="+mn-lt"/>
          <a:ea typeface="+mn-ea"/>
          <a:cs typeface="+mn-cs"/>
          <a:sym typeface="Trebuchet MS" panose="020B0603020202020204" pitchFamily="34" charset="0"/>
        </a:defRPr>
      </a:lvl3pPr>
      <a:lvl4pPr marL="0" indent="0" algn="l" defTabSz="914400" rtl="0" eaLnBrk="1" latinLnBrk="0" hangingPunct="1">
        <a:lnSpc>
          <a:spcPct val="110000"/>
        </a:lnSpc>
        <a:spcBef>
          <a:spcPts val="300"/>
        </a:spcBef>
        <a:spcAft>
          <a:spcPts val="300"/>
        </a:spcAft>
        <a:buClr>
          <a:schemeClr val="tx2"/>
        </a:buClr>
        <a:buFont typeface="Arial" panose="020B0604020202020204" pitchFamily="34" charset="0"/>
        <a:buChar char="​"/>
        <a:defRPr lang="en-US" sz="1600" kern="1200">
          <a:solidFill>
            <a:schemeClr val="tx2"/>
          </a:solidFill>
          <a:latin typeface="+mn-lt"/>
          <a:ea typeface="+mn-ea"/>
          <a:cs typeface="+mn-cs"/>
          <a:sym typeface="Trebuchet MS" panose="020B0603020202020204" pitchFamily="34" charset="0"/>
        </a:defRPr>
      </a:lvl4pPr>
      <a:lvl5pPr marL="0" indent="0" algn="l" defTabSz="914400" rtl="0" eaLnBrk="1" latinLnBrk="0" hangingPunct="1">
        <a:lnSpc>
          <a:spcPct val="100000"/>
        </a:lnSpc>
        <a:spcBef>
          <a:spcPts val="0"/>
        </a:spcBef>
        <a:spcAft>
          <a:spcPts val="300"/>
        </a:spcAft>
        <a:buClrTx/>
        <a:buFont typeface="Arial" panose="020B0604020202020204" pitchFamily="34" charset="0"/>
        <a:buChar char="​"/>
        <a:defRPr lang="en-US" sz="1600" b="1" kern="1200" smtClean="0">
          <a:solidFill>
            <a:schemeClr val="tx1"/>
          </a:solidFill>
          <a:latin typeface="+mn-lt"/>
          <a:ea typeface="+mn-ea"/>
          <a:cs typeface="+mn-cs"/>
          <a:sym typeface="Trebuchet MS" panose="020B0603020202020204" pitchFamily="34" charset="0"/>
        </a:defRPr>
      </a:lvl5pPr>
      <a:lvl6pPr marL="269875" indent="-152400" algn="l" defTabSz="914400" rtl="0" eaLnBrk="1" latinLnBrk="0" hangingPunct="1">
        <a:lnSpc>
          <a:spcPct val="90000"/>
        </a:lnSpc>
        <a:spcBef>
          <a:spcPts val="0"/>
        </a:spcBef>
        <a:spcAft>
          <a:spcPts val="600"/>
        </a:spcAft>
        <a:buClr>
          <a:schemeClr val="tx2"/>
        </a:buClr>
        <a:buFont typeface="Arial" panose="020B0604020202020204" pitchFamily="34" charset="0"/>
        <a:buChar char="•"/>
        <a:defRPr lang="en-US" sz="1600" kern="1200" smtClean="0">
          <a:solidFill>
            <a:schemeClr val="tx1"/>
          </a:solidFill>
          <a:latin typeface="+mn-lt"/>
          <a:ea typeface="+mn-ea"/>
          <a:cs typeface="+mn-cs"/>
          <a:sym typeface="Trebuchet MS" panose="020B0603020202020204" pitchFamily="34" charset="0"/>
        </a:defRPr>
      </a:lvl6pPr>
      <a:lvl7pPr marL="0" indent="0" algn="l" defTabSz="914400" rtl="0" eaLnBrk="1" latinLnBrk="0" hangingPunct="1">
        <a:lnSpc>
          <a:spcPct val="90000"/>
        </a:lnSpc>
        <a:spcBef>
          <a:spcPts val="900"/>
        </a:spcBef>
        <a:spcAft>
          <a:spcPts val="900"/>
        </a:spcAft>
        <a:buFont typeface="Arial" panose="020B0604020202020204" pitchFamily="34" charset="0"/>
        <a:buChar char="​"/>
        <a:defRPr lang="en-US" sz="4400" kern="1200" baseline="0" smtClean="0">
          <a:solidFill>
            <a:schemeClr val="tx1"/>
          </a:solidFill>
          <a:latin typeface="+mn-lt"/>
          <a:ea typeface="+mn-ea"/>
          <a:cs typeface="+mn-cs"/>
          <a:sym typeface="Trebuchet MS" panose="020B0603020202020204" pitchFamily="34" charset="0"/>
        </a:defRPr>
      </a:lvl7pPr>
      <a:lvl8pPr marL="0" indent="0" algn="l" defTabSz="914400" rtl="0" eaLnBrk="1" latinLnBrk="0" hangingPunct="1">
        <a:lnSpc>
          <a:spcPct val="90000"/>
        </a:lnSpc>
        <a:spcBef>
          <a:spcPts val="900"/>
        </a:spcBef>
        <a:spcAft>
          <a:spcPts val="0"/>
        </a:spcAft>
        <a:buFont typeface="Arial" panose="020B0604020202020204" pitchFamily="34" charset="0"/>
        <a:buChar char="​"/>
        <a:defRPr lang="en-US" sz="5400" kern="1200" baseline="0" smtClean="0">
          <a:solidFill>
            <a:schemeClr val="tx2"/>
          </a:solidFill>
          <a:latin typeface="+mn-lt"/>
          <a:ea typeface="+mn-ea"/>
          <a:cs typeface="+mn-cs"/>
          <a:sym typeface="Trebuchet MS" panose="020B0603020202020204" pitchFamily="34" charset="0"/>
        </a:defRPr>
      </a:lvl8pPr>
      <a:lvl9pPr marL="0" indent="0" algn="l" defTabSz="914400" rtl="0" eaLnBrk="1" latinLnBrk="0" hangingPunct="1">
        <a:lnSpc>
          <a:spcPct val="100000"/>
        </a:lnSpc>
        <a:spcBef>
          <a:spcPts val="0"/>
        </a:spcBef>
        <a:spcAft>
          <a:spcPts val="900"/>
        </a:spcAft>
        <a:buFont typeface="Arial" panose="020B0604020202020204" pitchFamily="34" charset="0"/>
        <a:buChar char="​"/>
        <a:defRPr lang="en-US" sz="2400" kern="1200" baseline="0" dirty="0">
          <a:solidFill>
            <a:schemeClr val="tx2"/>
          </a:solidFill>
          <a:latin typeface="+mn-lt"/>
          <a:ea typeface="+mn-ea"/>
          <a:cs typeface="+mn-cs"/>
          <a:sym typeface="Trebuchet MS" panose="020B0603020202020204" pitchFamily="34" charset="0"/>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311">
          <p15:clr>
            <a:srgbClr val="F26B43"/>
          </p15:clr>
        </p15:guide>
        <p15:guide id="2" pos="396">
          <p15:clr>
            <a:srgbClr val="F26B43"/>
          </p15:clr>
        </p15:guide>
        <p15:guide id="3" pos="7284">
          <p15:clr>
            <a:srgbClr val="F26B43"/>
          </p15:clr>
        </p15:guide>
        <p15:guide id="4" orient="horz" pos="388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31.xml"/><Relationship Id="rId2" Type="http://schemas.openxmlformats.org/officeDocument/2006/relationships/tags" Target="../tags/tag121.xml"/><Relationship Id="rId1" Type="http://schemas.openxmlformats.org/officeDocument/2006/relationships/vmlDrawing" Target="../drawings/vmlDrawing77.vml"/><Relationship Id="rId6" Type="http://schemas.openxmlformats.org/officeDocument/2006/relationships/image" Target="../media/image13.emf"/><Relationship Id="rId5" Type="http://schemas.openxmlformats.org/officeDocument/2006/relationships/oleObject" Target="../embeddings/oleObject77.bin"/><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1.xml"/><Relationship Id="rId2" Type="http://schemas.openxmlformats.org/officeDocument/2006/relationships/tags" Target="../tags/tag122.xml"/><Relationship Id="rId1" Type="http://schemas.openxmlformats.org/officeDocument/2006/relationships/vmlDrawing" Target="../drawings/vmlDrawing78.vml"/><Relationship Id="rId6" Type="http://schemas.openxmlformats.org/officeDocument/2006/relationships/image" Target="../media/image13.emf"/><Relationship Id="rId5" Type="http://schemas.openxmlformats.org/officeDocument/2006/relationships/oleObject" Target="../embeddings/oleObject77.bin"/><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1.xml"/><Relationship Id="rId2" Type="http://schemas.openxmlformats.org/officeDocument/2006/relationships/tags" Target="../tags/tag123.xml"/><Relationship Id="rId1" Type="http://schemas.openxmlformats.org/officeDocument/2006/relationships/vmlDrawing" Target="../drawings/vmlDrawing79.vml"/><Relationship Id="rId6" Type="http://schemas.openxmlformats.org/officeDocument/2006/relationships/image" Target="../media/image13.emf"/><Relationship Id="rId5" Type="http://schemas.openxmlformats.org/officeDocument/2006/relationships/oleObject" Target="../embeddings/oleObject77.bin"/><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2.xml"/></Relationships>
</file>

<file path=ppt/slides/_rels/slide5.xml.rels><?xml version="1.0" encoding="UTF-8" standalone="yes"?>
<Relationships xmlns="http://schemas.openxmlformats.org/package/2006/relationships"><Relationship Id="rId3" Type="http://schemas.openxmlformats.org/officeDocument/2006/relationships/hyperlink" Target="https://www.orygeen.eu/en/renewable-heat/" TargetMode="External"/><Relationship Id="rId2" Type="http://schemas.openxmlformats.org/officeDocument/2006/relationships/hyperlink" Target="https://www.tesla.com/ns_videos/2020-tesla-impact-report.pdf" TargetMode="External"/><Relationship Id="rId1" Type="http://schemas.openxmlformats.org/officeDocument/2006/relationships/slideLayout" Target="../slideLayouts/slideLayout3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FBDFD83D-CDF3-49DA-82C8-A1BAAA488154}"/>
              </a:ext>
            </a:extLst>
          </p:cNvPr>
          <p:cNvGraphicFramePr>
            <a:graphicFrameLocks noChangeAspect="1"/>
          </p:cNvGraphicFramePr>
          <p:nvPr>
            <p:custDataLst>
              <p:tags r:id="rId2"/>
            </p:custDataLst>
            <p:extLst>
              <p:ext uri="{D42A27DB-BD31-4B8C-83A1-F6EECF244321}">
                <p14:modId xmlns:p14="http://schemas.microsoft.com/office/powerpoint/2010/main" val="1422353094"/>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78871" name="think-cell Slide" r:id="rId5" imgW="395" imgH="394" progId="TCLayout.ActiveDocument.1">
                  <p:embed/>
                </p:oleObj>
              </mc:Choice>
              <mc:Fallback>
                <p:oleObj name="think-cell Slide" r:id="rId5" imgW="395" imgH="394" progId="TCLayout.ActiveDocument.1">
                  <p:embed/>
                  <p:pic>
                    <p:nvPicPr>
                      <p:cNvPr id="0" name=""/>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0B1133C1-B36A-410A-9DDD-4CA43FF70B26}"/>
              </a:ext>
            </a:extLst>
          </p:cNvPr>
          <p:cNvSpPr>
            <a:spLocks noGrp="1"/>
          </p:cNvSpPr>
          <p:nvPr>
            <p:ph type="title"/>
          </p:nvPr>
        </p:nvSpPr>
        <p:spPr>
          <a:xfrm>
            <a:off x="629999" y="525600"/>
            <a:ext cx="10933350" cy="609398"/>
          </a:xfrm>
        </p:spPr>
        <p:txBody>
          <a:bodyPr vert="horz"/>
          <a:lstStyle/>
          <a:p>
            <a:r>
              <a:rPr lang="en-US" sz="2800" dirty="0">
                <a:solidFill>
                  <a:schemeClr val="tx2"/>
                </a:solidFill>
                <a:cs typeface="Arial"/>
              </a:rPr>
              <a:t>Summary of Upstream / Downstream Emissions</a:t>
            </a:r>
            <a:br>
              <a:rPr lang="en-US" sz="2800" dirty="0">
                <a:solidFill>
                  <a:schemeClr val="tx2"/>
                </a:solidFill>
                <a:cs typeface="Arial"/>
              </a:rPr>
            </a:br>
            <a:endParaRPr lang="en-US" sz="1600" dirty="0">
              <a:solidFill>
                <a:schemeClr val="tx1"/>
              </a:solidFill>
            </a:endParaRPr>
          </a:p>
        </p:txBody>
      </p:sp>
      <p:sp>
        <p:nvSpPr>
          <p:cNvPr id="154" name="NavigationTriangle">
            <a:extLst>
              <a:ext uri="{FF2B5EF4-FFF2-40B4-BE49-F238E27FC236}">
                <a16:creationId xmlns:a16="http://schemas.microsoft.com/office/drawing/2014/main" id="{E42FC740-2430-472A-8E33-BCE16B5D0E4A}"/>
              </a:ext>
            </a:extLst>
          </p:cNvPr>
          <p:cNvSpPr/>
          <p:nvPr/>
        </p:nvSpPr>
        <p:spPr>
          <a:xfrm rot="16200000">
            <a:off x="10854812" y="-58994"/>
            <a:ext cx="1278193" cy="1396180"/>
          </a:xfrm>
          <a:prstGeom prst="triangle">
            <a:avLst>
              <a:gd name="adj" fmla="val 100000"/>
            </a:avLst>
          </a:prstGeom>
          <a:solidFill>
            <a:schemeClr val="tx2"/>
          </a:solidFill>
          <a:ln w="9525" cap="rnd" cmpd="sng" algn="ctr">
            <a:noFill/>
            <a:prstDash val="solid"/>
            <a:round/>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 wrap="square" lIns="91440" tIns="45720" rIns="91440" bIns="45720" numCol="1" spcCol="0" rtlCol="0" fromWordArt="0" anchor="ctr" anchorCtr="0" forceAA="0" compatLnSpc="1">
            <a:prstTxWarp prst="textNoShape">
              <a:avLst/>
            </a:prstTxWarp>
            <a:noAutofit/>
          </a:bodyPr>
          <a:lstStyle/>
          <a:p>
            <a:pPr algn="ctr"/>
            <a:r>
              <a:rPr lang="en-US" sz="1000" dirty="0">
                <a:solidFill>
                  <a:srgbClr val="FFFFFF"/>
                </a:solidFill>
              </a:rPr>
              <a:t> </a:t>
            </a:r>
          </a:p>
        </p:txBody>
      </p:sp>
      <p:graphicFrame>
        <p:nvGraphicFramePr>
          <p:cNvPr id="7" name="Table 6">
            <a:extLst>
              <a:ext uri="{FF2B5EF4-FFF2-40B4-BE49-F238E27FC236}">
                <a16:creationId xmlns:a16="http://schemas.microsoft.com/office/drawing/2014/main" id="{6CF47180-DE56-654C-82AB-1F9CAE0F7A67}"/>
              </a:ext>
            </a:extLst>
          </p:cNvPr>
          <p:cNvGraphicFramePr>
            <a:graphicFrameLocks noGrp="1"/>
          </p:cNvGraphicFramePr>
          <p:nvPr>
            <p:extLst>
              <p:ext uri="{D42A27DB-BD31-4B8C-83A1-F6EECF244321}">
                <p14:modId xmlns:p14="http://schemas.microsoft.com/office/powerpoint/2010/main" val="3658491447"/>
              </p:ext>
            </p:extLst>
          </p:nvPr>
        </p:nvGraphicFramePr>
        <p:xfrm>
          <a:off x="629998" y="2379294"/>
          <a:ext cx="10293375" cy="3911600"/>
        </p:xfrm>
        <a:graphic>
          <a:graphicData uri="http://schemas.openxmlformats.org/drawingml/2006/table">
            <a:tbl>
              <a:tblPr>
                <a:tableStyleId>{BC89EF96-8CEA-46FF-86C4-4CE0E7609802}</a:tableStyleId>
              </a:tblPr>
              <a:tblGrid>
                <a:gridCol w="3262380">
                  <a:extLst>
                    <a:ext uri="{9D8B030D-6E8A-4147-A177-3AD203B41FA5}">
                      <a16:colId xmlns:a16="http://schemas.microsoft.com/office/drawing/2014/main" val="2845382286"/>
                    </a:ext>
                  </a:extLst>
                </a:gridCol>
                <a:gridCol w="1828800">
                  <a:extLst>
                    <a:ext uri="{9D8B030D-6E8A-4147-A177-3AD203B41FA5}">
                      <a16:colId xmlns:a16="http://schemas.microsoft.com/office/drawing/2014/main" val="720676032"/>
                    </a:ext>
                  </a:extLst>
                </a:gridCol>
                <a:gridCol w="3645244">
                  <a:extLst>
                    <a:ext uri="{9D8B030D-6E8A-4147-A177-3AD203B41FA5}">
                      <a16:colId xmlns:a16="http://schemas.microsoft.com/office/drawing/2014/main" val="72779959"/>
                    </a:ext>
                  </a:extLst>
                </a:gridCol>
                <a:gridCol w="1556951">
                  <a:extLst>
                    <a:ext uri="{9D8B030D-6E8A-4147-A177-3AD203B41FA5}">
                      <a16:colId xmlns:a16="http://schemas.microsoft.com/office/drawing/2014/main" val="1413901804"/>
                    </a:ext>
                  </a:extLst>
                </a:gridCol>
              </a:tblGrid>
              <a:tr h="0">
                <a:tc>
                  <a:txBody>
                    <a:bodyPr/>
                    <a:lstStyle/>
                    <a:p>
                      <a:pPr algn="ctr" rtl="0" fontAlgn="t">
                        <a:spcBef>
                          <a:spcPts val="0"/>
                        </a:spcBef>
                        <a:spcAft>
                          <a:spcPts val="0"/>
                        </a:spcAft>
                      </a:pPr>
                      <a:r>
                        <a:rPr lang="en-AU" sz="1000" b="1" u="none" strike="noStrike" dirty="0">
                          <a:solidFill>
                            <a:srgbClr val="000000"/>
                          </a:solidFill>
                          <a:effectLst/>
                        </a:rPr>
                        <a:t>Upstream </a:t>
                      </a:r>
                      <a:r>
                        <a:rPr lang="en-AU" sz="1000" b="1" u="none" strike="noStrike" dirty="0" smtClean="0">
                          <a:solidFill>
                            <a:srgbClr val="000000"/>
                          </a:solidFill>
                          <a:effectLst/>
                        </a:rPr>
                        <a:t>Emissions (before)</a:t>
                      </a:r>
                      <a:endParaRPr lang="en-AU" b="1" dirty="0">
                        <a:effectLst/>
                      </a:endParaRPr>
                    </a:p>
                  </a:txBody>
                  <a:tcPr marL="63500" marR="63500" marT="63500" marB="63500">
                    <a:solidFill>
                      <a:schemeClr val="tx2">
                        <a:lumMod val="20000"/>
                        <a:lumOff val="80000"/>
                      </a:schemeClr>
                    </a:solidFill>
                  </a:tcPr>
                </a:tc>
                <a:tc>
                  <a:txBody>
                    <a:bodyPr/>
                    <a:lstStyle/>
                    <a:p>
                      <a:pPr algn="ctr" rtl="0" fontAlgn="t">
                        <a:spcBef>
                          <a:spcPts val="0"/>
                        </a:spcBef>
                        <a:spcAft>
                          <a:spcPts val="0"/>
                        </a:spcAft>
                      </a:pPr>
                      <a:r>
                        <a:rPr lang="en-AU" sz="1000" b="1" u="none" strike="noStrike" dirty="0">
                          <a:solidFill>
                            <a:srgbClr val="000000"/>
                          </a:solidFill>
                          <a:effectLst/>
                        </a:rPr>
                        <a:t>kt CO2 </a:t>
                      </a:r>
                      <a:endParaRPr lang="en-AU" b="1" dirty="0">
                        <a:effectLst/>
                      </a:endParaRPr>
                    </a:p>
                  </a:txBody>
                  <a:tcPr marL="63500" marR="63500" marT="63500" marB="63500">
                    <a:solidFill>
                      <a:schemeClr val="tx2">
                        <a:lumMod val="20000"/>
                        <a:lumOff val="80000"/>
                      </a:schemeClr>
                    </a:solidFill>
                  </a:tcPr>
                </a:tc>
                <a:tc>
                  <a:txBody>
                    <a:bodyPr/>
                    <a:lstStyle/>
                    <a:p>
                      <a:pPr algn="ctr" rtl="0" fontAlgn="t">
                        <a:spcBef>
                          <a:spcPts val="0"/>
                        </a:spcBef>
                        <a:spcAft>
                          <a:spcPts val="0"/>
                        </a:spcAft>
                      </a:pPr>
                      <a:r>
                        <a:rPr lang="en-AU" sz="1000" b="1" u="none" strike="noStrike" dirty="0">
                          <a:solidFill>
                            <a:srgbClr val="000000"/>
                          </a:solidFill>
                          <a:effectLst/>
                        </a:rPr>
                        <a:t>Downstream </a:t>
                      </a:r>
                      <a:r>
                        <a:rPr lang="en-AU" sz="1000" b="1" u="none" strike="noStrike" dirty="0" smtClean="0">
                          <a:solidFill>
                            <a:srgbClr val="000000"/>
                          </a:solidFill>
                          <a:effectLst/>
                        </a:rPr>
                        <a:t>Emissions (after)</a:t>
                      </a:r>
                      <a:endParaRPr lang="en-AU" b="1" dirty="0">
                        <a:effectLst/>
                      </a:endParaRPr>
                    </a:p>
                  </a:txBody>
                  <a:tcPr marL="63500" marR="63500" marT="63500" marB="63500">
                    <a:solidFill>
                      <a:schemeClr val="tx2">
                        <a:lumMod val="20000"/>
                        <a:lumOff val="80000"/>
                      </a:schemeClr>
                    </a:solidFill>
                  </a:tcPr>
                </a:tc>
                <a:tc>
                  <a:txBody>
                    <a:bodyPr/>
                    <a:lstStyle/>
                    <a:p>
                      <a:pPr algn="ctr" rtl="0" fontAlgn="t">
                        <a:spcBef>
                          <a:spcPts val="0"/>
                        </a:spcBef>
                        <a:spcAft>
                          <a:spcPts val="0"/>
                        </a:spcAft>
                      </a:pPr>
                      <a:r>
                        <a:rPr lang="en-AU" sz="1000" b="1" u="none" strike="noStrike" dirty="0">
                          <a:solidFill>
                            <a:srgbClr val="000000"/>
                          </a:solidFill>
                          <a:effectLst/>
                        </a:rPr>
                        <a:t>kt CO2 </a:t>
                      </a:r>
                      <a:endParaRPr lang="en-AU" b="1" dirty="0">
                        <a:effectLst/>
                      </a:endParaRPr>
                    </a:p>
                  </a:txBody>
                  <a:tcPr marL="63500" marR="63500" marT="63500" marB="63500">
                    <a:solidFill>
                      <a:schemeClr val="tx2">
                        <a:lumMod val="20000"/>
                        <a:lumOff val="80000"/>
                      </a:schemeClr>
                    </a:solidFill>
                  </a:tcPr>
                </a:tc>
                <a:extLst>
                  <a:ext uri="{0D108BD9-81ED-4DB2-BD59-A6C34878D82A}">
                    <a16:rowId xmlns:a16="http://schemas.microsoft.com/office/drawing/2014/main" val="3973932371"/>
                  </a:ext>
                </a:extLst>
              </a:tr>
              <a:tr h="0">
                <a:tc>
                  <a:txBody>
                    <a:bodyPr/>
                    <a:lstStyle/>
                    <a:p>
                      <a:pPr algn="ctr" rtl="0" fontAlgn="t">
                        <a:spcBef>
                          <a:spcPts val="0"/>
                        </a:spcBef>
                        <a:spcAft>
                          <a:spcPts val="0"/>
                        </a:spcAft>
                      </a:pPr>
                      <a:r>
                        <a:rPr lang="en-AU" dirty="0" smtClean="0">
                          <a:effectLst/>
                        </a:rPr>
                        <a:t>Purchased goods and services</a:t>
                      </a:r>
                      <a:endParaRPr lang="en-AU" dirty="0">
                        <a:effectLst/>
                      </a:endParaRPr>
                    </a:p>
                  </a:txBody>
                  <a:tcPr marL="63500" marR="63500" marT="63500" marB="63500"/>
                </a:tc>
                <a:tc>
                  <a:txBody>
                    <a:bodyPr/>
                    <a:lstStyle/>
                    <a:p>
                      <a:pPr algn="ctr" rtl="0" fontAlgn="t">
                        <a:spcBef>
                          <a:spcPts val="0"/>
                        </a:spcBef>
                        <a:spcAft>
                          <a:spcPts val="0"/>
                        </a:spcAft>
                      </a:pPr>
                      <a:r>
                        <a:rPr lang="en-AU" dirty="0" smtClean="0">
                          <a:effectLst/>
                        </a:rPr>
                        <a:t>10000</a:t>
                      </a:r>
                      <a:endParaRPr lang="en-AU" dirty="0">
                        <a:effectLst/>
                      </a:endParaRPr>
                    </a:p>
                  </a:txBody>
                  <a:tcPr marL="63500" marR="63500" marT="63500" marB="63500"/>
                </a:tc>
                <a:tc>
                  <a:txBody>
                    <a:bodyPr/>
                    <a:lstStyle/>
                    <a:p>
                      <a:pPr algn="ctr" rtl="0" fontAlgn="t">
                        <a:spcBef>
                          <a:spcPts val="0"/>
                        </a:spcBef>
                        <a:spcAft>
                          <a:spcPts val="0"/>
                        </a:spcAft>
                      </a:pPr>
                      <a:r>
                        <a:rPr lang="en-AU" dirty="0" smtClean="0">
                          <a:effectLst/>
                        </a:rPr>
                        <a:t>Use of Sold Products</a:t>
                      </a:r>
                      <a:endParaRPr lang="en-AU" dirty="0">
                        <a:effectLst/>
                      </a:endParaRPr>
                    </a:p>
                  </a:txBody>
                  <a:tcPr marL="63500" marR="63500" marT="63500" marB="63500"/>
                </a:tc>
                <a:tc>
                  <a:txBody>
                    <a:bodyPr/>
                    <a:lstStyle/>
                    <a:p>
                      <a:pPr algn="ctr" rtl="0" fontAlgn="t">
                        <a:spcBef>
                          <a:spcPts val="0"/>
                        </a:spcBef>
                        <a:spcAft>
                          <a:spcPts val="0"/>
                        </a:spcAft>
                      </a:pPr>
                      <a:r>
                        <a:rPr lang="en-AU" dirty="0" smtClean="0">
                          <a:effectLst/>
                        </a:rPr>
                        <a:t>80675</a:t>
                      </a:r>
                      <a:endParaRPr lang="en-AU" dirty="0">
                        <a:effectLst/>
                      </a:endParaRPr>
                    </a:p>
                  </a:txBody>
                  <a:tcPr marL="63500" marR="63500" marT="63500" marB="63500"/>
                </a:tc>
                <a:extLst>
                  <a:ext uri="{0D108BD9-81ED-4DB2-BD59-A6C34878D82A}">
                    <a16:rowId xmlns:a16="http://schemas.microsoft.com/office/drawing/2014/main" val="3911131318"/>
                  </a:ext>
                </a:extLst>
              </a:tr>
              <a:tr h="0">
                <a:tc>
                  <a:txBody>
                    <a:bodyPr/>
                    <a:lstStyle/>
                    <a:p>
                      <a:pPr algn="ctr"/>
                      <a:r>
                        <a:rPr lang="es-CO" dirty="0" smtClean="0"/>
                        <a:t>Capital </a:t>
                      </a:r>
                      <a:r>
                        <a:rPr lang="es-CO" dirty="0" err="1" smtClean="0"/>
                        <a:t>goods</a:t>
                      </a:r>
                      <a:endParaRPr lang="en-GB" dirty="0"/>
                    </a:p>
                  </a:txBody>
                  <a:tcPr marL="63500" marR="63500" marT="63500" marB="63500"/>
                </a:tc>
                <a:tc>
                  <a:txBody>
                    <a:bodyPr/>
                    <a:lstStyle/>
                    <a:p>
                      <a:pPr algn="ctr"/>
                      <a:r>
                        <a:rPr lang="es-CO" dirty="0" smtClean="0"/>
                        <a:t>1030</a:t>
                      </a:r>
                      <a:endParaRPr lang="en-GB" dirty="0"/>
                    </a:p>
                  </a:txBody>
                  <a:tcPr marL="63500" marR="63500" marT="63500" marB="63500"/>
                </a:tc>
                <a:tc>
                  <a:txBody>
                    <a:bodyPr/>
                    <a:lstStyle/>
                    <a:p>
                      <a:pPr algn="ctr" rtl="0" fontAlgn="t">
                        <a:spcBef>
                          <a:spcPts val="0"/>
                        </a:spcBef>
                        <a:spcAft>
                          <a:spcPts val="0"/>
                        </a:spcAft>
                      </a:pPr>
                      <a:r>
                        <a:rPr lang="en-AU" dirty="0" smtClean="0">
                          <a:effectLst/>
                        </a:rPr>
                        <a:t>Transportation and Distribution</a:t>
                      </a:r>
                      <a:endParaRPr lang="en-AU" dirty="0">
                        <a:effectLst/>
                      </a:endParaRPr>
                    </a:p>
                  </a:txBody>
                  <a:tcPr marL="63500" marR="63500" marT="63500" marB="63500"/>
                </a:tc>
                <a:tc>
                  <a:txBody>
                    <a:bodyPr/>
                    <a:lstStyle/>
                    <a:p>
                      <a:pPr algn="ctr" rtl="0" fontAlgn="t">
                        <a:spcBef>
                          <a:spcPts val="0"/>
                        </a:spcBef>
                        <a:spcAft>
                          <a:spcPts val="0"/>
                        </a:spcAft>
                      </a:pPr>
                      <a:r>
                        <a:rPr lang="en-AU" dirty="0" smtClean="0">
                          <a:effectLst/>
                        </a:rPr>
                        <a:t>706</a:t>
                      </a:r>
                      <a:endParaRPr lang="en-AU" dirty="0">
                        <a:effectLst/>
                      </a:endParaRPr>
                    </a:p>
                  </a:txBody>
                  <a:tcPr marL="63500" marR="63500" marT="63500" marB="63500"/>
                </a:tc>
                <a:extLst>
                  <a:ext uri="{0D108BD9-81ED-4DB2-BD59-A6C34878D82A}">
                    <a16:rowId xmlns:a16="http://schemas.microsoft.com/office/drawing/2014/main" val="721871659"/>
                  </a:ext>
                </a:extLst>
              </a:tr>
              <a:tr h="0">
                <a:tc>
                  <a:txBody>
                    <a:bodyPr/>
                    <a:lstStyle/>
                    <a:p>
                      <a:pPr algn="ctr" rtl="0" fontAlgn="t">
                        <a:spcBef>
                          <a:spcPts val="0"/>
                        </a:spcBef>
                        <a:spcAft>
                          <a:spcPts val="0"/>
                        </a:spcAft>
                      </a:pPr>
                      <a:r>
                        <a:rPr lang="en-AU" dirty="0" smtClean="0">
                          <a:effectLst/>
                        </a:rPr>
                        <a:t>Transportation and Distribution</a:t>
                      </a:r>
                      <a:endParaRPr lang="en-AU" dirty="0">
                        <a:effectLst/>
                      </a:endParaRPr>
                    </a:p>
                  </a:txBody>
                  <a:tcPr marL="63500" marR="63500" marT="63500" marB="63500"/>
                </a:tc>
                <a:tc>
                  <a:txBody>
                    <a:bodyPr/>
                    <a:lstStyle/>
                    <a:p>
                      <a:pPr algn="ctr" rtl="0" fontAlgn="t">
                        <a:spcBef>
                          <a:spcPts val="0"/>
                        </a:spcBef>
                        <a:spcAft>
                          <a:spcPts val="0"/>
                        </a:spcAft>
                      </a:pPr>
                      <a:r>
                        <a:rPr lang="en-AU" dirty="0" smtClean="0">
                          <a:effectLst/>
                        </a:rPr>
                        <a:t>624</a:t>
                      </a:r>
                      <a:endParaRPr lang="en-AU" dirty="0">
                        <a:effectLst/>
                      </a:endParaRPr>
                    </a:p>
                  </a:txBody>
                  <a:tcPr marL="63500" marR="63500" marT="63500" marB="63500"/>
                </a:tc>
                <a:tc>
                  <a:txBody>
                    <a:bodyPr/>
                    <a:lstStyle/>
                    <a:p>
                      <a:pPr algn="ctr" rtl="0" fontAlgn="t">
                        <a:spcBef>
                          <a:spcPts val="0"/>
                        </a:spcBef>
                        <a:spcAft>
                          <a:spcPts val="0"/>
                        </a:spcAft>
                      </a:pPr>
                      <a:r>
                        <a:rPr lang="en-AU" dirty="0" smtClean="0">
                          <a:effectLst/>
                        </a:rPr>
                        <a:t>Employee commuting</a:t>
                      </a:r>
                      <a:endParaRPr lang="en-AU" dirty="0">
                        <a:effectLst/>
                      </a:endParaRPr>
                    </a:p>
                  </a:txBody>
                  <a:tcPr marL="63500" marR="63500" marT="63500" marB="63500"/>
                </a:tc>
                <a:tc>
                  <a:txBody>
                    <a:bodyPr/>
                    <a:lstStyle/>
                    <a:p>
                      <a:pPr algn="ctr" rtl="0" fontAlgn="t">
                        <a:spcBef>
                          <a:spcPts val="0"/>
                        </a:spcBef>
                        <a:spcAft>
                          <a:spcPts val="0"/>
                        </a:spcAft>
                      </a:pPr>
                      <a:r>
                        <a:rPr lang="en-AU" dirty="0" smtClean="0">
                          <a:effectLst/>
                        </a:rPr>
                        <a:t>209,2</a:t>
                      </a:r>
                      <a:endParaRPr lang="en-AU" dirty="0">
                        <a:effectLst/>
                      </a:endParaRPr>
                    </a:p>
                  </a:txBody>
                  <a:tcPr marL="63500" marR="63500" marT="63500" marB="63500"/>
                </a:tc>
                <a:extLst>
                  <a:ext uri="{0D108BD9-81ED-4DB2-BD59-A6C34878D82A}">
                    <a16:rowId xmlns:a16="http://schemas.microsoft.com/office/drawing/2014/main" val="1637283700"/>
                  </a:ext>
                </a:extLst>
              </a:tr>
              <a:tr h="0">
                <a:tc>
                  <a:txBody>
                    <a:bodyPr/>
                    <a:lstStyle/>
                    <a:p>
                      <a:pPr algn="ctr" rtl="0" fontAlgn="t">
                        <a:spcBef>
                          <a:spcPts val="0"/>
                        </a:spcBef>
                        <a:spcAft>
                          <a:spcPts val="0"/>
                        </a:spcAft>
                      </a:pPr>
                      <a:r>
                        <a:rPr lang="en-GB" dirty="0" smtClean="0">
                          <a:effectLst/>
                        </a:rPr>
                        <a:t>Fuel and Energy Related Activities</a:t>
                      </a:r>
                      <a:endParaRPr lang="en-AU" dirty="0">
                        <a:effectLst/>
                      </a:endParaRPr>
                    </a:p>
                  </a:txBody>
                  <a:tcPr marL="63500" marR="63500" marT="63500" marB="63500"/>
                </a:tc>
                <a:tc>
                  <a:txBody>
                    <a:bodyPr/>
                    <a:lstStyle/>
                    <a:p>
                      <a:pPr algn="ctr" rtl="0" fontAlgn="t">
                        <a:spcBef>
                          <a:spcPts val="0"/>
                        </a:spcBef>
                        <a:spcAft>
                          <a:spcPts val="0"/>
                        </a:spcAft>
                      </a:pPr>
                      <a:r>
                        <a:rPr lang="en-AU" dirty="0" smtClean="0">
                          <a:effectLst/>
                        </a:rPr>
                        <a:t>208</a:t>
                      </a:r>
                      <a:endParaRPr lang="en-AU" dirty="0">
                        <a:effectLst/>
                      </a:endParaRPr>
                    </a:p>
                  </a:txBody>
                  <a:tcPr marL="63500" marR="63500" marT="63500" marB="63500"/>
                </a:tc>
                <a:tc>
                  <a:txBody>
                    <a:bodyPr/>
                    <a:lstStyle/>
                    <a:p>
                      <a:pPr marL="0" marR="0" lvl="0" indent="0" algn="ctr" defTabSz="914400" rtl="0" eaLnBrk="1" fontAlgn="t" latinLnBrk="0" hangingPunct="1">
                        <a:lnSpc>
                          <a:spcPct val="100000"/>
                        </a:lnSpc>
                        <a:spcBef>
                          <a:spcPts val="0"/>
                        </a:spcBef>
                        <a:spcAft>
                          <a:spcPts val="0"/>
                        </a:spcAft>
                        <a:buClrTx/>
                        <a:buSzTx/>
                        <a:buFontTx/>
                        <a:buNone/>
                        <a:tabLst/>
                        <a:defRPr/>
                      </a:pPr>
                      <a:r>
                        <a:rPr lang="en-AU" dirty="0" smtClean="0">
                          <a:effectLst/>
                        </a:rPr>
                        <a:t>Business Travel</a:t>
                      </a:r>
                    </a:p>
                  </a:txBody>
                  <a:tcPr marL="63500" marR="63500" marT="63500" marB="63500"/>
                </a:tc>
                <a:tc>
                  <a:txBody>
                    <a:bodyPr/>
                    <a:lstStyle/>
                    <a:p>
                      <a:pPr algn="ctr" rtl="0" fontAlgn="t">
                        <a:spcBef>
                          <a:spcPts val="0"/>
                        </a:spcBef>
                        <a:spcAft>
                          <a:spcPts val="0"/>
                        </a:spcAft>
                      </a:pPr>
                      <a:r>
                        <a:rPr lang="en-AU" dirty="0" smtClean="0">
                          <a:effectLst/>
                        </a:rPr>
                        <a:t>121,5</a:t>
                      </a:r>
                      <a:endParaRPr lang="en-AU" dirty="0">
                        <a:effectLst/>
                      </a:endParaRPr>
                    </a:p>
                  </a:txBody>
                  <a:tcPr marL="63500" marR="63500" marT="63500" marB="63500"/>
                </a:tc>
                <a:extLst>
                  <a:ext uri="{0D108BD9-81ED-4DB2-BD59-A6C34878D82A}">
                    <a16:rowId xmlns:a16="http://schemas.microsoft.com/office/drawing/2014/main" val="4161037970"/>
                  </a:ext>
                </a:extLst>
              </a:tr>
              <a:tr h="0">
                <a:tc>
                  <a:txBody>
                    <a:bodyPr/>
                    <a:lstStyle/>
                    <a:p>
                      <a:endParaRPr lang="en-GB" dirty="0"/>
                    </a:p>
                  </a:txBody>
                  <a:tcPr marL="63500" marR="63500" marT="63500" marB="63500"/>
                </a:tc>
                <a:tc>
                  <a:txBody>
                    <a:bodyPr/>
                    <a:lstStyle/>
                    <a:p>
                      <a:endParaRPr lang="en-GB"/>
                    </a:p>
                  </a:txBody>
                  <a:tcPr marL="63500" marR="63500" marT="63500" marB="63500"/>
                </a:tc>
                <a:tc>
                  <a:txBody>
                    <a:bodyPr/>
                    <a:lstStyle/>
                    <a:p>
                      <a:pPr algn="ctr"/>
                      <a:r>
                        <a:rPr lang="en-GB" dirty="0" smtClean="0"/>
                        <a:t>End-of-Life Treatment of Sold Products</a:t>
                      </a:r>
                      <a:endParaRPr lang="en-GB" dirty="0"/>
                    </a:p>
                  </a:txBody>
                  <a:tcPr marL="63500" marR="63500" marT="63500" marB="63500"/>
                </a:tc>
                <a:tc>
                  <a:txBody>
                    <a:bodyPr/>
                    <a:lstStyle/>
                    <a:p>
                      <a:pPr algn="ctr"/>
                      <a:r>
                        <a:rPr lang="es-CO" dirty="0" smtClean="0"/>
                        <a:t>167</a:t>
                      </a:r>
                      <a:endParaRPr lang="en-GB" dirty="0"/>
                    </a:p>
                  </a:txBody>
                  <a:tcPr marL="63500" marR="63500" marT="63500" marB="63500"/>
                </a:tc>
                <a:extLst>
                  <a:ext uri="{0D108BD9-81ED-4DB2-BD59-A6C34878D82A}">
                    <a16:rowId xmlns:a16="http://schemas.microsoft.com/office/drawing/2014/main" val="3214810525"/>
                  </a:ext>
                </a:extLst>
              </a:tr>
              <a:tr h="0">
                <a:tc>
                  <a:txBody>
                    <a:bodyPr/>
                    <a:lstStyle/>
                    <a:p>
                      <a:endParaRPr lang="en-GB"/>
                    </a:p>
                  </a:txBody>
                  <a:tcPr marL="63500" marR="63500" marT="63500" marB="63500"/>
                </a:tc>
                <a:tc>
                  <a:txBody>
                    <a:bodyPr/>
                    <a:lstStyle/>
                    <a:p>
                      <a:endParaRPr lang="en-GB" dirty="0"/>
                    </a:p>
                  </a:txBody>
                  <a:tcPr marL="63500" marR="63500" marT="63500" marB="63500"/>
                </a:tc>
                <a:tc>
                  <a:txBody>
                    <a:bodyPr/>
                    <a:lstStyle/>
                    <a:p>
                      <a:pPr algn="ctr" rtl="0" fontAlgn="t">
                        <a:spcBef>
                          <a:spcPts val="0"/>
                        </a:spcBef>
                        <a:spcAft>
                          <a:spcPts val="0"/>
                        </a:spcAft>
                      </a:pPr>
                      <a:r>
                        <a:rPr lang="en-AU" dirty="0" smtClean="0">
                          <a:effectLst/>
                        </a:rPr>
                        <a:t>Waste Generated in Operations</a:t>
                      </a:r>
                      <a:endParaRPr lang="en-AU" dirty="0">
                        <a:effectLst/>
                      </a:endParaRPr>
                    </a:p>
                  </a:txBody>
                  <a:tcPr marL="63500" marR="63500" marT="63500" marB="63500"/>
                </a:tc>
                <a:tc>
                  <a:txBody>
                    <a:bodyPr/>
                    <a:lstStyle/>
                    <a:p>
                      <a:pPr algn="ctr" rtl="0" fontAlgn="t">
                        <a:spcBef>
                          <a:spcPts val="0"/>
                        </a:spcBef>
                        <a:spcAft>
                          <a:spcPts val="0"/>
                        </a:spcAft>
                      </a:pPr>
                      <a:r>
                        <a:rPr lang="en-AU" dirty="0" smtClean="0">
                          <a:effectLst/>
                        </a:rPr>
                        <a:t>78</a:t>
                      </a:r>
                      <a:endParaRPr lang="en-AU" dirty="0">
                        <a:effectLst/>
                      </a:endParaRPr>
                    </a:p>
                  </a:txBody>
                  <a:tcPr marL="63500" marR="63500" marT="63500" marB="63500"/>
                </a:tc>
                <a:extLst>
                  <a:ext uri="{0D108BD9-81ED-4DB2-BD59-A6C34878D82A}">
                    <a16:rowId xmlns:a16="http://schemas.microsoft.com/office/drawing/2014/main" val="101063659"/>
                  </a:ext>
                </a:extLst>
              </a:tr>
              <a:tr h="0">
                <a:tc>
                  <a:txBody>
                    <a:bodyPr/>
                    <a:lstStyle/>
                    <a:p>
                      <a:pPr algn="ctr" rtl="0" fontAlgn="t">
                        <a:spcBef>
                          <a:spcPts val="0"/>
                        </a:spcBef>
                        <a:spcAft>
                          <a:spcPts val="0"/>
                        </a:spcAft>
                      </a:pPr>
                      <a:endParaRPr lang="en-AU">
                        <a:effectLst/>
                      </a:endParaRPr>
                    </a:p>
                  </a:txBody>
                  <a:tcPr marL="63500" marR="63500" marT="63500" marB="63500"/>
                </a:tc>
                <a:tc>
                  <a:txBody>
                    <a:bodyPr/>
                    <a:lstStyle/>
                    <a:p>
                      <a:pPr algn="ctr" rtl="0" fontAlgn="t">
                        <a:spcBef>
                          <a:spcPts val="0"/>
                        </a:spcBef>
                        <a:spcAft>
                          <a:spcPts val="0"/>
                        </a:spcAft>
                      </a:pPr>
                      <a:endParaRPr lang="en-AU">
                        <a:effectLst/>
                      </a:endParaRPr>
                    </a:p>
                  </a:txBody>
                  <a:tcPr marL="63500" marR="63500" marT="63500" marB="63500"/>
                </a:tc>
                <a:tc>
                  <a:txBody>
                    <a:bodyPr/>
                    <a:lstStyle/>
                    <a:p>
                      <a:pPr algn="ctr"/>
                      <a:r>
                        <a:rPr lang="en-GB" dirty="0" smtClean="0"/>
                        <a:t>Processing of Sold Products</a:t>
                      </a:r>
                      <a:endParaRPr lang="en-GB" dirty="0"/>
                    </a:p>
                  </a:txBody>
                  <a:tcPr marL="63500" marR="63500" marT="63500" marB="63500"/>
                </a:tc>
                <a:tc>
                  <a:txBody>
                    <a:bodyPr/>
                    <a:lstStyle/>
                    <a:p>
                      <a:pPr algn="ctr"/>
                      <a:r>
                        <a:rPr lang="es-CO" dirty="0" smtClean="0"/>
                        <a:t>10</a:t>
                      </a:r>
                      <a:endParaRPr lang="en-GB" dirty="0"/>
                    </a:p>
                  </a:txBody>
                  <a:tcPr marL="63500" marR="63500" marT="63500" marB="63500"/>
                </a:tc>
                <a:extLst>
                  <a:ext uri="{0D108BD9-81ED-4DB2-BD59-A6C34878D82A}">
                    <a16:rowId xmlns:a16="http://schemas.microsoft.com/office/drawing/2014/main" val="4199350494"/>
                  </a:ext>
                </a:extLst>
              </a:tr>
            </a:tbl>
          </a:graphicData>
        </a:graphic>
      </p:graphicFrame>
      <p:sp>
        <p:nvSpPr>
          <p:cNvPr id="9" name="Rectangle 11">
            <a:extLst>
              <a:ext uri="{FF2B5EF4-FFF2-40B4-BE49-F238E27FC236}">
                <a16:creationId xmlns:a16="http://schemas.microsoft.com/office/drawing/2014/main" id="{2CA9B81A-47D2-074B-8797-C36C61CAF104}"/>
              </a:ext>
            </a:extLst>
          </p:cNvPr>
          <p:cNvSpPr>
            <a:spLocks noChangeArrowheads="1"/>
          </p:cNvSpPr>
          <p:nvPr/>
        </p:nvSpPr>
        <p:spPr bwMode="auto">
          <a:xfrm>
            <a:off x="3125788" y="201295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10" name="Rectangle 9">
            <a:extLst>
              <a:ext uri="{FF2B5EF4-FFF2-40B4-BE49-F238E27FC236}">
                <a16:creationId xmlns:a16="http://schemas.microsoft.com/office/drawing/2014/main" id="{2741EF22-907B-0042-9867-8BB375F9FFC7}"/>
              </a:ext>
            </a:extLst>
          </p:cNvPr>
          <p:cNvSpPr/>
          <p:nvPr/>
        </p:nvSpPr>
        <p:spPr>
          <a:xfrm>
            <a:off x="629998" y="1278193"/>
            <a:ext cx="10293375" cy="734757"/>
          </a:xfrm>
          <a:prstGeom prst="rect">
            <a:avLst/>
          </a:prstGeom>
          <a:solidFill>
            <a:schemeClr val="bg1">
              <a:lumMod val="95000"/>
            </a:schemeClr>
          </a:solidFill>
          <a:ln w="9525" cap="rnd" cmpd="sng" algn="ctr">
            <a:no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dirty="0" smtClean="0">
                <a:solidFill>
                  <a:schemeClr val="tx1"/>
                </a:solidFill>
              </a:rPr>
              <a:t>Fast Cars calculate </a:t>
            </a:r>
            <a:r>
              <a:rPr lang="en-GB" sz="1200" dirty="0">
                <a:solidFill>
                  <a:schemeClr val="tx1"/>
                </a:solidFill>
              </a:rPr>
              <a:t>11 </a:t>
            </a:r>
            <a:r>
              <a:rPr lang="en-GB" sz="1200" dirty="0" smtClean="0">
                <a:solidFill>
                  <a:schemeClr val="tx1"/>
                </a:solidFill>
              </a:rPr>
              <a:t>categories of Scope </a:t>
            </a:r>
            <a:r>
              <a:rPr lang="en-GB" sz="1200" dirty="0">
                <a:solidFill>
                  <a:schemeClr val="tx1"/>
                </a:solidFill>
              </a:rPr>
              <a:t>3 emissions</a:t>
            </a:r>
            <a:r>
              <a:rPr lang="en-US" sz="1200" dirty="0">
                <a:solidFill>
                  <a:schemeClr val="tx1"/>
                </a:solidFill>
              </a:rPr>
              <a:t> under </a:t>
            </a:r>
            <a:r>
              <a:rPr lang="en-US" sz="1200" dirty="0" smtClean="0">
                <a:solidFill>
                  <a:schemeClr val="tx1"/>
                </a:solidFill>
              </a:rPr>
              <a:t>t</a:t>
            </a:r>
            <a:r>
              <a:rPr lang="en-GB" sz="1200" dirty="0" smtClean="0">
                <a:solidFill>
                  <a:schemeClr val="tx1"/>
                </a:solidFill>
              </a:rPr>
              <a:t>he </a:t>
            </a:r>
            <a:r>
              <a:rPr lang="en-GB" sz="1200" dirty="0">
                <a:solidFill>
                  <a:schemeClr val="tx1"/>
                </a:solidFill>
              </a:rPr>
              <a:t>GHG </a:t>
            </a:r>
            <a:r>
              <a:rPr lang="en-GB" sz="1200" dirty="0" smtClean="0">
                <a:solidFill>
                  <a:schemeClr val="tx1"/>
                </a:solidFill>
              </a:rPr>
              <a:t>Protocol, with a company widely accepted in the automotive industry</a:t>
            </a:r>
            <a:r>
              <a:rPr lang="en-GB" sz="1200" dirty="0">
                <a:solidFill>
                  <a:schemeClr val="tx1"/>
                </a:solidFill>
              </a:rPr>
              <a:t>. The totals for the categories reported </a:t>
            </a:r>
            <a:r>
              <a:rPr lang="en-GB" sz="1200" dirty="0" smtClean="0">
                <a:solidFill>
                  <a:schemeClr val="tx1"/>
                </a:solidFill>
              </a:rPr>
              <a:t>account </a:t>
            </a:r>
            <a:r>
              <a:rPr lang="en-GB" sz="1200" dirty="0">
                <a:solidFill>
                  <a:schemeClr val="tx1"/>
                </a:solidFill>
              </a:rPr>
              <a:t>for </a:t>
            </a:r>
            <a:r>
              <a:rPr lang="en-GB" sz="1200" dirty="0" smtClean="0">
                <a:solidFill>
                  <a:schemeClr val="tx1"/>
                </a:solidFill>
              </a:rPr>
              <a:t>99% </a:t>
            </a:r>
            <a:r>
              <a:rPr lang="en-GB" sz="1200" dirty="0">
                <a:solidFill>
                  <a:schemeClr val="tx1"/>
                </a:solidFill>
              </a:rPr>
              <a:t>of the Scope 3 CO2 </a:t>
            </a:r>
            <a:r>
              <a:rPr lang="en-GB" sz="1200" dirty="0" smtClean="0">
                <a:solidFill>
                  <a:schemeClr val="tx1"/>
                </a:solidFill>
              </a:rPr>
              <a:t>emissions.</a:t>
            </a:r>
            <a:endParaRPr lang="en-US" sz="1200" dirty="0">
              <a:solidFill>
                <a:schemeClr val="tx1"/>
              </a:solidFill>
            </a:endParaRPr>
          </a:p>
        </p:txBody>
      </p:sp>
    </p:spTree>
    <p:extLst>
      <p:ext uri="{BB962C8B-B14F-4D97-AF65-F5344CB8AC3E}">
        <p14:creationId xmlns:p14="http://schemas.microsoft.com/office/powerpoint/2010/main" val="337225766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FBDFD83D-CDF3-49DA-82C8-A1BAAA488154}"/>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81932" name="think-cell Slide" r:id="rId5" imgW="395" imgH="394" progId="TCLayout.ActiveDocument.1">
                  <p:embed/>
                </p:oleObj>
              </mc:Choice>
              <mc:Fallback>
                <p:oleObj name="think-cell Slide" r:id="rId5" imgW="395" imgH="394" progId="TCLayout.ActiveDocument.1">
                  <p:embed/>
                  <p:pic>
                    <p:nvPicPr>
                      <p:cNvPr id="3" name="Object 2" hidden="1">
                        <a:extLst>
                          <a:ext uri="{FF2B5EF4-FFF2-40B4-BE49-F238E27FC236}">
                            <a16:creationId xmlns:a16="http://schemas.microsoft.com/office/drawing/2014/main" id="{FBDFD83D-CDF3-49DA-82C8-A1BAAA488154}"/>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0B1133C1-B36A-410A-9DDD-4CA43FF70B26}"/>
              </a:ext>
            </a:extLst>
          </p:cNvPr>
          <p:cNvSpPr>
            <a:spLocks noGrp="1"/>
          </p:cNvSpPr>
          <p:nvPr>
            <p:ph type="title"/>
          </p:nvPr>
        </p:nvSpPr>
        <p:spPr>
          <a:xfrm>
            <a:off x="629999" y="525600"/>
            <a:ext cx="10933350" cy="387798"/>
          </a:xfrm>
        </p:spPr>
        <p:txBody>
          <a:bodyPr vert="horz"/>
          <a:lstStyle/>
          <a:p>
            <a:r>
              <a:rPr lang="en-US" sz="2800" dirty="0">
                <a:solidFill>
                  <a:schemeClr val="tx2"/>
                </a:solidFill>
                <a:cs typeface="Arial"/>
              </a:rPr>
              <a:t>Competitor Analysis </a:t>
            </a:r>
            <a:endParaRPr lang="en-US" sz="1600" dirty="0">
              <a:solidFill>
                <a:schemeClr val="tx1"/>
              </a:solidFill>
            </a:endParaRPr>
          </a:p>
        </p:txBody>
      </p:sp>
      <p:sp>
        <p:nvSpPr>
          <p:cNvPr id="154" name="NavigationTriangle">
            <a:extLst>
              <a:ext uri="{FF2B5EF4-FFF2-40B4-BE49-F238E27FC236}">
                <a16:creationId xmlns:a16="http://schemas.microsoft.com/office/drawing/2014/main" id="{E42FC740-2430-472A-8E33-BCE16B5D0E4A}"/>
              </a:ext>
            </a:extLst>
          </p:cNvPr>
          <p:cNvSpPr/>
          <p:nvPr/>
        </p:nvSpPr>
        <p:spPr>
          <a:xfrm rot="16200000">
            <a:off x="10854812" y="-58994"/>
            <a:ext cx="1278193" cy="1396180"/>
          </a:xfrm>
          <a:prstGeom prst="triangle">
            <a:avLst>
              <a:gd name="adj" fmla="val 100000"/>
            </a:avLst>
          </a:prstGeom>
          <a:solidFill>
            <a:schemeClr val="tx2"/>
          </a:solidFill>
          <a:ln w="9525" cap="rnd" cmpd="sng" algn="ctr">
            <a:noFill/>
            <a:prstDash val="solid"/>
            <a:round/>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 wrap="square" lIns="91440" tIns="45720" rIns="91440" bIns="45720" numCol="1" spcCol="0" rtlCol="0" fromWordArt="0" anchor="ctr" anchorCtr="0" forceAA="0" compatLnSpc="1">
            <a:prstTxWarp prst="textNoShape">
              <a:avLst/>
            </a:prstTxWarp>
            <a:noAutofit/>
          </a:bodyPr>
          <a:lstStyle/>
          <a:p>
            <a:pPr algn="ctr"/>
            <a:r>
              <a:rPr lang="en-US" sz="1000" dirty="0">
                <a:solidFill>
                  <a:srgbClr val="FFFFFF"/>
                </a:solidFill>
              </a:rPr>
              <a:t> </a:t>
            </a:r>
          </a:p>
        </p:txBody>
      </p:sp>
      <p:sp>
        <p:nvSpPr>
          <p:cNvPr id="9" name="Rectangle 11">
            <a:extLst>
              <a:ext uri="{FF2B5EF4-FFF2-40B4-BE49-F238E27FC236}">
                <a16:creationId xmlns:a16="http://schemas.microsoft.com/office/drawing/2014/main" id="{2CA9B81A-47D2-074B-8797-C36C61CAF104}"/>
              </a:ext>
            </a:extLst>
          </p:cNvPr>
          <p:cNvSpPr>
            <a:spLocks noChangeArrowheads="1"/>
          </p:cNvSpPr>
          <p:nvPr/>
        </p:nvSpPr>
        <p:spPr bwMode="auto">
          <a:xfrm>
            <a:off x="3125788" y="201295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10" name="Rectangle 9">
            <a:extLst>
              <a:ext uri="{FF2B5EF4-FFF2-40B4-BE49-F238E27FC236}">
                <a16:creationId xmlns:a16="http://schemas.microsoft.com/office/drawing/2014/main" id="{2741EF22-907B-0042-9867-8BB375F9FFC7}"/>
              </a:ext>
            </a:extLst>
          </p:cNvPr>
          <p:cNvSpPr/>
          <p:nvPr/>
        </p:nvSpPr>
        <p:spPr>
          <a:xfrm>
            <a:off x="629998" y="1537685"/>
            <a:ext cx="3682509" cy="4467699"/>
          </a:xfrm>
          <a:prstGeom prst="rect">
            <a:avLst/>
          </a:prstGeom>
          <a:solidFill>
            <a:schemeClr val="bg1">
              <a:lumMod val="95000"/>
            </a:schemeClr>
          </a:solidFill>
          <a:ln w="9525" cap="rnd" cmpd="sng" algn="ctr">
            <a:no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dirty="0" smtClean="0">
                <a:solidFill>
                  <a:schemeClr val="tx1"/>
                </a:solidFill>
              </a:rPr>
              <a:t>The most companies want to get a e</a:t>
            </a:r>
            <a:r>
              <a:rPr lang="en-GB" sz="1200" dirty="0" smtClean="0">
                <a:solidFill>
                  <a:schemeClr val="tx1"/>
                </a:solidFill>
              </a:rPr>
              <a:t>mission-neutral production, and their know that in Scope 3 emissions has an important reduce in the environmental impact.</a:t>
            </a:r>
          </a:p>
          <a:p>
            <a:pPr algn="ctr"/>
            <a:endParaRPr lang="es-CO" sz="1200" dirty="0">
              <a:solidFill>
                <a:schemeClr val="tx1"/>
              </a:solidFill>
            </a:endParaRPr>
          </a:p>
          <a:p>
            <a:pPr algn="ctr"/>
            <a:r>
              <a:rPr lang="es-CO" sz="1200" dirty="0" smtClean="0">
                <a:solidFill>
                  <a:schemeClr val="tx1"/>
                </a:solidFill>
              </a:rPr>
              <a:t>Nissan, BMW, Toyota, Audi, </a:t>
            </a:r>
            <a:r>
              <a:rPr lang="es-CO" sz="1200" dirty="0" err="1" smtClean="0">
                <a:solidFill>
                  <a:schemeClr val="tx1"/>
                </a:solidFill>
              </a:rPr>
              <a:t>etc</a:t>
            </a:r>
            <a:r>
              <a:rPr lang="es-CO" sz="1200" dirty="0" smtClean="0">
                <a:solidFill>
                  <a:schemeClr val="tx1"/>
                </a:solidFill>
              </a:rPr>
              <a:t>, </a:t>
            </a:r>
            <a:r>
              <a:rPr lang="es-CO" sz="1200" dirty="0" err="1" smtClean="0">
                <a:solidFill>
                  <a:schemeClr val="tx1"/>
                </a:solidFill>
              </a:rPr>
              <a:t>they</a:t>
            </a:r>
            <a:r>
              <a:rPr lang="es-CO" sz="1200" dirty="0" smtClean="0">
                <a:solidFill>
                  <a:schemeClr val="tx1"/>
                </a:solidFill>
              </a:rPr>
              <a:t> </a:t>
            </a:r>
            <a:r>
              <a:rPr lang="es-CO" sz="1200" dirty="0" err="1" smtClean="0">
                <a:solidFill>
                  <a:schemeClr val="tx1"/>
                </a:solidFill>
              </a:rPr>
              <a:t>know</a:t>
            </a:r>
            <a:r>
              <a:rPr lang="es-CO" sz="1200" dirty="0" smtClean="0">
                <a:solidFill>
                  <a:schemeClr val="tx1"/>
                </a:solidFill>
              </a:rPr>
              <a:t> </a:t>
            </a:r>
            <a:r>
              <a:rPr lang="es-CO" sz="1200" dirty="0" err="1" smtClean="0">
                <a:solidFill>
                  <a:schemeClr val="tx1"/>
                </a:solidFill>
              </a:rPr>
              <a:t>that</a:t>
            </a:r>
            <a:r>
              <a:rPr lang="es-CO" sz="1200" dirty="0" smtClean="0">
                <a:solidFill>
                  <a:schemeClr val="tx1"/>
                </a:solidFill>
              </a:rPr>
              <a:t> </a:t>
            </a:r>
            <a:r>
              <a:rPr lang="es-CO" sz="1200" dirty="0" err="1" smtClean="0">
                <a:solidFill>
                  <a:schemeClr val="tx1"/>
                </a:solidFill>
              </a:rPr>
              <a:t>Scope</a:t>
            </a:r>
            <a:r>
              <a:rPr lang="es-CO" sz="1200" dirty="0" smtClean="0">
                <a:solidFill>
                  <a:schemeClr val="tx1"/>
                </a:solidFill>
              </a:rPr>
              <a:t> 3 </a:t>
            </a:r>
            <a:r>
              <a:rPr lang="es-CO" sz="1200" dirty="0" err="1" smtClean="0">
                <a:solidFill>
                  <a:schemeClr val="tx1"/>
                </a:solidFill>
              </a:rPr>
              <a:t>emissions</a:t>
            </a:r>
            <a:r>
              <a:rPr lang="es-CO" sz="1200" dirty="0" smtClean="0">
                <a:solidFill>
                  <a:schemeClr val="tx1"/>
                </a:solidFill>
              </a:rPr>
              <a:t> </a:t>
            </a:r>
            <a:r>
              <a:rPr lang="es-CO" sz="1200" dirty="0" err="1" smtClean="0">
                <a:solidFill>
                  <a:schemeClr val="tx1"/>
                </a:solidFill>
              </a:rPr>
              <a:t>represent</a:t>
            </a:r>
            <a:r>
              <a:rPr lang="es-CO" sz="1200" dirty="0" smtClean="0">
                <a:solidFill>
                  <a:schemeClr val="tx1"/>
                </a:solidFill>
              </a:rPr>
              <a:t> more </a:t>
            </a:r>
            <a:r>
              <a:rPr lang="es-CO" sz="1200" dirty="0" err="1" smtClean="0">
                <a:solidFill>
                  <a:schemeClr val="tx1"/>
                </a:solidFill>
              </a:rPr>
              <a:t>that</a:t>
            </a:r>
            <a:r>
              <a:rPr lang="es-CO" sz="1200" dirty="0" smtClean="0">
                <a:solidFill>
                  <a:schemeClr val="tx1"/>
                </a:solidFill>
              </a:rPr>
              <a:t> 80% of </a:t>
            </a:r>
            <a:r>
              <a:rPr lang="es-CO" sz="1200" dirty="0" err="1" smtClean="0">
                <a:solidFill>
                  <a:schemeClr val="tx1"/>
                </a:solidFill>
              </a:rPr>
              <a:t>all</a:t>
            </a:r>
            <a:r>
              <a:rPr lang="es-CO" sz="1200" dirty="0" smtClean="0">
                <a:solidFill>
                  <a:schemeClr val="tx1"/>
                </a:solidFill>
              </a:rPr>
              <a:t> </a:t>
            </a:r>
            <a:r>
              <a:rPr lang="es-CO" sz="1200" dirty="0" err="1" smtClean="0">
                <a:solidFill>
                  <a:schemeClr val="tx1"/>
                </a:solidFill>
              </a:rPr>
              <a:t>emissions</a:t>
            </a:r>
            <a:r>
              <a:rPr lang="es-CO" sz="1200" dirty="0" smtClean="0">
                <a:solidFill>
                  <a:schemeClr val="tx1"/>
                </a:solidFill>
              </a:rPr>
              <a:t> </a:t>
            </a:r>
            <a:r>
              <a:rPr lang="es-CO" sz="1200" dirty="0" err="1" smtClean="0">
                <a:solidFill>
                  <a:schemeClr val="tx1"/>
                </a:solidFill>
              </a:rPr>
              <a:t>for</a:t>
            </a:r>
            <a:r>
              <a:rPr lang="es-CO" sz="1200" dirty="0" smtClean="0">
                <a:solidFill>
                  <a:schemeClr val="tx1"/>
                </a:solidFill>
              </a:rPr>
              <a:t> </a:t>
            </a:r>
            <a:r>
              <a:rPr lang="es-CO" sz="1200" dirty="0" err="1" smtClean="0">
                <a:solidFill>
                  <a:schemeClr val="tx1"/>
                </a:solidFill>
              </a:rPr>
              <a:t>that</a:t>
            </a:r>
            <a:r>
              <a:rPr lang="es-CO" sz="1200" dirty="0" smtClean="0">
                <a:solidFill>
                  <a:schemeClr val="tx1"/>
                </a:solidFill>
              </a:rPr>
              <a:t> </a:t>
            </a:r>
            <a:r>
              <a:rPr lang="es-CO" sz="1200" dirty="0" err="1" smtClean="0">
                <a:solidFill>
                  <a:schemeClr val="tx1"/>
                </a:solidFill>
              </a:rPr>
              <a:t>reason</a:t>
            </a:r>
            <a:r>
              <a:rPr lang="es-CO" sz="1200" dirty="0" smtClean="0">
                <a:solidFill>
                  <a:schemeClr val="tx1"/>
                </a:solidFill>
              </a:rPr>
              <a:t> créate </a:t>
            </a:r>
            <a:r>
              <a:rPr lang="es-CO" sz="1200" dirty="0" err="1" smtClean="0">
                <a:solidFill>
                  <a:schemeClr val="tx1"/>
                </a:solidFill>
              </a:rPr>
              <a:t>sustainability</a:t>
            </a:r>
            <a:r>
              <a:rPr lang="es-CO" sz="1200" dirty="0" smtClean="0">
                <a:solidFill>
                  <a:schemeClr val="tx1"/>
                </a:solidFill>
              </a:rPr>
              <a:t> </a:t>
            </a:r>
            <a:r>
              <a:rPr lang="es-CO" sz="1200" dirty="0" err="1" smtClean="0">
                <a:solidFill>
                  <a:schemeClr val="tx1"/>
                </a:solidFill>
              </a:rPr>
              <a:t>strategies</a:t>
            </a:r>
            <a:r>
              <a:rPr lang="es-CO" sz="1200" dirty="0" smtClean="0">
                <a:solidFill>
                  <a:schemeClr val="tx1"/>
                </a:solidFill>
              </a:rPr>
              <a:t> </a:t>
            </a:r>
            <a:r>
              <a:rPr lang="es-CO" sz="1200" dirty="0" err="1" smtClean="0">
                <a:solidFill>
                  <a:schemeClr val="tx1"/>
                </a:solidFill>
              </a:rPr>
              <a:t>or</a:t>
            </a:r>
            <a:r>
              <a:rPr lang="es-CO" sz="1200" dirty="0" smtClean="0">
                <a:solidFill>
                  <a:schemeClr val="tx1"/>
                </a:solidFill>
              </a:rPr>
              <a:t> </a:t>
            </a:r>
            <a:r>
              <a:rPr lang="es-CO" sz="1200" dirty="0" err="1" smtClean="0">
                <a:solidFill>
                  <a:schemeClr val="tx1"/>
                </a:solidFill>
              </a:rPr>
              <a:t>large</a:t>
            </a:r>
            <a:r>
              <a:rPr lang="es-CO" sz="1200" dirty="0" smtClean="0">
                <a:solidFill>
                  <a:schemeClr val="tx1"/>
                </a:solidFill>
              </a:rPr>
              <a:t> </a:t>
            </a:r>
            <a:r>
              <a:rPr lang="es-CO" sz="1200" dirty="0" err="1" smtClean="0">
                <a:solidFill>
                  <a:schemeClr val="tx1"/>
                </a:solidFill>
              </a:rPr>
              <a:t>plans</a:t>
            </a:r>
            <a:r>
              <a:rPr lang="es-CO" sz="1200" dirty="0" smtClean="0">
                <a:solidFill>
                  <a:schemeClr val="tx1"/>
                </a:solidFill>
              </a:rPr>
              <a:t> to reduce </a:t>
            </a:r>
            <a:r>
              <a:rPr lang="es-CO" sz="1200" dirty="0" err="1" smtClean="0">
                <a:solidFill>
                  <a:schemeClr val="tx1"/>
                </a:solidFill>
              </a:rPr>
              <a:t>that</a:t>
            </a:r>
            <a:r>
              <a:rPr lang="es-CO" sz="1200" dirty="0" smtClean="0">
                <a:solidFill>
                  <a:schemeClr val="tx1"/>
                </a:solidFill>
              </a:rPr>
              <a:t> </a:t>
            </a:r>
            <a:r>
              <a:rPr lang="es-CO" sz="1200" dirty="0" err="1" smtClean="0">
                <a:solidFill>
                  <a:schemeClr val="tx1"/>
                </a:solidFill>
              </a:rPr>
              <a:t>percentage</a:t>
            </a:r>
            <a:r>
              <a:rPr lang="es-CO" sz="1200" dirty="0" smtClean="0">
                <a:solidFill>
                  <a:schemeClr val="tx1"/>
                </a:solidFill>
              </a:rPr>
              <a:t>.</a:t>
            </a:r>
            <a:endParaRPr lang="en-US" sz="1200" dirty="0">
              <a:solidFill>
                <a:schemeClr val="tx1"/>
              </a:solidFill>
            </a:endParaRPr>
          </a:p>
        </p:txBody>
      </p:sp>
      <p:graphicFrame>
        <p:nvGraphicFramePr>
          <p:cNvPr id="4" name="Table 3">
            <a:extLst>
              <a:ext uri="{FF2B5EF4-FFF2-40B4-BE49-F238E27FC236}">
                <a16:creationId xmlns:a16="http://schemas.microsoft.com/office/drawing/2014/main" id="{F89654B2-B4FD-9948-98DF-9CF26C138652}"/>
              </a:ext>
            </a:extLst>
          </p:cNvPr>
          <p:cNvGraphicFramePr>
            <a:graphicFrameLocks noGrp="1"/>
          </p:cNvGraphicFramePr>
          <p:nvPr>
            <p:extLst>
              <p:ext uri="{D42A27DB-BD31-4B8C-83A1-F6EECF244321}">
                <p14:modId xmlns:p14="http://schemas.microsoft.com/office/powerpoint/2010/main" val="191125488"/>
              </p:ext>
            </p:extLst>
          </p:nvPr>
        </p:nvGraphicFramePr>
        <p:xfrm>
          <a:off x="5105464" y="1241496"/>
          <a:ext cx="6262752" cy="5060076"/>
        </p:xfrm>
        <a:graphic>
          <a:graphicData uri="http://schemas.openxmlformats.org/drawingml/2006/table">
            <a:tbl>
              <a:tblPr>
                <a:tableStyleId>{BC89EF96-8CEA-46FF-86C4-4CE0E7609802}</a:tableStyleId>
              </a:tblPr>
              <a:tblGrid>
                <a:gridCol w="1595797">
                  <a:extLst>
                    <a:ext uri="{9D8B030D-6E8A-4147-A177-3AD203B41FA5}">
                      <a16:colId xmlns:a16="http://schemas.microsoft.com/office/drawing/2014/main" val="3903068695"/>
                    </a:ext>
                  </a:extLst>
                </a:gridCol>
                <a:gridCol w="4666955">
                  <a:extLst>
                    <a:ext uri="{9D8B030D-6E8A-4147-A177-3AD203B41FA5}">
                      <a16:colId xmlns:a16="http://schemas.microsoft.com/office/drawing/2014/main" val="533881165"/>
                    </a:ext>
                  </a:extLst>
                </a:gridCol>
              </a:tblGrid>
              <a:tr h="393788">
                <a:tc>
                  <a:txBody>
                    <a:bodyPr/>
                    <a:lstStyle/>
                    <a:p>
                      <a:pPr algn="ctr" rtl="0" fontAlgn="t">
                        <a:spcBef>
                          <a:spcPts val="0"/>
                        </a:spcBef>
                        <a:spcAft>
                          <a:spcPts val="0"/>
                        </a:spcAft>
                      </a:pPr>
                      <a:r>
                        <a:rPr lang="en-AU" sz="1000" b="1" u="none" strike="noStrike" dirty="0">
                          <a:solidFill>
                            <a:srgbClr val="000000"/>
                          </a:solidFill>
                          <a:effectLst/>
                        </a:rPr>
                        <a:t>Company</a:t>
                      </a:r>
                      <a:endParaRPr lang="en-AU" dirty="0">
                        <a:effectLst/>
                      </a:endParaRPr>
                    </a:p>
                  </a:txBody>
                  <a:tcPr marL="63500" marR="63500" marT="63500" marB="63500" anchor="ctr">
                    <a:solidFill>
                      <a:schemeClr val="tx2">
                        <a:lumMod val="20000"/>
                        <a:lumOff val="80000"/>
                      </a:schemeClr>
                    </a:solidFill>
                  </a:tcPr>
                </a:tc>
                <a:tc>
                  <a:txBody>
                    <a:bodyPr/>
                    <a:lstStyle/>
                    <a:p>
                      <a:pPr algn="ctr" rtl="0" fontAlgn="t">
                        <a:spcBef>
                          <a:spcPts val="0"/>
                        </a:spcBef>
                        <a:spcAft>
                          <a:spcPts val="0"/>
                        </a:spcAft>
                      </a:pPr>
                      <a:r>
                        <a:rPr lang="en-AU" sz="1000" b="1" u="none" strike="noStrike" dirty="0">
                          <a:solidFill>
                            <a:srgbClr val="000000"/>
                          </a:solidFill>
                          <a:effectLst/>
                        </a:rPr>
                        <a:t>Scope 3 Emissions Reduction Target and actions</a:t>
                      </a:r>
                      <a:endParaRPr lang="en-AU" dirty="0">
                        <a:effectLst/>
                      </a:endParaRPr>
                    </a:p>
                  </a:txBody>
                  <a:tcPr marL="63500" marR="63500" marT="63500" marB="63500" anchor="ctr">
                    <a:solidFill>
                      <a:schemeClr val="tx2">
                        <a:lumMod val="20000"/>
                        <a:lumOff val="80000"/>
                      </a:schemeClr>
                    </a:solidFill>
                  </a:tcPr>
                </a:tc>
                <a:extLst>
                  <a:ext uri="{0D108BD9-81ED-4DB2-BD59-A6C34878D82A}">
                    <a16:rowId xmlns:a16="http://schemas.microsoft.com/office/drawing/2014/main" val="2259417394"/>
                  </a:ext>
                </a:extLst>
              </a:tr>
              <a:tr h="814782">
                <a:tc>
                  <a:txBody>
                    <a:bodyPr/>
                    <a:lstStyle/>
                    <a:p>
                      <a:pPr rtl="0" fontAlgn="t">
                        <a:spcBef>
                          <a:spcPts val="0"/>
                        </a:spcBef>
                        <a:spcAft>
                          <a:spcPts val="0"/>
                        </a:spcAft>
                      </a:pPr>
                      <a:r>
                        <a:rPr lang="en-AU" dirty="0" smtClean="0">
                          <a:effectLst/>
                        </a:rPr>
                        <a:t>Nissan</a:t>
                      </a:r>
                      <a:endParaRPr lang="en-AU" dirty="0">
                        <a:effectLst/>
                      </a:endParaRPr>
                    </a:p>
                  </a:txBody>
                  <a:tcPr marL="63500" marR="63500" marT="63500" marB="63500"/>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AU" sz="1400" b="1" dirty="0" smtClean="0">
                          <a:effectLst/>
                        </a:rPr>
                        <a:t>Purchased goods and services:</a:t>
                      </a:r>
                      <a:r>
                        <a:rPr lang="en-AU" sz="1400" b="1" baseline="0" dirty="0" smtClean="0">
                          <a:effectLst/>
                        </a:rPr>
                        <a:t> </a:t>
                      </a:r>
                      <a:r>
                        <a:rPr lang="en-GB" sz="1400" b="0" i="0" kern="1200" dirty="0" smtClean="0">
                          <a:solidFill>
                            <a:schemeClr val="tx1"/>
                          </a:solidFill>
                          <a:effectLst/>
                          <a:latin typeface="+mn-lt"/>
                          <a:ea typeface="+mn-ea"/>
                          <a:cs typeface="+mn-cs"/>
                        </a:rPr>
                        <a:t>Manufacturing process innovations to support higher productivity in vehicle assembly, starting with the Nissan Intelligent Factory initiative. The company will also strive for greater energy and material efficiencies to support longer-term carbon neutrality ambitions.</a:t>
                      </a:r>
                    </a:p>
                  </a:txBody>
                  <a:tcPr marL="63500" marR="63500" marT="63500" marB="63500"/>
                </a:tc>
                <a:extLst>
                  <a:ext uri="{0D108BD9-81ED-4DB2-BD59-A6C34878D82A}">
                    <a16:rowId xmlns:a16="http://schemas.microsoft.com/office/drawing/2014/main" val="652408694"/>
                  </a:ext>
                </a:extLst>
              </a:tr>
              <a:tr h="814782">
                <a:tc>
                  <a:txBody>
                    <a:bodyPr/>
                    <a:lstStyle/>
                    <a:p>
                      <a:pPr rtl="0" fontAlgn="t">
                        <a:spcBef>
                          <a:spcPts val="0"/>
                        </a:spcBef>
                        <a:spcAft>
                          <a:spcPts val="0"/>
                        </a:spcAft>
                      </a:pPr>
                      <a:r>
                        <a:rPr lang="en-AU" dirty="0" smtClean="0">
                          <a:effectLst/>
                        </a:rPr>
                        <a:t>Nissan</a:t>
                      </a:r>
                      <a:endParaRPr lang="en-AU" dirty="0">
                        <a:effectLst/>
                      </a:endParaRPr>
                    </a:p>
                  </a:txBody>
                  <a:tcPr marL="63500" marR="63500" marT="63500" marB="63500"/>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AU" sz="1400" b="1" dirty="0" smtClean="0">
                          <a:effectLst/>
                        </a:rPr>
                        <a:t>Use of Sold Products:</a:t>
                      </a:r>
                      <a:r>
                        <a:rPr lang="en-AU" sz="1400" b="1" baseline="0" dirty="0" smtClean="0">
                          <a:effectLst/>
                        </a:rPr>
                        <a:t> </a:t>
                      </a:r>
                      <a:r>
                        <a:rPr lang="en-GB" sz="1400" b="0" i="0" kern="1200" dirty="0" smtClean="0">
                          <a:solidFill>
                            <a:schemeClr val="tx1"/>
                          </a:solidFill>
                          <a:effectLst/>
                          <a:latin typeface="+mn-lt"/>
                          <a:ea typeface="+mn-ea"/>
                          <a:cs typeface="+mn-cs"/>
                        </a:rPr>
                        <a:t>Further development of Nissan’s e-POWER electrified powertrains to achieve greater energy efficiency.</a:t>
                      </a:r>
                    </a:p>
                  </a:txBody>
                  <a:tcPr marL="63500" marR="63500" marT="63500" marB="63500"/>
                </a:tc>
                <a:extLst>
                  <a:ext uri="{0D108BD9-81ED-4DB2-BD59-A6C34878D82A}">
                    <a16:rowId xmlns:a16="http://schemas.microsoft.com/office/drawing/2014/main" val="1751632822"/>
                  </a:ext>
                </a:extLst>
              </a:tr>
              <a:tr h="814782">
                <a:tc>
                  <a:txBody>
                    <a:bodyPr/>
                    <a:lstStyle/>
                    <a:p>
                      <a:pPr rtl="0" fontAlgn="t">
                        <a:spcBef>
                          <a:spcPts val="0"/>
                        </a:spcBef>
                        <a:spcAft>
                          <a:spcPts val="0"/>
                        </a:spcAft>
                      </a:pPr>
                      <a:r>
                        <a:rPr lang="en-AU" dirty="0" smtClean="0">
                          <a:effectLst/>
                        </a:rPr>
                        <a:t>BMW</a:t>
                      </a:r>
                      <a:endParaRPr lang="en-AU" dirty="0">
                        <a:effectLst/>
                      </a:endParaRPr>
                    </a:p>
                  </a:txBody>
                  <a:tcPr marL="63500" marR="63500" marT="63500" marB="63500"/>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AU" sz="1400" b="1" dirty="0" smtClean="0">
                          <a:effectLst/>
                        </a:rPr>
                        <a:t>Purchased goods and services:</a:t>
                      </a:r>
                      <a:r>
                        <a:rPr lang="en-AU" sz="1400" b="1" baseline="0" dirty="0" smtClean="0">
                          <a:effectLst/>
                        </a:rPr>
                        <a:t> </a:t>
                      </a:r>
                      <a:r>
                        <a:rPr lang="en-GB" sz="1400" b="0" i="0" kern="1200" dirty="0" smtClean="0">
                          <a:solidFill>
                            <a:schemeClr val="tx1"/>
                          </a:solidFill>
                          <a:effectLst/>
                          <a:latin typeface="+mn-lt"/>
                          <a:ea typeface="+mn-ea"/>
                          <a:cs typeface="+mn-cs"/>
                        </a:rPr>
                        <a:t>Circular design and mono materials.</a:t>
                      </a:r>
                      <a:endParaRPr lang="en-AU" sz="1400" dirty="0">
                        <a:effectLst/>
                      </a:endParaRPr>
                    </a:p>
                  </a:txBody>
                  <a:tcPr marL="63500" marR="63500" marT="63500" marB="63500"/>
                </a:tc>
                <a:extLst>
                  <a:ext uri="{0D108BD9-81ED-4DB2-BD59-A6C34878D82A}">
                    <a16:rowId xmlns:a16="http://schemas.microsoft.com/office/drawing/2014/main" val="2970918052"/>
                  </a:ext>
                </a:extLst>
              </a:tr>
              <a:tr h="814782">
                <a:tc>
                  <a:txBody>
                    <a:bodyPr/>
                    <a:lstStyle/>
                    <a:p>
                      <a:pPr rtl="0" fontAlgn="t">
                        <a:spcBef>
                          <a:spcPts val="0"/>
                        </a:spcBef>
                        <a:spcAft>
                          <a:spcPts val="0"/>
                        </a:spcAft>
                      </a:pPr>
                      <a:r>
                        <a:rPr lang="en-AU" dirty="0" smtClean="0">
                          <a:effectLst/>
                        </a:rPr>
                        <a:t>Toyota</a:t>
                      </a:r>
                      <a:endParaRPr lang="en-AU" dirty="0">
                        <a:effectLst/>
                      </a:endParaRPr>
                    </a:p>
                  </a:txBody>
                  <a:tcPr marL="63500" marR="63500" marT="63500" marB="63500"/>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AU" sz="1400" b="1" dirty="0" smtClean="0">
                          <a:effectLst/>
                        </a:rPr>
                        <a:t>Transportation and Distribution:</a:t>
                      </a:r>
                      <a:r>
                        <a:rPr lang="en-AU" sz="1400" b="1" baseline="0" dirty="0" smtClean="0">
                          <a:effectLst/>
                        </a:rPr>
                        <a:t> </a:t>
                      </a:r>
                      <a:r>
                        <a:rPr lang="en-GB" sz="1400" baseline="0" dirty="0" smtClean="0">
                          <a:effectLst/>
                        </a:rPr>
                        <a:t>Development of electric lift trucks and </a:t>
                      </a:r>
                      <a:r>
                        <a:rPr lang="en-GB" sz="1400" dirty="0" smtClean="0"/>
                        <a:t>of fuel cell lift trucks.</a:t>
                      </a:r>
                      <a:endParaRPr lang="en-AU" sz="1400" dirty="0" smtClean="0">
                        <a:effectLst/>
                      </a:endParaRPr>
                    </a:p>
                  </a:txBody>
                  <a:tcPr marL="63500" marR="63500" marT="63500" marB="63500"/>
                </a:tc>
                <a:extLst>
                  <a:ext uri="{0D108BD9-81ED-4DB2-BD59-A6C34878D82A}">
                    <a16:rowId xmlns:a16="http://schemas.microsoft.com/office/drawing/2014/main" val="3541303408"/>
                  </a:ext>
                </a:extLst>
              </a:tr>
              <a:tr h="814782">
                <a:tc>
                  <a:txBody>
                    <a:bodyPr/>
                    <a:lstStyle/>
                    <a:p>
                      <a:pPr rtl="0" fontAlgn="t">
                        <a:spcBef>
                          <a:spcPts val="0"/>
                        </a:spcBef>
                        <a:spcAft>
                          <a:spcPts val="0"/>
                        </a:spcAft>
                      </a:pPr>
                      <a:r>
                        <a:rPr lang="en-AU" dirty="0" smtClean="0">
                          <a:effectLst/>
                        </a:rPr>
                        <a:t>Audi</a:t>
                      </a:r>
                      <a:endParaRPr lang="en-AU" dirty="0">
                        <a:effectLst/>
                      </a:endParaRPr>
                    </a:p>
                  </a:txBody>
                  <a:tcPr marL="63500" marR="63500" marT="63500" marB="63500"/>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GB" sz="1400" b="1" dirty="0" smtClean="0">
                          <a:effectLst/>
                        </a:rPr>
                        <a:t>End-of-Life Treatment of Sold Products</a:t>
                      </a:r>
                      <a:r>
                        <a:rPr lang="en-AU" sz="1400" b="1" baseline="0" dirty="0" smtClean="0">
                          <a:effectLst/>
                        </a:rPr>
                        <a:t>: </a:t>
                      </a:r>
                      <a:r>
                        <a:rPr lang="en-AU" sz="1400" b="0" baseline="0" dirty="0" smtClean="0">
                          <a:effectLst/>
                        </a:rPr>
                        <a:t>R</a:t>
                      </a:r>
                      <a:r>
                        <a:rPr lang="en-GB" sz="1400" b="0" i="0" kern="1200" dirty="0" err="1" smtClean="0">
                          <a:solidFill>
                            <a:schemeClr val="tx1"/>
                          </a:solidFill>
                          <a:effectLst/>
                          <a:latin typeface="+mn-lt"/>
                          <a:ea typeface="+mn-ea"/>
                          <a:cs typeface="+mn-cs"/>
                        </a:rPr>
                        <a:t>ecycled</a:t>
                      </a:r>
                      <a:r>
                        <a:rPr lang="en-GB" sz="1400" b="0" i="0" kern="1200" dirty="0" smtClean="0">
                          <a:solidFill>
                            <a:schemeClr val="tx1"/>
                          </a:solidFill>
                          <a:effectLst/>
                          <a:latin typeface="+mn-lt"/>
                          <a:ea typeface="+mn-ea"/>
                          <a:cs typeface="+mn-cs"/>
                        </a:rPr>
                        <a:t> car windows for the Audi Q4 e-</a:t>
                      </a:r>
                      <a:r>
                        <a:rPr lang="en-GB" sz="1400" b="0" i="0" kern="1200" dirty="0" err="1" smtClean="0">
                          <a:solidFill>
                            <a:schemeClr val="tx1"/>
                          </a:solidFill>
                          <a:effectLst/>
                          <a:latin typeface="+mn-lt"/>
                          <a:ea typeface="+mn-ea"/>
                          <a:cs typeface="+mn-cs"/>
                        </a:rPr>
                        <a:t>tron</a:t>
                      </a:r>
                      <a:endParaRPr lang="en-AU" sz="1400" dirty="0">
                        <a:effectLst/>
                      </a:endParaRPr>
                    </a:p>
                  </a:txBody>
                  <a:tcPr marL="63500" marR="63500" marT="63500" marB="63500"/>
                </a:tc>
                <a:extLst>
                  <a:ext uri="{0D108BD9-81ED-4DB2-BD59-A6C34878D82A}">
                    <a16:rowId xmlns:a16="http://schemas.microsoft.com/office/drawing/2014/main" val="1329805269"/>
                  </a:ext>
                </a:extLst>
              </a:tr>
            </a:tbl>
          </a:graphicData>
        </a:graphic>
      </p:graphicFrame>
    </p:spTree>
    <p:extLst>
      <p:ext uri="{BB962C8B-B14F-4D97-AF65-F5344CB8AC3E}">
        <p14:creationId xmlns:p14="http://schemas.microsoft.com/office/powerpoint/2010/main" val="1680592645"/>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Object 2" hidden="1">
            <a:extLst>
              <a:ext uri="{FF2B5EF4-FFF2-40B4-BE49-F238E27FC236}">
                <a16:creationId xmlns:a16="http://schemas.microsoft.com/office/drawing/2014/main" id="{FBDFD83D-CDF3-49DA-82C8-A1BAAA488154}"/>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82951" name="think-cell Slide" r:id="rId5" imgW="395" imgH="394" progId="TCLayout.ActiveDocument.1">
                  <p:embed/>
                </p:oleObj>
              </mc:Choice>
              <mc:Fallback>
                <p:oleObj name="think-cell Slide" r:id="rId5" imgW="395" imgH="394" progId="TCLayout.ActiveDocument.1">
                  <p:embed/>
                  <p:pic>
                    <p:nvPicPr>
                      <p:cNvPr id="3" name="Object 2" hidden="1">
                        <a:extLst>
                          <a:ext uri="{FF2B5EF4-FFF2-40B4-BE49-F238E27FC236}">
                            <a16:creationId xmlns:a16="http://schemas.microsoft.com/office/drawing/2014/main" id="{FBDFD83D-CDF3-49DA-82C8-A1BAAA488154}"/>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2" name="Title 1">
            <a:extLst>
              <a:ext uri="{FF2B5EF4-FFF2-40B4-BE49-F238E27FC236}">
                <a16:creationId xmlns:a16="http://schemas.microsoft.com/office/drawing/2014/main" id="{0B1133C1-B36A-410A-9DDD-4CA43FF70B26}"/>
              </a:ext>
            </a:extLst>
          </p:cNvPr>
          <p:cNvSpPr>
            <a:spLocks noGrp="1"/>
          </p:cNvSpPr>
          <p:nvPr>
            <p:ph type="title"/>
          </p:nvPr>
        </p:nvSpPr>
        <p:spPr>
          <a:xfrm>
            <a:off x="629999" y="525600"/>
            <a:ext cx="10933350" cy="387798"/>
          </a:xfrm>
        </p:spPr>
        <p:txBody>
          <a:bodyPr vert="horz"/>
          <a:lstStyle/>
          <a:p>
            <a:r>
              <a:rPr lang="en-US" sz="2800" dirty="0">
                <a:solidFill>
                  <a:schemeClr val="tx2"/>
                </a:solidFill>
                <a:cs typeface="Arial"/>
              </a:rPr>
              <a:t>Key initiatives for Fast Cars to consider</a:t>
            </a:r>
            <a:endParaRPr lang="en-US" sz="1600" dirty="0">
              <a:solidFill>
                <a:schemeClr val="tx1"/>
              </a:solidFill>
            </a:endParaRPr>
          </a:p>
        </p:txBody>
      </p:sp>
      <p:sp>
        <p:nvSpPr>
          <p:cNvPr id="154" name="NavigationTriangle">
            <a:extLst>
              <a:ext uri="{FF2B5EF4-FFF2-40B4-BE49-F238E27FC236}">
                <a16:creationId xmlns:a16="http://schemas.microsoft.com/office/drawing/2014/main" id="{E42FC740-2430-472A-8E33-BCE16B5D0E4A}"/>
              </a:ext>
            </a:extLst>
          </p:cNvPr>
          <p:cNvSpPr/>
          <p:nvPr/>
        </p:nvSpPr>
        <p:spPr>
          <a:xfrm rot="16200000">
            <a:off x="10854812" y="-58994"/>
            <a:ext cx="1278193" cy="1396180"/>
          </a:xfrm>
          <a:prstGeom prst="triangle">
            <a:avLst>
              <a:gd name="adj" fmla="val 100000"/>
            </a:avLst>
          </a:prstGeom>
          <a:solidFill>
            <a:schemeClr val="tx2"/>
          </a:solidFill>
          <a:ln w="9525" cap="rnd" cmpd="sng" algn="ctr">
            <a:noFill/>
            <a:prstDash val="solid"/>
            <a:round/>
            <a:headEnd type="none" w="med" len="med"/>
            <a:tailEnd type="none" w="med" len="me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vert" wrap="square" lIns="91440" tIns="45720" rIns="91440" bIns="45720" numCol="1" spcCol="0" rtlCol="0" fromWordArt="0" anchor="ctr" anchorCtr="0" forceAA="0" compatLnSpc="1">
            <a:prstTxWarp prst="textNoShape">
              <a:avLst/>
            </a:prstTxWarp>
            <a:noAutofit/>
          </a:bodyPr>
          <a:lstStyle/>
          <a:p>
            <a:pPr algn="ctr"/>
            <a:r>
              <a:rPr lang="en-US" sz="1000" dirty="0">
                <a:solidFill>
                  <a:srgbClr val="FFFFFF"/>
                </a:solidFill>
              </a:rPr>
              <a:t> </a:t>
            </a:r>
          </a:p>
        </p:txBody>
      </p:sp>
      <p:sp>
        <p:nvSpPr>
          <p:cNvPr id="9" name="Rectangle 11">
            <a:extLst>
              <a:ext uri="{FF2B5EF4-FFF2-40B4-BE49-F238E27FC236}">
                <a16:creationId xmlns:a16="http://schemas.microsoft.com/office/drawing/2014/main" id="{2CA9B81A-47D2-074B-8797-C36C61CAF104}"/>
              </a:ext>
            </a:extLst>
          </p:cNvPr>
          <p:cNvSpPr>
            <a:spLocks noChangeArrowheads="1"/>
          </p:cNvSpPr>
          <p:nvPr/>
        </p:nvSpPr>
        <p:spPr bwMode="auto">
          <a:xfrm>
            <a:off x="3125788" y="2012950"/>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US"/>
          </a:p>
        </p:txBody>
      </p:sp>
      <p:sp>
        <p:nvSpPr>
          <p:cNvPr id="10" name="Rectangle 9">
            <a:extLst>
              <a:ext uri="{FF2B5EF4-FFF2-40B4-BE49-F238E27FC236}">
                <a16:creationId xmlns:a16="http://schemas.microsoft.com/office/drawing/2014/main" id="{2741EF22-907B-0042-9867-8BB375F9FFC7}"/>
              </a:ext>
            </a:extLst>
          </p:cNvPr>
          <p:cNvSpPr/>
          <p:nvPr/>
        </p:nvSpPr>
        <p:spPr>
          <a:xfrm>
            <a:off x="629998" y="1537685"/>
            <a:ext cx="10552867" cy="932465"/>
          </a:xfrm>
          <a:prstGeom prst="rect">
            <a:avLst/>
          </a:prstGeom>
          <a:solidFill>
            <a:schemeClr val="bg1">
              <a:lumMod val="95000"/>
            </a:schemeClr>
          </a:solidFill>
          <a:ln w="9525" cap="rnd" cmpd="sng" algn="ctr">
            <a:noFill/>
            <a:prstDash val="solid"/>
            <a:round/>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200" dirty="0" smtClean="0">
                <a:solidFill>
                  <a:schemeClr val="tx1"/>
                </a:solidFill>
              </a:rPr>
              <a:t>For Fast Cars, we recommended the following strategies to reduce the Scope 3, focus in the highest categories of GHG Protocol: </a:t>
            </a:r>
            <a:endParaRPr lang="en-US" sz="1200" dirty="0">
              <a:solidFill>
                <a:schemeClr val="tx1"/>
              </a:solidFill>
            </a:endParaRPr>
          </a:p>
        </p:txBody>
      </p:sp>
      <p:graphicFrame>
        <p:nvGraphicFramePr>
          <p:cNvPr id="8" name="Table 7">
            <a:extLst>
              <a:ext uri="{FF2B5EF4-FFF2-40B4-BE49-F238E27FC236}">
                <a16:creationId xmlns:a16="http://schemas.microsoft.com/office/drawing/2014/main" id="{8DA3B135-2A1E-054B-9081-5AB3A91697E4}"/>
              </a:ext>
            </a:extLst>
          </p:cNvPr>
          <p:cNvGraphicFramePr>
            <a:graphicFrameLocks noGrp="1"/>
          </p:cNvGraphicFramePr>
          <p:nvPr>
            <p:extLst>
              <p:ext uri="{D42A27DB-BD31-4B8C-83A1-F6EECF244321}">
                <p14:modId xmlns:p14="http://schemas.microsoft.com/office/powerpoint/2010/main" val="3011869455"/>
              </p:ext>
            </p:extLst>
          </p:nvPr>
        </p:nvGraphicFramePr>
        <p:xfrm>
          <a:off x="629998" y="2804167"/>
          <a:ext cx="10552867" cy="2875523"/>
        </p:xfrm>
        <a:graphic>
          <a:graphicData uri="http://schemas.openxmlformats.org/drawingml/2006/table">
            <a:tbl>
              <a:tblPr>
                <a:tableStyleId>{BC89EF96-8CEA-46FF-86C4-4CE0E7609802}</a:tableStyleId>
              </a:tblPr>
              <a:tblGrid>
                <a:gridCol w="3832144">
                  <a:extLst>
                    <a:ext uri="{9D8B030D-6E8A-4147-A177-3AD203B41FA5}">
                      <a16:colId xmlns:a16="http://schemas.microsoft.com/office/drawing/2014/main" val="720676032"/>
                    </a:ext>
                  </a:extLst>
                </a:gridCol>
                <a:gridCol w="3554229">
                  <a:extLst>
                    <a:ext uri="{9D8B030D-6E8A-4147-A177-3AD203B41FA5}">
                      <a16:colId xmlns:a16="http://schemas.microsoft.com/office/drawing/2014/main" val="72779959"/>
                    </a:ext>
                  </a:extLst>
                </a:gridCol>
                <a:gridCol w="3166494">
                  <a:extLst>
                    <a:ext uri="{9D8B030D-6E8A-4147-A177-3AD203B41FA5}">
                      <a16:colId xmlns:a16="http://schemas.microsoft.com/office/drawing/2014/main" val="1413901804"/>
                    </a:ext>
                  </a:extLst>
                </a:gridCol>
              </a:tblGrid>
              <a:tr h="532157">
                <a:tc>
                  <a:txBody>
                    <a:bodyPr/>
                    <a:lstStyle/>
                    <a:p>
                      <a:pPr algn="ctr" rtl="0" fontAlgn="t">
                        <a:spcBef>
                          <a:spcPts val="0"/>
                        </a:spcBef>
                        <a:spcAft>
                          <a:spcPts val="0"/>
                        </a:spcAft>
                      </a:pPr>
                      <a:r>
                        <a:rPr lang="en-AU" sz="1000" b="1" u="none" strike="noStrike" kern="1200" dirty="0">
                          <a:solidFill>
                            <a:srgbClr val="000000"/>
                          </a:solidFill>
                          <a:effectLst/>
                          <a:latin typeface="+mn-lt"/>
                          <a:ea typeface="+mn-ea"/>
                          <a:cs typeface="+mn-cs"/>
                        </a:rPr>
                        <a:t>Initiative 1:</a:t>
                      </a:r>
                      <a:r>
                        <a:rPr lang="en-AU" sz="1000" b="1" u="none" strike="noStrike" kern="1200" dirty="0">
                          <a:solidFill>
                            <a:srgbClr val="000000"/>
                          </a:solidFill>
                          <a:effectLst/>
                          <a:highlight>
                            <a:srgbClr val="FFFF00"/>
                          </a:highlight>
                          <a:latin typeface="+mn-lt"/>
                          <a:ea typeface="+mn-ea"/>
                          <a:cs typeface="+mn-cs"/>
                        </a:rPr>
                        <a:t> </a:t>
                      </a:r>
                      <a:r>
                        <a:rPr lang="en-AU" sz="1000" b="1" u="none" strike="noStrike" kern="1200" dirty="0" smtClean="0">
                          <a:solidFill>
                            <a:srgbClr val="000000"/>
                          </a:solidFill>
                          <a:effectLst/>
                          <a:highlight>
                            <a:srgbClr val="FFFF00"/>
                          </a:highlight>
                          <a:latin typeface="+mn-lt"/>
                          <a:ea typeface="+mn-ea"/>
                          <a:cs typeface="+mn-cs"/>
                        </a:rPr>
                        <a:t>Electrified</a:t>
                      </a:r>
                      <a:r>
                        <a:rPr lang="en-AU" sz="1000" b="1" u="none" strike="noStrike" kern="1200" baseline="0" dirty="0" smtClean="0">
                          <a:solidFill>
                            <a:srgbClr val="000000"/>
                          </a:solidFill>
                          <a:effectLst/>
                          <a:highlight>
                            <a:srgbClr val="FFFF00"/>
                          </a:highlight>
                          <a:latin typeface="+mn-lt"/>
                          <a:ea typeface="+mn-ea"/>
                          <a:cs typeface="+mn-cs"/>
                        </a:rPr>
                        <a:t> powertrain</a:t>
                      </a:r>
                      <a:endParaRPr lang="en-AU" sz="1000" b="1" u="none" strike="noStrike" kern="1200" dirty="0">
                        <a:solidFill>
                          <a:srgbClr val="000000"/>
                        </a:solidFill>
                        <a:effectLst/>
                        <a:highlight>
                          <a:srgbClr val="FFFF00"/>
                        </a:highlight>
                        <a:latin typeface="+mn-lt"/>
                        <a:ea typeface="+mn-ea"/>
                        <a:cs typeface="+mn-cs"/>
                      </a:endParaRPr>
                    </a:p>
                  </a:txBody>
                  <a:tcPr marL="63500" marR="63500" marT="63500" marB="63500" anchor="ctr">
                    <a:solidFill>
                      <a:schemeClr val="tx2">
                        <a:lumMod val="20000"/>
                        <a:lumOff val="80000"/>
                      </a:schemeClr>
                    </a:solidFill>
                  </a:tcPr>
                </a:tc>
                <a:tc>
                  <a:txBody>
                    <a:bodyPr/>
                    <a:lstStyle/>
                    <a:p>
                      <a:pPr marL="0" marR="0" lvl="0" indent="0" algn="ctr" defTabSz="914400" rtl="0" eaLnBrk="1" fontAlgn="t" latinLnBrk="0" hangingPunct="1">
                        <a:lnSpc>
                          <a:spcPct val="100000"/>
                        </a:lnSpc>
                        <a:spcBef>
                          <a:spcPts val="0"/>
                        </a:spcBef>
                        <a:spcAft>
                          <a:spcPts val="0"/>
                        </a:spcAft>
                        <a:buClrTx/>
                        <a:buSzTx/>
                        <a:buFontTx/>
                        <a:buNone/>
                        <a:tabLst/>
                        <a:defRPr/>
                      </a:pPr>
                      <a:r>
                        <a:rPr lang="en-AU" sz="1000" b="1" u="none" strike="noStrike" kern="1200" noProof="0" dirty="0">
                          <a:solidFill>
                            <a:srgbClr val="000000"/>
                          </a:solidFill>
                          <a:effectLst/>
                          <a:latin typeface="+mn-lt"/>
                          <a:ea typeface="+mn-ea"/>
                          <a:cs typeface="+mn-cs"/>
                        </a:rPr>
                        <a:t>Initiative 2: </a:t>
                      </a:r>
                      <a:r>
                        <a:rPr lang="en-AU" sz="1000" b="1" u="none" strike="noStrike" kern="1200" noProof="0" dirty="0" smtClean="0">
                          <a:solidFill>
                            <a:srgbClr val="000000"/>
                          </a:solidFill>
                          <a:effectLst/>
                          <a:highlight>
                            <a:srgbClr val="FFFF00"/>
                          </a:highlight>
                          <a:latin typeface="+mn-lt"/>
                          <a:ea typeface="+mn-ea"/>
                          <a:cs typeface="+mn-cs"/>
                        </a:rPr>
                        <a:t>Green</a:t>
                      </a:r>
                      <a:r>
                        <a:rPr lang="en-AU" sz="1000" b="1" u="none" strike="noStrike" kern="1200" baseline="0" noProof="0" dirty="0" smtClean="0">
                          <a:solidFill>
                            <a:srgbClr val="000000"/>
                          </a:solidFill>
                          <a:effectLst/>
                          <a:highlight>
                            <a:srgbClr val="FFFF00"/>
                          </a:highlight>
                          <a:latin typeface="+mn-lt"/>
                          <a:ea typeface="+mn-ea"/>
                          <a:cs typeface="+mn-cs"/>
                        </a:rPr>
                        <a:t> </a:t>
                      </a:r>
                      <a:r>
                        <a:rPr lang="en-AU" sz="1000" b="1" u="none" strike="noStrike" kern="1200" baseline="0" noProof="0" dirty="0" err="1" smtClean="0">
                          <a:solidFill>
                            <a:srgbClr val="000000"/>
                          </a:solidFill>
                          <a:effectLst/>
                          <a:highlight>
                            <a:srgbClr val="FFFF00"/>
                          </a:highlight>
                          <a:latin typeface="+mn-lt"/>
                          <a:ea typeface="+mn-ea"/>
                          <a:cs typeface="+mn-cs"/>
                        </a:rPr>
                        <a:t>Aluminum</a:t>
                      </a:r>
                      <a:r>
                        <a:rPr lang="en-AU" sz="1000" b="1" u="none" strike="noStrike" kern="1200" baseline="0" noProof="0" dirty="0" smtClean="0">
                          <a:solidFill>
                            <a:srgbClr val="000000"/>
                          </a:solidFill>
                          <a:effectLst/>
                          <a:highlight>
                            <a:srgbClr val="FFFF00"/>
                          </a:highlight>
                          <a:latin typeface="+mn-lt"/>
                          <a:ea typeface="+mn-ea"/>
                          <a:cs typeface="+mn-cs"/>
                        </a:rPr>
                        <a:t> &amp; Leather-Free</a:t>
                      </a:r>
                      <a:endParaRPr lang="en-AU" sz="1000" b="1" u="none" strike="noStrike" kern="1200" noProof="0" dirty="0">
                        <a:solidFill>
                          <a:srgbClr val="000000"/>
                        </a:solidFill>
                        <a:effectLst/>
                        <a:highlight>
                          <a:srgbClr val="FFFF00"/>
                        </a:highlight>
                        <a:latin typeface="+mn-lt"/>
                        <a:ea typeface="+mn-ea"/>
                        <a:cs typeface="+mn-cs"/>
                      </a:endParaRPr>
                    </a:p>
                  </a:txBody>
                  <a:tcPr marL="63500" marR="63500" marT="63500" marB="63500" anchor="ctr">
                    <a:solidFill>
                      <a:schemeClr val="tx2">
                        <a:lumMod val="20000"/>
                        <a:lumOff val="80000"/>
                      </a:schemeClr>
                    </a:solidFill>
                  </a:tcPr>
                </a:tc>
                <a:tc>
                  <a:txBody>
                    <a:bodyPr/>
                    <a:lstStyle/>
                    <a:p>
                      <a:pPr marL="0" marR="0" lvl="0" indent="0" algn="ctr" defTabSz="914400" rtl="0" eaLnBrk="1" fontAlgn="t" latinLnBrk="0" hangingPunct="1">
                        <a:lnSpc>
                          <a:spcPct val="100000"/>
                        </a:lnSpc>
                        <a:spcBef>
                          <a:spcPts val="0"/>
                        </a:spcBef>
                        <a:spcAft>
                          <a:spcPts val="0"/>
                        </a:spcAft>
                        <a:buClrTx/>
                        <a:buSzTx/>
                        <a:buFontTx/>
                        <a:buNone/>
                        <a:tabLst/>
                        <a:defRPr/>
                      </a:pPr>
                      <a:r>
                        <a:rPr lang="en-AU" sz="1000" b="1" u="none" strike="noStrike" kern="1200" noProof="0" dirty="0">
                          <a:solidFill>
                            <a:srgbClr val="000000"/>
                          </a:solidFill>
                          <a:effectLst/>
                          <a:latin typeface="+mn-lt"/>
                          <a:ea typeface="+mn-ea"/>
                          <a:cs typeface="+mn-cs"/>
                        </a:rPr>
                        <a:t>Initiative 3: </a:t>
                      </a:r>
                      <a:r>
                        <a:rPr lang="en-AU" sz="1000" b="1" u="none" strike="noStrike" kern="1200" noProof="0" dirty="0" smtClean="0">
                          <a:solidFill>
                            <a:srgbClr val="000000"/>
                          </a:solidFill>
                          <a:effectLst/>
                          <a:highlight>
                            <a:srgbClr val="FFFF00"/>
                          </a:highlight>
                          <a:latin typeface="+mn-lt"/>
                          <a:ea typeface="+mn-ea"/>
                          <a:cs typeface="+mn-cs"/>
                        </a:rPr>
                        <a:t>Work </a:t>
                      </a:r>
                      <a:r>
                        <a:rPr lang="en-AU" sz="1000" b="1" u="none" strike="noStrike" kern="1200" noProof="0" smtClean="0">
                          <a:solidFill>
                            <a:srgbClr val="000000"/>
                          </a:solidFill>
                          <a:effectLst/>
                          <a:highlight>
                            <a:srgbClr val="FFFF00"/>
                          </a:highlight>
                          <a:latin typeface="+mn-lt"/>
                          <a:ea typeface="+mn-ea"/>
                          <a:cs typeface="+mn-cs"/>
                        </a:rPr>
                        <a:t>from home</a:t>
                      </a:r>
                      <a:endParaRPr lang="en-AU" sz="1000" b="1" u="none" strike="noStrike" kern="1200" noProof="0" dirty="0">
                        <a:solidFill>
                          <a:srgbClr val="000000"/>
                        </a:solidFill>
                        <a:effectLst/>
                        <a:highlight>
                          <a:srgbClr val="FFFF00"/>
                        </a:highlight>
                        <a:latin typeface="+mn-lt"/>
                        <a:ea typeface="+mn-ea"/>
                        <a:cs typeface="+mn-cs"/>
                      </a:endParaRPr>
                    </a:p>
                  </a:txBody>
                  <a:tcPr marL="63500" marR="63500" marT="63500" marB="63500" anchor="ctr">
                    <a:solidFill>
                      <a:schemeClr val="tx2">
                        <a:lumMod val="20000"/>
                        <a:lumOff val="80000"/>
                      </a:schemeClr>
                    </a:solidFill>
                  </a:tcPr>
                </a:tc>
                <a:extLst>
                  <a:ext uri="{0D108BD9-81ED-4DB2-BD59-A6C34878D82A}">
                    <a16:rowId xmlns:a16="http://schemas.microsoft.com/office/drawing/2014/main" val="3973932371"/>
                  </a:ext>
                </a:extLst>
              </a:tr>
              <a:tr h="2343366">
                <a:tc>
                  <a:txBody>
                    <a:bodyPr/>
                    <a:lstStyle/>
                    <a:p>
                      <a:pPr rtl="0" fontAlgn="t">
                        <a:spcBef>
                          <a:spcPts val="0"/>
                        </a:spcBef>
                        <a:spcAft>
                          <a:spcPts val="0"/>
                        </a:spcAft>
                      </a:pPr>
                      <a:r>
                        <a:rPr lang="en-AU" sz="1800" b="1" dirty="0" smtClean="0">
                          <a:effectLst/>
                        </a:rPr>
                        <a:t>Use of Sold Products</a:t>
                      </a:r>
                      <a:r>
                        <a:rPr lang="es-CO" sz="1800" b="1" dirty="0" smtClean="0">
                          <a:effectLst/>
                        </a:rPr>
                        <a:t>:</a:t>
                      </a:r>
                    </a:p>
                    <a:p>
                      <a:pPr rtl="0" fontAlgn="t">
                        <a:spcBef>
                          <a:spcPts val="0"/>
                        </a:spcBef>
                        <a:spcAft>
                          <a:spcPts val="0"/>
                        </a:spcAft>
                      </a:pPr>
                      <a:endParaRPr lang="en-GB" sz="1800" b="0" i="0" kern="1200" dirty="0" smtClean="0">
                        <a:solidFill>
                          <a:schemeClr val="tx1"/>
                        </a:solidFill>
                        <a:effectLst/>
                        <a:latin typeface="+mn-lt"/>
                        <a:ea typeface="+mn-ea"/>
                        <a:cs typeface="+mn-cs"/>
                      </a:endParaRPr>
                    </a:p>
                    <a:p>
                      <a:pPr rtl="0" fontAlgn="t">
                        <a:spcBef>
                          <a:spcPts val="0"/>
                        </a:spcBef>
                        <a:spcAft>
                          <a:spcPts val="0"/>
                        </a:spcAft>
                      </a:pPr>
                      <a:r>
                        <a:rPr lang="en-GB" sz="1800" b="0" i="0" kern="1200" dirty="0" smtClean="0">
                          <a:solidFill>
                            <a:schemeClr val="tx1"/>
                          </a:solidFill>
                          <a:effectLst/>
                          <a:latin typeface="+mn-lt"/>
                          <a:ea typeface="+mn-ea"/>
                          <a:cs typeface="+mn-cs"/>
                        </a:rPr>
                        <a:t>Looking</a:t>
                      </a:r>
                      <a:r>
                        <a:rPr lang="en-GB" sz="1800" b="0" i="0" kern="1200" baseline="0" dirty="0" smtClean="0">
                          <a:solidFill>
                            <a:schemeClr val="tx1"/>
                          </a:solidFill>
                          <a:effectLst/>
                          <a:latin typeface="+mn-lt"/>
                          <a:ea typeface="+mn-ea"/>
                          <a:cs typeface="+mn-cs"/>
                        </a:rPr>
                        <a:t> for a </a:t>
                      </a:r>
                      <a:r>
                        <a:rPr lang="en-GB" sz="1800" b="0" i="0" kern="1200" dirty="0" smtClean="0">
                          <a:solidFill>
                            <a:schemeClr val="tx1"/>
                          </a:solidFill>
                          <a:effectLst/>
                          <a:latin typeface="+mn-lt"/>
                          <a:ea typeface="+mn-ea"/>
                          <a:cs typeface="+mn-cs"/>
                        </a:rPr>
                        <a:t>have an electrified powertrain option to achieve greater energy efficiency.</a:t>
                      </a:r>
                      <a:endParaRPr lang="en-AU" dirty="0">
                        <a:effectLst/>
                      </a:endParaRPr>
                    </a:p>
                  </a:txBody>
                  <a:tcPr marL="63500" marR="63500" marT="63500" marB="63500"/>
                </a:tc>
                <a:tc>
                  <a:txBody>
                    <a:bodyPr/>
                    <a:lstStyle/>
                    <a:p>
                      <a:pPr rtl="0" fontAlgn="t">
                        <a:spcBef>
                          <a:spcPts val="0"/>
                        </a:spcBef>
                        <a:spcAft>
                          <a:spcPts val="0"/>
                        </a:spcAft>
                      </a:pPr>
                      <a:r>
                        <a:rPr lang="en-AU" sz="1800" b="1" dirty="0" smtClean="0">
                          <a:effectLst/>
                        </a:rPr>
                        <a:t>Purchased goods and services:</a:t>
                      </a:r>
                      <a:r>
                        <a:rPr lang="en-AU" sz="1800" b="1" baseline="0" dirty="0" smtClean="0">
                          <a:effectLst/>
                        </a:rPr>
                        <a:t> </a:t>
                      </a:r>
                    </a:p>
                    <a:p>
                      <a:pPr rtl="0" fontAlgn="t">
                        <a:spcBef>
                          <a:spcPts val="0"/>
                        </a:spcBef>
                        <a:spcAft>
                          <a:spcPts val="0"/>
                        </a:spcAft>
                      </a:pPr>
                      <a:endParaRPr lang="en-AU" sz="1800" b="1" i="0" kern="1200" baseline="0" dirty="0" smtClean="0">
                        <a:solidFill>
                          <a:schemeClr val="tx1"/>
                        </a:solidFill>
                        <a:effectLst/>
                        <a:latin typeface="+mn-lt"/>
                        <a:ea typeface="+mn-ea"/>
                        <a:cs typeface="+mn-cs"/>
                      </a:endParaRPr>
                    </a:p>
                    <a:p>
                      <a:pPr rtl="0" fontAlgn="t">
                        <a:spcBef>
                          <a:spcPts val="0"/>
                        </a:spcBef>
                        <a:spcAft>
                          <a:spcPts val="0"/>
                        </a:spcAft>
                      </a:pPr>
                      <a:r>
                        <a:rPr lang="en-GB" sz="1800" b="0" i="0" kern="1200" dirty="0" smtClean="0">
                          <a:solidFill>
                            <a:schemeClr val="tx1"/>
                          </a:solidFill>
                          <a:effectLst/>
                          <a:latin typeface="+mn-lt"/>
                          <a:ea typeface="+mn-ea"/>
                          <a:cs typeface="+mn-cs"/>
                        </a:rPr>
                        <a:t>Exploring the use of green </a:t>
                      </a:r>
                      <a:r>
                        <a:rPr lang="en-GB" sz="1800" b="0" i="0" kern="1200" dirty="0" err="1" smtClean="0">
                          <a:solidFill>
                            <a:schemeClr val="tx1"/>
                          </a:solidFill>
                          <a:effectLst/>
                          <a:latin typeface="+mn-lt"/>
                          <a:ea typeface="+mn-ea"/>
                          <a:cs typeface="+mn-cs"/>
                        </a:rPr>
                        <a:t>aluminum</a:t>
                      </a:r>
                      <a:r>
                        <a:rPr lang="en-GB" sz="1800" b="0" i="0" kern="1200" dirty="0" smtClean="0">
                          <a:solidFill>
                            <a:schemeClr val="tx1"/>
                          </a:solidFill>
                          <a:effectLst/>
                          <a:latin typeface="+mn-lt"/>
                          <a:ea typeface="+mn-ea"/>
                          <a:cs typeface="+mn-cs"/>
                        </a:rPr>
                        <a:t> alloy manufactured using 100% renewable energy and leather-free vegan interior options</a:t>
                      </a:r>
                      <a:endParaRPr lang="en-AU" dirty="0">
                        <a:effectLst/>
                      </a:endParaRPr>
                    </a:p>
                  </a:txBody>
                  <a:tcPr marL="63500" marR="63500" marT="63500" marB="63500"/>
                </a:tc>
                <a:tc>
                  <a: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s-CO" dirty="0" err="1" smtClean="0"/>
                        <a:t>Employee</a:t>
                      </a:r>
                      <a:r>
                        <a:rPr lang="es-CO" dirty="0" smtClean="0"/>
                        <a:t> </a:t>
                      </a:r>
                      <a:r>
                        <a:rPr lang="es-CO" dirty="0" err="1" smtClean="0"/>
                        <a:t>commuting</a:t>
                      </a:r>
                      <a:r>
                        <a:rPr lang="es-CO" dirty="0" smtClean="0"/>
                        <a:t>:</a:t>
                      </a:r>
                      <a:endParaRPr lang="en-GB" dirty="0" smtClean="0"/>
                    </a:p>
                    <a:p>
                      <a:pPr rtl="0" fontAlgn="t">
                        <a:spcBef>
                          <a:spcPts val="0"/>
                        </a:spcBef>
                        <a:spcAft>
                          <a:spcPts val="0"/>
                        </a:spcAft>
                      </a:pPr>
                      <a:endParaRPr lang="en-AU" dirty="0" smtClean="0">
                        <a:effectLst/>
                      </a:endParaRPr>
                    </a:p>
                    <a:p>
                      <a:pPr rtl="0" fontAlgn="t">
                        <a:spcBef>
                          <a:spcPts val="0"/>
                        </a:spcBef>
                        <a:spcAft>
                          <a:spcPts val="0"/>
                        </a:spcAft>
                      </a:pPr>
                      <a:r>
                        <a:rPr lang="en-AU" dirty="0" smtClean="0">
                          <a:effectLst/>
                        </a:rPr>
                        <a:t>Change to work from</a:t>
                      </a:r>
                      <a:r>
                        <a:rPr lang="en-AU" baseline="0" dirty="0" smtClean="0">
                          <a:effectLst/>
                        </a:rPr>
                        <a:t> home or teleworking, reduce the commuting and business travels.</a:t>
                      </a:r>
                      <a:endParaRPr lang="en-AU" dirty="0">
                        <a:effectLst/>
                      </a:endParaRPr>
                    </a:p>
                  </a:txBody>
                  <a:tcPr marL="63500" marR="63500" marT="63500" marB="63500"/>
                </a:tc>
                <a:extLst>
                  <a:ext uri="{0D108BD9-81ED-4DB2-BD59-A6C34878D82A}">
                    <a16:rowId xmlns:a16="http://schemas.microsoft.com/office/drawing/2014/main" val="721871659"/>
                  </a:ext>
                </a:extLst>
              </a:tr>
            </a:tbl>
          </a:graphicData>
        </a:graphic>
      </p:graphicFrame>
    </p:spTree>
    <p:extLst>
      <p:ext uri="{BB962C8B-B14F-4D97-AF65-F5344CB8AC3E}">
        <p14:creationId xmlns:p14="http://schemas.microsoft.com/office/powerpoint/2010/main" val="83289673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p:cNvSpPr>
            <a:spLocks noGrp="1"/>
          </p:cNvSpPr>
          <p:nvPr>
            <p:ph type="title"/>
          </p:nvPr>
        </p:nvSpPr>
        <p:spPr/>
        <p:txBody>
          <a:bodyPr/>
          <a:lstStyle/>
          <a:p>
            <a:r>
              <a:rPr lang="es-CO" dirty="0" err="1" smtClean="0"/>
              <a:t>Recommendations</a:t>
            </a:r>
            <a:r>
              <a:rPr lang="es-CO" dirty="0" smtClean="0"/>
              <a:t> </a:t>
            </a:r>
            <a:r>
              <a:rPr lang="es-CO" dirty="0" err="1" smtClean="0"/>
              <a:t>by</a:t>
            </a:r>
            <a:r>
              <a:rPr lang="es-CO" dirty="0" smtClean="0"/>
              <a:t> email</a:t>
            </a:r>
            <a:endParaRPr lang="en-GB" dirty="0"/>
          </a:p>
        </p:txBody>
      </p:sp>
      <p:sp>
        <p:nvSpPr>
          <p:cNvPr id="4" name="Marcador de texto 3"/>
          <p:cNvSpPr>
            <a:spLocks noGrp="1"/>
          </p:cNvSpPr>
          <p:nvPr>
            <p:ph type="body" sz="quarter" idx="10"/>
          </p:nvPr>
        </p:nvSpPr>
        <p:spPr>
          <a:xfrm>
            <a:off x="629400" y="1553227"/>
            <a:ext cx="10769285" cy="4605377"/>
          </a:xfrm>
        </p:spPr>
        <p:txBody>
          <a:bodyPr/>
          <a:lstStyle/>
          <a:p>
            <a:r>
              <a:rPr lang="en-AU" dirty="0"/>
              <a:t>Hi Callie, </a:t>
            </a:r>
            <a:endParaRPr lang="en-AU" dirty="0" smtClean="0"/>
          </a:p>
          <a:p>
            <a:endParaRPr lang="en-GB" dirty="0"/>
          </a:p>
          <a:p>
            <a:r>
              <a:rPr lang="en-AU" dirty="0"/>
              <a:t>I reviewed the information that you sent me by email, I began to review that one of the major carbon footprint is in the production phase (43% carbon footprint) and specifically for Fast Cars, the electricity for manufacturing is more than 350.000 tCO2, so in this phase, we can implement different actions with one or more abatement levels. </a:t>
            </a:r>
            <a:endParaRPr lang="en-AU" dirty="0" smtClean="0"/>
          </a:p>
          <a:p>
            <a:endParaRPr lang="en-GB" dirty="0"/>
          </a:p>
          <a:p>
            <a:r>
              <a:rPr lang="en-AU" dirty="0"/>
              <a:t>Furthermore, after reviewing the Net-Zero Challenge report, the abatement cost per ton CO2e, in 2030, is the lowest (less €10/t CO2e), for that reason, we recommended two principal initiatives: renewable power in production, as well as the battery production</a:t>
            </a:r>
            <a:r>
              <a:rPr lang="en-AU" dirty="0" smtClean="0"/>
              <a:t>.</a:t>
            </a:r>
          </a:p>
          <a:p>
            <a:endParaRPr lang="en-GB" dirty="0"/>
          </a:p>
          <a:p>
            <a:r>
              <a:rPr lang="en-AU" b="1" u="sng" dirty="0"/>
              <a:t>Emissions Source: Scope 2 Electricity for Fast Cars </a:t>
            </a:r>
            <a:r>
              <a:rPr lang="en-AU" b="1" u="sng" dirty="0" smtClean="0"/>
              <a:t>Manufacturing</a:t>
            </a:r>
          </a:p>
          <a:p>
            <a:endParaRPr lang="en-GB" dirty="0"/>
          </a:p>
          <a:p>
            <a:r>
              <a:rPr lang="en-AU" b="1" dirty="0"/>
              <a:t>Initiative: Renewable Power in Production (40-55% abatement lever)</a:t>
            </a:r>
            <a:endParaRPr lang="en-GB" dirty="0"/>
          </a:p>
          <a:p>
            <a:pPr lvl="0"/>
            <a:r>
              <a:rPr lang="en-AU" dirty="0"/>
              <a:t>Fast cars could do to implement to be covered their factories with solar panels, to ensure free power while reducing energy costs and added benefit of demonstrating Corporate Social Responsibility.  The factory has a large flat roof offering an ideal installation site for solar panels</a:t>
            </a:r>
            <a:r>
              <a:rPr lang="en-AU" dirty="0" smtClean="0"/>
              <a:t>.</a:t>
            </a:r>
          </a:p>
          <a:p>
            <a:pPr lvl="0"/>
            <a:endParaRPr lang="en-GB" dirty="0"/>
          </a:p>
          <a:p>
            <a:r>
              <a:rPr lang="en-AU" u="sng" dirty="0"/>
              <a:t>Case </a:t>
            </a:r>
            <a:r>
              <a:rPr lang="en-AU" u="sng" dirty="0" smtClean="0"/>
              <a:t>Study</a:t>
            </a:r>
          </a:p>
          <a:p>
            <a:endParaRPr lang="en-GB" dirty="0"/>
          </a:p>
          <a:p>
            <a:pPr lvl="0"/>
            <a:r>
              <a:rPr lang="en-AU" dirty="0"/>
              <a:t>For example, Tesla has energy-efficient factories, in 1.5 million metric tons of solar CO2e savings in 2020. An estimate based on CO2e avoided through the generation of zero-emission electricity from Tesla solar panels.   </a:t>
            </a:r>
            <a:endParaRPr lang="en-GB" dirty="0"/>
          </a:p>
          <a:p>
            <a:r>
              <a:rPr lang="en-AU" b="1" dirty="0"/>
              <a:t>Initiative: Renewable Power and New Processes in Battery </a:t>
            </a:r>
            <a:r>
              <a:rPr lang="en-AU" b="1" dirty="0" smtClean="0"/>
              <a:t>Production (</a:t>
            </a:r>
            <a:r>
              <a:rPr lang="en-AU" b="1" dirty="0"/>
              <a:t>40-55% abatement lever)</a:t>
            </a:r>
            <a:endParaRPr lang="en-GB" dirty="0"/>
          </a:p>
          <a:p>
            <a:pPr lvl="0"/>
            <a:r>
              <a:rPr lang="en-AU" dirty="0"/>
              <a:t>The drying step accounts for 82% of the total energy consumption in the batteries production, so Fast Cars could convert this step of the process to Infrared Radiation or Microwave Radiation (IR) can be increased the process energy </a:t>
            </a:r>
            <a:r>
              <a:rPr lang="en-AU" dirty="0" smtClean="0"/>
              <a:t>efficiency</a:t>
            </a:r>
            <a:endParaRPr lang="en-GB" dirty="0"/>
          </a:p>
          <a:p>
            <a:endParaRPr lang="en-GB" dirty="0"/>
          </a:p>
        </p:txBody>
      </p:sp>
    </p:spTree>
    <p:extLst>
      <p:ext uri="{BB962C8B-B14F-4D97-AF65-F5344CB8AC3E}">
        <p14:creationId xmlns:p14="http://schemas.microsoft.com/office/powerpoint/2010/main" val="136558184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p:cNvSpPr>
            <a:spLocks noGrp="1"/>
          </p:cNvSpPr>
          <p:nvPr>
            <p:ph type="title"/>
          </p:nvPr>
        </p:nvSpPr>
        <p:spPr/>
        <p:txBody>
          <a:bodyPr/>
          <a:lstStyle/>
          <a:p>
            <a:r>
              <a:rPr lang="es-CO" dirty="0" err="1"/>
              <a:t>Recommendations</a:t>
            </a:r>
            <a:r>
              <a:rPr lang="es-CO" dirty="0"/>
              <a:t> </a:t>
            </a:r>
            <a:r>
              <a:rPr lang="es-CO" dirty="0" err="1"/>
              <a:t>by</a:t>
            </a:r>
            <a:r>
              <a:rPr lang="es-CO" dirty="0"/>
              <a:t> email</a:t>
            </a:r>
            <a:endParaRPr lang="en-GB" dirty="0"/>
          </a:p>
        </p:txBody>
      </p:sp>
      <p:sp>
        <p:nvSpPr>
          <p:cNvPr id="4" name="Marcador de texto 3"/>
          <p:cNvSpPr>
            <a:spLocks noGrp="1"/>
          </p:cNvSpPr>
          <p:nvPr>
            <p:ph type="body" sz="quarter" idx="10"/>
          </p:nvPr>
        </p:nvSpPr>
        <p:spPr>
          <a:xfrm>
            <a:off x="629400" y="1515649"/>
            <a:ext cx="10933950" cy="4642955"/>
          </a:xfrm>
        </p:spPr>
        <p:txBody>
          <a:bodyPr/>
          <a:lstStyle/>
          <a:p>
            <a:r>
              <a:rPr lang="en-AU" b="1" u="sng" dirty="0" smtClean="0"/>
              <a:t>Emissions </a:t>
            </a:r>
            <a:r>
              <a:rPr lang="en-AU" b="1" u="sng" dirty="0"/>
              <a:t>Source: Scope 1 Fast Cars Manufacturing Onsite Gas Boilers</a:t>
            </a:r>
            <a:endParaRPr lang="en-GB" dirty="0"/>
          </a:p>
          <a:p>
            <a:endParaRPr lang="en-AU" b="1" dirty="0" smtClean="0"/>
          </a:p>
          <a:p>
            <a:r>
              <a:rPr lang="en-AU" b="1" dirty="0" smtClean="0"/>
              <a:t>Initiative</a:t>
            </a:r>
            <a:r>
              <a:rPr lang="en-AU" b="1" dirty="0"/>
              <a:t>: Renewable Heat (40% abatement level)</a:t>
            </a:r>
            <a:endParaRPr lang="en-GB" dirty="0"/>
          </a:p>
          <a:p>
            <a:r>
              <a:rPr lang="en-AU" dirty="0"/>
              <a:t>In case Fast Cars adopt the solar panels initiative to get renewable power for their production, they could be adapt that idea to include solar collectors to transform solar radiation into usable hear. </a:t>
            </a:r>
            <a:endParaRPr lang="en-AU" dirty="0" smtClean="0"/>
          </a:p>
          <a:p>
            <a:endParaRPr lang="en-GB" dirty="0"/>
          </a:p>
          <a:p>
            <a:r>
              <a:rPr lang="en-AU" u="sng" dirty="0"/>
              <a:t>Case Study</a:t>
            </a:r>
            <a:endParaRPr lang="en-GB" dirty="0"/>
          </a:p>
          <a:p>
            <a:pPr lvl="0"/>
            <a:r>
              <a:rPr lang="en-AU" i="1" dirty="0"/>
              <a:t>Solar-thermal in </a:t>
            </a:r>
            <a:r>
              <a:rPr lang="en-AU" i="1" dirty="0" err="1"/>
              <a:t>Silkeborg</a:t>
            </a:r>
            <a:r>
              <a:rPr lang="en-AU" i="1" dirty="0"/>
              <a:t>, Denmark, reduction their carbon footprint about 15000 tonnes per year CO2 emissions</a:t>
            </a:r>
            <a:r>
              <a:rPr lang="en-AU" i="1" dirty="0" smtClean="0"/>
              <a:t>.</a:t>
            </a:r>
          </a:p>
          <a:p>
            <a:pPr lvl="0"/>
            <a:endParaRPr lang="en-GB" dirty="0"/>
          </a:p>
          <a:p>
            <a:r>
              <a:rPr lang="en-AU" b="1" dirty="0"/>
              <a:t>Next Steps</a:t>
            </a:r>
            <a:endParaRPr lang="en-GB" dirty="0"/>
          </a:p>
          <a:p>
            <a:r>
              <a:rPr lang="en-AU" dirty="0"/>
              <a:t>After choose the initiatives to implement is important:</a:t>
            </a:r>
            <a:endParaRPr lang="en-GB" dirty="0"/>
          </a:p>
          <a:p>
            <a:pPr lvl="0"/>
            <a:r>
              <a:rPr lang="en-AU" dirty="0"/>
              <a:t>Choose the experts to do these initiatives for successful implementation.</a:t>
            </a:r>
            <a:endParaRPr lang="en-GB" dirty="0"/>
          </a:p>
          <a:p>
            <a:pPr lvl="0"/>
            <a:r>
              <a:rPr lang="en-AU" dirty="0"/>
              <a:t>Calculate if the time comply with the goal, in time and resources</a:t>
            </a:r>
            <a:r>
              <a:rPr lang="en-AU" dirty="0" smtClean="0"/>
              <a:t>.</a:t>
            </a:r>
          </a:p>
          <a:p>
            <a:pPr lvl="0"/>
            <a:endParaRPr lang="en-GB" dirty="0"/>
          </a:p>
          <a:p>
            <a:r>
              <a:rPr lang="en-AU" b="1" dirty="0"/>
              <a:t>Sources</a:t>
            </a:r>
            <a:r>
              <a:rPr lang="en-AU" dirty="0" smtClean="0"/>
              <a:t>:</a:t>
            </a:r>
          </a:p>
          <a:p>
            <a:endParaRPr lang="en-GB" dirty="0"/>
          </a:p>
          <a:p>
            <a:pPr lvl="0"/>
            <a:r>
              <a:rPr lang="en-AU" dirty="0"/>
              <a:t>Tesla: Impact Report 2020 </a:t>
            </a:r>
            <a:r>
              <a:rPr lang="en-AU" u="sng" dirty="0">
                <a:hlinkClick r:id="rId2"/>
              </a:rPr>
              <a:t>https://www.tesla.com/ns_videos/2020-tesla-impact-report.pdf</a:t>
            </a:r>
            <a:r>
              <a:rPr lang="en-AU" dirty="0"/>
              <a:t> </a:t>
            </a:r>
            <a:endParaRPr lang="en-GB" dirty="0"/>
          </a:p>
          <a:p>
            <a:pPr lvl="0"/>
            <a:r>
              <a:rPr lang="en-AU" dirty="0"/>
              <a:t>World Economic Forum. (2021). Net-Zero Challenge: The supply chain opportunity. </a:t>
            </a:r>
            <a:endParaRPr lang="en-GB" dirty="0"/>
          </a:p>
          <a:p>
            <a:pPr lvl="0"/>
            <a:r>
              <a:rPr lang="en-AU" dirty="0"/>
              <a:t>Opportunities for the State-of-the-Art Production of LIB Electrodes. </a:t>
            </a:r>
            <a:r>
              <a:rPr lang="en-AU" dirty="0" err="1"/>
              <a:t>Silje</a:t>
            </a:r>
            <a:r>
              <a:rPr lang="en-AU" dirty="0"/>
              <a:t> </a:t>
            </a:r>
            <a:r>
              <a:rPr lang="en-AU" dirty="0" err="1"/>
              <a:t>Nornes</a:t>
            </a:r>
            <a:r>
              <a:rPr lang="en-AU" dirty="0"/>
              <a:t> </a:t>
            </a:r>
            <a:r>
              <a:rPr lang="en-AU" dirty="0" err="1"/>
              <a:t>Bryntesen</a:t>
            </a:r>
            <a:r>
              <a:rPr lang="en-AU" dirty="0"/>
              <a:t>, Anders Hammer </a:t>
            </a:r>
            <a:r>
              <a:rPr lang="en-AU" dirty="0" err="1"/>
              <a:t>Strømman</a:t>
            </a:r>
            <a:r>
              <a:rPr lang="en-AU" dirty="0"/>
              <a:t>, </a:t>
            </a:r>
            <a:r>
              <a:rPr lang="en-AU" dirty="0" err="1"/>
              <a:t>Ignat</a:t>
            </a:r>
            <a:r>
              <a:rPr lang="en-AU" dirty="0"/>
              <a:t> </a:t>
            </a:r>
            <a:r>
              <a:rPr lang="en-AU" dirty="0" err="1"/>
              <a:t>Tolstorebrov</a:t>
            </a:r>
            <a:r>
              <a:rPr lang="en-AU" dirty="0"/>
              <a:t>, Paul R. Shearing, Jacob J. Lamb and </a:t>
            </a:r>
            <a:r>
              <a:rPr lang="en-AU" dirty="0" err="1"/>
              <a:t>Odne</a:t>
            </a:r>
            <a:r>
              <a:rPr lang="en-AU" dirty="0"/>
              <a:t> </a:t>
            </a:r>
            <a:r>
              <a:rPr lang="en-AU" dirty="0" err="1"/>
              <a:t>Stokke</a:t>
            </a:r>
            <a:r>
              <a:rPr lang="en-AU" dirty="0"/>
              <a:t> </a:t>
            </a:r>
            <a:r>
              <a:rPr lang="en-AU" dirty="0" err="1"/>
              <a:t>Burheim</a:t>
            </a:r>
            <a:r>
              <a:rPr lang="en-AU" dirty="0"/>
              <a:t>.</a:t>
            </a:r>
            <a:endParaRPr lang="en-GB" dirty="0"/>
          </a:p>
          <a:p>
            <a:pPr lvl="0"/>
            <a:r>
              <a:rPr lang="en-AU" dirty="0"/>
              <a:t>Renewable heat. </a:t>
            </a:r>
            <a:r>
              <a:rPr lang="en-AU" u="sng" dirty="0">
                <a:hlinkClick r:id="rId3"/>
              </a:rPr>
              <a:t>https://www.orygeen.eu/en/renewable-heat/</a:t>
            </a:r>
            <a:r>
              <a:rPr lang="en-AU" dirty="0"/>
              <a:t> </a:t>
            </a:r>
            <a:endParaRPr lang="en-GB" dirty="0"/>
          </a:p>
          <a:p>
            <a:pPr lvl="0"/>
            <a:r>
              <a:rPr lang="en-AU" dirty="0"/>
              <a:t>Study on the competitiveness of the renewable energy sector. Renewables, Research and Innovation, Energy </a:t>
            </a:r>
            <a:r>
              <a:rPr lang="en-AU" dirty="0" smtClean="0"/>
              <a:t>Efficiency</a:t>
            </a:r>
          </a:p>
          <a:p>
            <a:pPr lvl="0"/>
            <a:endParaRPr lang="en-AU" dirty="0"/>
          </a:p>
          <a:p>
            <a:pPr lvl="0"/>
            <a:endParaRPr lang="en-GB" dirty="0"/>
          </a:p>
          <a:p>
            <a:r>
              <a:rPr lang="en-AU" dirty="0"/>
              <a:t>Regards, </a:t>
            </a:r>
            <a:endParaRPr lang="en-GB" dirty="0"/>
          </a:p>
          <a:p>
            <a:r>
              <a:rPr lang="en-AU" dirty="0"/>
              <a:t> </a:t>
            </a:r>
            <a:endParaRPr lang="en-GB" dirty="0"/>
          </a:p>
          <a:p>
            <a:r>
              <a:rPr lang="en-AU" dirty="0"/>
              <a:t>Lorena Mendez</a:t>
            </a:r>
            <a:endParaRPr lang="en-GB" dirty="0"/>
          </a:p>
          <a:p>
            <a:endParaRPr lang="en-GB" dirty="0"/>
          </a:p>
        </p:txBody>
      </p:sp>
    </p:spTree>
    <p:extLst>
      <p:ext uri="{BB962C8B-B14F-4D97-AF65-F5344CB8AC3E}">
        <p14:creationId xmlns:p14="http://schemas.microsoft.com/office/powerpoint/2010/main" val="3204161140"/>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EE4P_STYLE_ID" val="39dcc26a-7131-49f4-a9eb-1c0521500c03"/>
  <p:tag name="THINKCELLPRESENTATIONDONOTDELETE" val="&lt;?xml version=&quot;1.0&quot; encoding=&quot;UTF-16&quot; standalone=&quot;yes&quot;?&gt;&lt;root reqver=&quot;23045&quot;&gt;&lt;version val=&quot;24188&quot;/&gt;&lt;CPresentation id=&quot;1&quot;&gt;&lt;m_precDefaultNumber&gt;&lt;m_bNumberIsYear val=&quot;1&quot;/&gt;&lt;m_chMinusSymbol&gt;-&lt;/m_chMinusSymbol&gt;&lt;m_chDecimalSymbol17909&gt;.&lt;/m_chDecimalSymbol17909&gt;&lt;m_nGroupingDigits17909 val=&quot;3&quot;/&gt;&lt;m_chGroupingSymbol17909&gt;,&lt;/m_chGroupingSymbol17909&gt;&lt;m_yearfmt&gt;&lt;begin val=&quot;0&quot;/&gt;&lt;end val=&quot;4&quot;/&gt;&lt;/m_yearfmt&gt;&lt;/m_precDefaultNumber&gt;&lt;m_precDefaultPercent&gt;&lt;m_bNumberIsYear val=&quot;1&quot;/&gt;&lt;m_chMinusSymbol&gt;-&lt;/m_chMinusSymbol&gt;&lt;m_nDecimalDigits17909 val=&quot;0&quot;/&gt;&lt;m_chDecimalSymbol17909&gt;.&lt;/m_chDecimalSymbol17909&gt;&lt;m_nGroupingDigits17909 val=&quot;3&quot;/&gt;&lt;m_chGroupingSymbol17909&gt;,&lt;/m_chGroupingSymbol17909&gt;&lt;m_strSuffix17909&gt;%&lt;/m_strSuffix17909&gt;&lt;m_yearfmt&gt;&lt;begin val=&quot;0&quot;/&gt;&lt;end val=&quot;4&quot;/&gt;&lt;/m_yearfmt&gt;&lt;/m_precDefaultPercent&gt;&lt;m_precDefaultDate&gt;&lt;m_bNumberIsYear val=&quot;0&quot;/&gt;&lt;m_strFormatTime&gt;%#m/%#d/%Y&lt;/m_strFormatTime&gt;&lt;m_yearfmt&gt;&lt;begin val=&quot;0&quot;/&gt;&lt;end val=&quot;0&quot;/&gt;&lt;/m_yearfmt&gt;&lt;/m_precDefaultDate&gt;&lt;m_precDefaultYear&gt;&lt;m_yearfmt&gt;&lt;begin val=&quot;0&quot;/&gt;&lt;end val=&quot;4&quot;/&gt;&lt;/m_yearfmt&gt;&lt;/m_precDefaultYear&gt;&lt;m_precDefaultQuarter&gt;&lt;m_yearfmt&gt;&lt;begin val=&quot;0&quot;/&gt;&lt;end val=&quot;4&quot;/&gt;&lt;/m_yearfmt&gt;&lt;/m_precDefaultQuarter&gt;&lt;m_precDefaultMonth&gt;&lt;m_yearfmt&gt;&lt;begin val=&quot;0&quot;/&gt;&lt;end val=&quot;4&quot;/&gt;&lt;/m_yearfmt&gt;&lt;/m_precDefaultMonth&gt;&lt;m_precDefaultWeek&gt;&lt;m_yearfmt&gt;&lt;begin val=&quot;0&quot;/&gt;&lt;end val=&quot;4&quot;/&gt;&lt;/m_yearfmt&gt;&lt;/m_precDefaultWeek&gt;&lt;m_precDefaultDay&gt;&lt;m_yearfmt&gt;&lt;begin val=&quot;0&quot;/&gt;&lt;end val=&quot;4&quot;/&gt;&lt;/m_yearfmt&gt;&lt;/m_precDefaultDay&gt;&lt;m_mruColor&gt;&lt;m_vecMRU length=&quot;0&quot;/&gt;&lt;/m_mruColor&gt;&lt;m_eweekdayFirstOfWeek val=&quot;1&quot;/&gt;&lt;m_eweekdayFirstOfWorkweek val=&quot;2&quot;/&gt;&lt;m_eweekdayFirstOfWeekend val=&quot;7&quot;/&gt;&lt;/CPresentation&gt;&lt;/root&gt;"/>
  <p:tag name="EE4P_MASTERWIZARD_DRAFT" val="0"/>
  <p:tag name="EE4P_LANGUAGE_ID" val="1033"/>
  <p:tag name="EE4P_MASTERWIZARD_MARGINS" val="0"/>
  <p:tag name="THINKCELLUNDODONOTDELETE" val="0"/>
</p:tagLst>
</file>

<file path=ppt/tags/tag10.xml><?xml version="1.0" encoding="utf-8"?>
<p:tagLst xmlns:a="http://schemas.openxmlformats.org/drawingml/2006/main" xmlns:r="http://schemas.openxmlformats.org/officeDocument/2006/relationships" xmlns:p="http://schemas.openxmlformats.org/presentationml/2006/main">
  <p:tag name="EE4P_MASTERWIZARD" val="TitleAndEndImages"/>
</p:tagLst>
</file>

<file path=ppt/tags/tag100.xml><?xml version="1.0" encoding="utf-8"?>
<p:tagLst xmlns:a="http://schemas.openxmlformats.org/drawingml/2006/main" xmlns:r="http://schemas.openxmlformats.org/officeDocument/2006/relationships" xmlns:p="http://schemas.openxmlformats.org/presentationml/2006/main">
  <p:tag name="EE4P_MASTERWIZARD" val="TitleAndEndLogos"/>
</p:tagLst>
</file>

<file path=ppt/tags/tag10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2.xml><?xml version="1.0" encoding="utf-8"?>
<p:tagLst xmlns:a="http://schemas.openxmlformats.org/drawingml/2006/main" xmlns:r="http://schemas.openxmlformats.org/officeDocument/2006/relationships" xmlns:p="http://schemas.openxmlformats.org/presentationml/2006/main">
  <p:tag name="THINKCELLSHAPEDONOTDELETE" val="tk0gDn1l7TlyrFhv1Bb7CDw"/>
</p:tagLst>
</file>

<file path=ppt/tags/tag103.xml><?xml version="1.0" encoding="utf-8"?>
<p:tagLst xmlns:a="http://schemas.openxmlformats.org/drawingml/2006/main" xmlns:r="http://schemas.openxmlformats.org/officeDocument/2006/relationships" xmlns:p="http://schemas.openxmlformats.org/presentationml/2006/main">
  <p:tag name="EE4P_MASTERWIZARD" val="TitleAndEndImages"/>
</p:tagLst>
</file>

<file path=ppt/tags/tag104.xml><?xml version="1.0" encoding="utf-8"?>
<p:tagLst xmlns:a="http://schemas.openxmlformats.org/drawingml/2006/main" xmlns:r="http://schemas.openxmlformats.org/officeDocument/2006/relationships" xmlns:p="http://schemas.openxmlformats.org/presentationml/2006/main">
  <p:tag name="EE4P_MASTERWIZARD" val="TitleAndEndLogos"/>
</p:tagLst>
</file>

<file path=ppt/tags/tag10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08.xml><?xml version="1.0" encoding="utf-8"?>
<p:tagLst xmlns:a="http://schemas.openxmlformats.org/drawingml/2006/main" xmlns:r="http://schemas.openxmlformats.org/officeDocument/2006/relationships" xmlns:p="http://schemas.openxmlformats.org/presentationml/2006/main">
  <p:tag name="EE4P_MASTERWIZARD" val="TitleAndEndImages"/>
</p:tagLst>
</file>

<file path=ppt/tags/tag109.xml><?xml version="1.0" encoding="utf-8"?>
<p:tagLst xmlns:a="http://schemas.openxmlformats.org/drawingml/2006/main" xmlns:r="http://schemas.openxmlformats.org/officeDocument/2006/relationships" xmlns:p="http://schemas.openxmlformats.org/presentationml/2006/main">
  <p:tag name="EE4P_MASTERWIZARD" val="TitleAndEndLogos"/>
</p:tagLst>
</file>

<file path=ppt/tags/tag11.xml><?xml version="1.0" encoding="utf-8"?>
<p:tagLst xmlns:a="http://schemas.openxmlformats.org/drawingml/2006/main" xmlns:r="http://schemas.openxmlformats.org/officeDocument/2006/relationships" xmlns:p="http://schemas.openxmlformats.org/presentationml/2006/main">
  <p:tag name="EE4P_MASTERWIZARD" val="TitleAndEndLogos"/>
</p:tagLst>
</file>

<file path=ppt/tags/tag1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1.xml><?xml version="1.0" encoding="utf-8"?>
<p:tagLst xmlns:a="http://schemas.openxmlformats.org/drawingml/2006/main" xmlns:r="http://schemas.openxmlformats.org/officeDocument/2006/relationships" xmlns:p="http://schemas.openxmlformats.org/presentationml/2006/main">
  <p:tag name="EE4P_AGENDAWIZARD" val="element"/>
  <p:tag name="EE4P_AGENDAWIZARD_CONTENT" val="/DATE"/>
  <p:tag name="EE4P_AGENDAWIZARD_PROPERTIES" val="197.597/369.3848/123.634/115.6044"/>
</p:tagLst>
</file>

<file path=ppt/tags/tag1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6.xml><?xml version="1.0" encoding="utf-8"?>
<p:tagLst xmlns:a="http://schemas.openxmlformats.org/drawingml/2006/main" xmlns:r="http://schemas.openxmlformats.org/officeDocument/2006/relationships" xmlns:p="http://schemas.openxmlformats.org/presentationml/2006/main">
  <p:tag name="EE4P_AGENDAWIZARD" val="element"/>
  <p:tag name="EE4P_AGENDAWIZARD_CONTENT" val="/DATE"/>
  <p:tag name="EE4P_AGENDAWIZARD_PROPERTIES" val="197.597/369.3848/123.634/115.6044"/>
</p:tagLst>
</file>

<file path=ppt/tags/tag1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EE4P_MASTERWIZARD" val="TitleAndEndLogos"/>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k0gDn1l7TlyrFhv1Bb7CDw"/>
</p:tagLst>
</file>

<file path=ppt/tags/tag16.xml><?xml version="1.0" encoding="utf-8"?>
<p:tagLst xmlns:a="http://schemas.openxmlformats.org/drawingml/2006/main" xmlns:r="http://schemas.openxmlformats.org/officeDocument/2006/relationships" xmlns:p="http://schemas.openxmlformats.org/presentationml/2006/main">
  <p:tag name="EE4P_MASTERWIZARD" val="TitleAndEndImages"/>
</p:tagLst>
</file>

<file path=ppt/tags/tag17.xml><?xml version="1.0" encoding="utf-8"?>
<p:tagLst xmlns:a="http://schemas.openxmlformats.org/drawingml/2006/main" xmlns:r="http://schemas.openxmlformats.org/officeDocument/2006/relationships" xmlns:p="http://schemas.openxmlformats.org/presentationml/2006/main">
  <p:tag name="EE4P_MASTERWIZARD" val="TitleAndEndLogos"/>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EE4P_MASTERWIZARD" val="TitleAndEndImages"/>
</p:tagLst>
</file>

<file path=ppt/tags/tag22.xml><?xml version="1.0" encoding="utf-8"?>
<p:tagLst xmlns:a="http://schemas.openxmlformats.org/drawingml/2006/main" xmlns:r="http://schemas.openxmlformats.org/officeDocument/2006/relationships" xmlns:p="http://schemas.openxmlformats.org/presentationml/2006/main">
  <p:tag name="EE4P_MASTERWIZARD" val="TitleAndEndLogos"/>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EE4P_AGENDAWIZARD" val="element"/>
  <p:tag name="EE4P_AGENDAWIZARD_CONTENT" val="/DATE"/>
  <p:tag name="EE4P_AGENDAWIZARD_PROPERTIES" val="197.597/369.3848/123.634/115.6044"/>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EE4P_AGENDAWIZARD" val="element"/>
  <p:tag name="EE4P_AGENDAWIZARD_CONTENT" val="/DATE"/>
  <p:tag name="EE4P_AGENDAWIZARD_PROPERTIES" val="197.597/369.3848/123.634/115.6044"/>
</p:tagLst>
</file>

<file path=ppt/tags/tag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7.xml><?xml version="1.0" encoding="utf-8"?>
<p:tagLst xmlns:a="http://schemas.openxmlformats.org/drawingml/2006/main" xmlns:r="http://schemas.openxmlformats.org/officeDocument/2006/relationships" xmlns:p="http://schemas.openxmlformats.org/presentationml/2006/main">
  <p:tag name="THINKCELLSHAPEDONOTDELETE" val="tX5AiJlc1SjikgjnNs387ng"/>
</p:tagLst>
</file>

<file path=ppt/tags/tag38.xml><?xml version="1.0" encoding="utf-8"?>
<p:tagLst xmlns:a="http://schemas.openxmlformats.org/drawingml/2006/main" xmlns:r="http://schemas.openxmlformats.org/officeDocument/2006/relationships" xmlns:p="http://schemas.openxmlformats.org/presentationml/2006/main">
  <p:tag name="EE4P_MASTERWIZARD" val="TitleAndEndLogos"/>
</p:tagLst>
</file>

<file path=ppt/tags/tag3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THINKCELLSHAPEDONOTDELETE" val="tX5AiJlc1SjikgjnNs387ng"/>
</p:tagLst>
</file>

<file path=ppt/tags/tag40.xml><?xml version="1.0" encoding="utf-8"?>
<p:tagLst xmlns:a="http://schemas.openxmlformats.org/drawingml/2006/main" xmlns:r="http://schemas.openxmlformats.org/officeDocument/2006/relationships" xmlns:p="http://schemas.openxmlformats.org/presentationml/2006/main">
  <p:tag name="THINKCELLSHAPEDONOTDELETE" val="tX5AiJlc1SjikgjnNs387ng"/>
</p:tagLst>
</file>

<file path=ppt/tags/tag4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4.xml><?xml version="1.0" encoding="utf-8"?>
<p:tagLst xmlns:a="http://schemas.openxmlformats.org/drawingml/2006/main" xmlns:r="http://schemas.openxmlformats.org/officeDocument/2006/relationships" xmlns:p="http://schemas.openxmlformats.org/presentationml/2006/main">
  <p:tag name="EE4P_MASTERWIZARD" val="TitleAndEndImages"/>
</p:tagLst>
</file>

<file path=ppt/tags/tag45.xml><?xml version="1.0" encoding="utf-8"?>
<p:tagLst xmlns:a="http://schemas.openxmlformats.org/drawingml/2006/main" xmlns:r="http://schemas.openxmlformats.org/officeDocument/2006/relationships" xmlns:p="http://schemas.openxmlformats.org/presentationml/2006/main">
  <p:tag name="EE4P_MASTERWIZARD" val="TitleAndEndLogos"/>
</p:tagLst>
</file>

<file path=ppt/tags/tag4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7.xml><?xml version="1.0" encoding="utf-8"?>
<p:tagLst xmlns:a="http://schemas.openxmlformats.org/drawingml/2006/main" xmlns:r="http://schemas.openxmlformats.org/officeDocument/2006/relationships" xmlns:p="http://schemas.openxmlformats.org/presentationml/2006/main">
  <p:tag name="THINKCELLSHAPEDONOTDELETE" val="tk0gDn1l7TlyrFhv1Bb7CDw"/>
</p:tagLst>
</file>

<file path=ppt/tags/tag48.xml><?xml version="1.0" encoding="utf-8"?>
<p:tagLst xmlns:a="http://schemas.openxmlformats.org/drawingml/2006/main" xmlns:r="http://schemas.openxmlformats.org/officeDocument/2006/relationships" xmlns:p="http://schemas.openxmlformats.org/presentationml/2006/main">
  <p:tag name="EE4P_MASTERWIZARD" val="TitleAndEndImages"/>
</p:tagLst>
</file>

<file path=ppt/tags/tag49.xml><?xml version="1.0" encoding="utf-8"?>
<p:tagLst xmlns:a="http://schemas.openxmlformats.org/drawingml/2006/main" xmlns:r="http://schemas.openxmlformats.org/officeDocument/2006/relationships" xmlns:p="http://schemas.openxmlformats.org/presentationml/2006/main">
  <p:tag name="EE4P_MASTERWIZARD" val="TitleAndEndLogos"/>
</p:tagLst>
</file>

<file path=ppt/tags/tag5.xml><?xml version="1.0" encoding="utf-8"?>
<p:tagLst xmlns:a="http://schemas.openxmlformats.org/drawingml/2006/main" xmlns:r="http://schemas.openxmlformats.org/officeDocument/2006/relationships" xmlns:p="http://schemas.openxmlformats.org/presentationml/2006/main">
  <p:tag name="EE4P_MASTERWIZARD" val="TitleAndEndImages"/>
</p:tagLst>
</file>

<file path=ppt/tags/tag5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3.xml><?xml version="1.0" encoding="utf-8"?>
<p:tagLst xmlns:a="http://schemas.openxmlformats.org/drawingml/2006/main" xmlns:r="http://schemas.openxmlformats.org/officeDocument/2006/relationships" xmlns:p="http://schemas.openxmlformats.org/presentationml/2006/main">
  <p:tag name="EE4P_MASTERWIZARD" val="TitleAndEndImages"/>
</p:tagLst>
</file>

<file path=ppt/tags/tag54.xml><?xml version="1.0" encoding="utf-8"?>
<p:tagLst xmlns:a="http://schemas.openxmlformats.org/drawingml/2006/main" xmlns:r="http://schemas.openxmlformats.org/officeDocument/2006/relationships" xmlns:p="http://schemas.openxmlformats.org/presentationml/2006/main">
  <p:tag name="EE4P_MASTERWIZARD" val="TitleAndEndLogos"/>
</p:tagLst>
</file>

<file path=ppt/tags/tag5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6.xml><?xml version="1.0" encoding="utf-8"?>
<p:tagLst xmlns:a="http://schemas.openxmlformats.org/drawingml/2006/main" xmlns:r="http://schemas.openxmlformats.org/officeDocument/2006/relationships" xmlns:p="http://schemas.openxmlformats.org/presentationml/2006/main">
  <p:tag name="EE4P_AGENDAWIZARD" val="element"/>
  <p:tag name="EE4P_AGENDAWIZARD_CONTENT" val="/DATE"/>
  <p:tag name="EE4P_AGENDAWIZARD_PROPERTIES" val="197.597/369.3848/123.634/115.6044"/>
</p:tagLst>
</file>

<file path=ppt/tags/tag5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5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xml><?xml version="1.0" encoding="utf-8"?>
<p:tagLst xmlns:a="http://schemas.openxmlformats.org/drawingml/2006/main" xmlns:r="http://schemas.openxmlformats.org/officeDocument/2006/relationships" xmlns:p="http://schemas.openxmlformats.org/presentationml/2006/main">
  <p:tag name="EE4P_MASTERWIZARD" val="TitleAndEndLogos"/>
</p:tagLst>
</file>

<file path=ppt/tags/tag6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1.xml><?xml version="1.0" encoding="utf-8"?>
<p:tagLst xmlns:a="http://schemas.openxmlformats.org/drawingml/2006/main" xmlns:r="http://schemas.openxmlformats.org/officeDocument/2006/relationships" xmlns:p="http://schemas.openxmlformats.org/presentationml/2006/main">
  <p:tag name="EE4P_AGENDAWIZARD" val="element"/>
  <p:tag name="EE4P_AGENDAWIZARD_CONTENT" val="/DATE"/>
  <p:tag name="EE4P_AGENDAWIZARD_PROPERTIES" val="197.597/369.3848/123.634/115.6044"/>
</p:tagLst>
</file>

<file path=ppt/tags/tag6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7.xml><?xml version="1.0" encoding="utf-8"?>
<p:tagLst xmlns:a="http://schemas.openxmlformats.org/drawingml/2006/main" xmlns:r="http://schemas.openxmlformats.org/officeDocument/2006/relationships" xmlns:p="http://schemas.openxmlformats.org/presentationml/2006/main">
  <p:tag name="EE4P_MASTERWIZARD" val="TitleAndEndImages"/>
</p:tagLst>
</file>

<file path=ppt/tags/tag6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6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1.xml><?xml version="1.0" encoding="utf-8"?>
<p:tagLst xmlns:a="http://schemas.openxmlformats.org/drawingml/2006/main" xmlns:r="http://schemas.openxmlformats.org/officeDocument/2006/relationships" xmlns:p="http://schemas.openxmlformats.org/presentationml/2006/main">
  <p:tag name="EE4P_MASTERWIZARD" val="TitleAndEndImages"/>
</p:tagLst>
</file>

<file path=ppt/tags/tag72.xml><?xml version="1.0" encoding="utf-8"?>
<p:tagLst xmlns:a="http://schemas.openxmlformats.org/drawingml/2006/main" xmlns:r="http://schemas.openxmlformats.org/officeDocument/2006/relationships" xmlns:p="http://schemas.openxmlformats.org/presentationml/2006/main">
  <p:tag name="EE4P_MASTERWIZARD" val="TitleAndEndImages"/>
</p:tagLst>
</file>

<file path=ppt/tags/tag7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6.xml><?xml version="1.0" encoding="utf-8"?>
<p:tagLst xmlns:a="http://schemas.openxmlformats.org/drawingml/2006/main" xmlns:r="http://schemas.openxmlformats.org/officeDocument/2006/relationships" xmlns:p="http://schemas.openxmlformats.org/presentationml/2006/main">
  <p:tag name="EE4P_MASTERWIZARD" val="TitleAndEndImages"/>
</p:tagLst>
</file>

<file path=ppt/tags/tag7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8.xml><?xml version="1.0" encoding="utf-8"?>
<p:tagLst xmlns:a="http://schemas.openxmlformats.org/drawingml/2006/main" xmlns:r="http://schemas.openxmlformats.org/officeDocument/2006/relationships" xmlns:p="http://schemas.openxmlformats.org/presentationml/2006/main">
  <p:tag name="EE4P_AGENDAWIZARD" val="element"/>
  <p:tag name="EE4P_AGENDAWIZARD_CONTENT" val="/DATE"/>
  <p:tag name="EE4P_AGENDAWIZARD_PROPERTIES" val="197.597/369.3848/123.634/115.6044"/>
</p:tagLst>
</file>

<file path=ppt/tags/tag7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3.xml><?xml version="1.0" encoding="utf-8"?>
<p:tagLst xmlns:a="http://schemas.openxmlformats.org/drawingml/2006/main" xmlns:r="http://schemas.openxmlformats.org/officeDocument/2006/relationships" xmlns:p="http://schemas.openxmlformats.org/presentationml/2006/main">
  <p:tag name="EE4P_AGENDAWIZARD" val="element"/>
  <p:tag name="EE4P_AGENDAWIZARD_CONTENT" val="/DATE"/>
  <p:tag name="EE4P_AGENDAWIZARD_PROPERTIES" val="197.597/369.3848/123.634/115.6044"/>
</p:tagLst>
</file>

<file path=ppt/tags/tag8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2.xml><?xml version="1.0" encoding="utf-8"?>
<p:tagLst xmlns:a="http://schemas.openxmlformats.org/drawingml/2006/main" xmlns:r="http://schemas.openxmlformats.org/officeDocument/2006/relationships" xmlns:p="http://schemas.openxmlformats.org/presentationml/2006/main">
  <p:tag name="THINKCELLSHAPEDONOTDELETE" val="tX5AiJlc1SjikgjnNs387ng"/>
</p:tagLst>
</file>

<file path=ppt/tags/tag93.xml><?xml version="1.0" encoding="utf-8"?>
<p:tagLst xmlns:a="http://schemas.openxmlformats.org/drawingml/2006/main" xmlns:r="http://schemas.openxmlformats.org/officeDocument/2006/relationships" xmlns:p="http://schemas.openxmlformats.org/presentationml/2006/main">
  <p:tag name="EE4P_MASTERWIZARD" val="TitleAndEndLogos"/>
</p:tagLst>
</file>

<file path=ppt/tags/tag9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5.xml><?xml version="1.0" encoding="utf-8"?>
<p:tagLst xmlns:a="http://schemas.openxmlformats.org/drawingml/2006/main" xmlns:r="http://schemas.openxmlformats.org/officeDocument/2006/relationships" xmlns:p="http://schemas.openxmlformats.org/presentationml/2006/main">
  <p:tag name="THINKCELLSHAPEDONOTDELETE" val="tX5AiJlc1SjikgjnNs387ng"/>
</p:tagLst>
</file>

<file path=ppt/tags/tag9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9.xml><?xml version="1.0" encoding="utf-8"?>
<p:tagLst xmlns:a="http://schemas.openxmlformats.org/drawingml/2006/main" xmlns:r="http://schemas.openxmlformats.org/officeDocument/2006/relationships" xmlns:p="http://schemas.openxmlformats.org/presentationml/2006/main">
  <p:tag name="EE4P_MASTERWIZARD" val="TitleAndEndImages"/>
</p:tagLst>
</file>

<file path=ppt/theme/theme1.xml><?xml version="1.0" encoding="utf-8"?>
<a:theme xmlns:a="http://schemas.openxmlformats.org/drawingml/2006/main" name="BCG Grid 16:9">
  <a:themeElements>
    <a:clrScheme name="The Boston Consulting Group">
      <a:dk1>
        <a:srgbClr val="575757"/>
      </a:dk1>
      <a:lt1>
        <a:sysClr val="window" lastClr="FFFFFF"/>
      </a:lt1>
      <a:dk2>
        <a:srgbClr val="29BA74"/>
      </a:dk2>
      <a:lt2>
        <a:srgbClr val="F2F2F2"/>
      </a:lt2>
      <a:accent1>
        <a:srgbClr val="03522D"/>
      </a:accent1>
      <a:accent2>
        <a:srgbClr val="197A56"/>
      </a:accent2>
      <a:accent3>
        <a:srgbClr val="D4DF33"/>
      </a:accent3>
      <a:accent4>
        <a:srgbClr val="3EAD92"/>
      </a:accent4>
      <a:accent5>
        <a:srgbClr val="6E6F73"/>
      </a:accent5>
      <a:accent6>
        <a:srgbClr val="295E7E"/>
      </a:accent6>
      <a:hlink>
        <a:srgbClr val="2E3558"/>
      </a:hlink>
      <a:folHlink>
        <a:srgbClr val="2E3558"/>
      </a:folHlink>
    </a:clrScheme>
    <a:fontScheme name="BCG Trebuchet">
      <a:majorFont>
        <a:latin typeface="Trebuchet MS"/>
        <a:ea typeface=""/>
        <a:cs typeface=""/>
      </a:majorFont>
      <a:minorFont>
        <a:latin typeface="Trebuchet MS"/>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29BA74"/>
        </a:solidFill>
        <a:ln w="9525" cap="rnd" cmpd="sng" algn="ctr">
          <a:solidFill>
            <a:srgbClr val="29BA74"/>
          </a:solidFill>
          <a:prstDash val="solid"/>
          <a:round/>
          <a:headEnd type="none" w="med" len="med"/>
          <a:tailEnd type="none" w="med" len="med"/>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sz="1200" dirty="0" smtClean="0">
            <a:solidFill>
              <a:srgbClr val="FFFFFF"/>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9525" cap="rnd">
          <a:solidFill>
            <a:schemeClr val="tx1">
              <a:lumMod val="60000"/>
              <a:lumOff val="40000"/>
            </a:schemeClr>
          </a:solidFill>
          <a:prstDash val="solid"/>
          <a:round/>
        </a:ln>
      </a:spPr>
      <a:bodyPr/>
      <a:lstStyle/>
      <a:style>
        <a:lnRef idx="1">
          <a:schemeClr val="accent1"/>
        </a:lnRef>
        <a:fillRef idx="0">
          <a:schemeClr val="accent1"/>
        </a:fillRef>
        <a:effectRef idx="0">
          <a:schemeClr val="accent1"/>
        </a:effectRef>
        <a:fontRef idx="minor">
          <a:schemeClr val="tx1"/>
        </a:fontRef>
      </a:style>
    </a:lnDef>
    <a:txDef>
      <a:spPr>
        <a:noFill/>
        <a:ln w="9525" cap="rnd">
          <a:noFill/>
          <a:prstDash val="solid"/>
          <a:round/>
        </a:ln>
        <a:extLst>
          <a:ext uri="{909E8E84-426E-40DD-AFC4-6F175D3DCCD1}">
            <a14:hiddenFill xmlns:a14="http://schemas.microsoft.com/office/drawing/2010/main">
              <a:solidFill>
                <a:srgbClr val="29BA74"/>
              </a:solidFill>
            </a14:hiddenFill>
          </a:ext>
        </a:extLst>
      </a:spPr>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defPPr algn="ctr">
          <a:defRPr dirty="0" err="1" smtClean="0">
            <a:solidFill>
              <a:srgbClr val="575757"/>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custClrLst>
    <a:custClr name="Custom Color">
      <a:srgbClr val="37373A"/>
    </a:custClr>
    <a:custClr name="Custom Color">
      <a:srgbClr val="2E3558"/>
    </a:custClr>
    <a:custClr name="Custom Color">
      <a:srgbClr val="30C1D7"/>
    </a:custClr>
    <a:custClr name="Custom Color">
      <a:srgbClr val="670F31"/>
    </a:custClr>
    <a:custClr name="Custom Color">
      <a:srgbClr val="E71C57"/>
    </a:custClr>
  </a:custClrLst>
  <a:extLst>
    <a:ext uri="{05A4C25C-085E-4340-85A3-A5531E510DB2}">
      <thm15:themeFamily xmlns:thm15="http://schemas.microsoft.com/office/thememl/2012/main" name="Blank_16x9.potx" id="{F1417891-ADEE-4A5A-84BF-A61365689D8D}" vid="{7D249777-7FCF-437A-B862-D77B0EF45DB4}"/>
    </a:ext>
  </a:extLst>
</a:theme>
</file>

<file path=ppt/theme/theme2.xml><?xml version="1.0" encoding="utf-8"?>
<a:theme xmlns:a="http://schemas.openxmlformats.org/drawingml/2006/main" name="1_BCG Grid 16:9">
  <a:themeElements>
    <a:clrScheme name="The Boston Consulting Group">
      <a:dk1>
        <a:srgbClr val="575757"/>
      </a:dk1>
      <a:lt1>
        <a:sysClr val="window" lastClr="FFFFFF"/>
      </a:lt1>
      <a:dk2>
        <a:srgbClr val="29BA74"/>
      </a:dk2>
      <a:lt2>
        <a:srgbClr val="F2F2F2"/>
      </a:lt2>
      <a:accent1>
        <a:srgbClr val="03522D"/>
      </a:accent1>
      <a:accent2>
        <a:srgbClr val="197A56"/>
      </a:accent2>
      <a:accent3>
        <a:srgbClr val="D4DF33"/>
      </a:accent3>
      <a:accent4>
        <a:srgbClr val="3EAD92"/>
      </a:accent4>
      <a:accent5>
        <a:srgbClr val="6E6F73"/>
      </a:accent5>
      <a:accent6>
        <a:srgbClr val="295E7E"/>
      </a:accent6>
      <a:hlink>
        <a:srgbClr val="2E3558"/>
      </a:hlink>
      <a:folHlink>
        <a:srgbClr val="2E3558"/>
      </a:folHlink>
    </a:clrScheme>
    <a:fontScheme name="BCG Trebuchet">
      <a:majorFont>
        <a:latin typeface="Trebuchet MS"/>
        <a:ea typeface=""/>
        <a:cs typeface=""/>
      </a:majorFont>
      <a:minorFont>
        <a:latin typeface="Trebuchet MS"/>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29BA74"/>
        </a:solidFill>
        <a:ln w="9525" cap="rnd" cmpd="sng" algn="ctr">
          <a:solidFill>
            <a:srgbClr val="29BA74"/>
          </a:solidFill>
          <a:prstDash val="solid"/>
          <a:round/>
          <a:headEnd type="none" w="med" len="med"/>
          <a:tailEnd type="none" w="med" len="med"/>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sz="1200" dirty="0" smtClean="0">
            <a:solidFill>
              <a:srgbClr val="FFFFFF"/>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9525" cap="rnd">
          <a:solidFill>
            <a:schemeClr val="tx1">
              <a:lumMod val="60000"/>
              <a:lumOff val="40000"/>
            </a:schemeClr>
          </a:solidFill>
          <a:prstDash val="solid"/>
          <a:round/>
        </a:ln>
      </a:spPr>
      <a:bodyPr/>
      <a:lstStyle/>
      <a:style>
        <a:lnRef idx="1">
          <a:schemeClr val="accent1"/>
        </a:lnRef>
        <a:fillRef idx="0">
          <a:schemeClr val="accent1"/>
        </a:fillRef>
        <a:effectRef idx="0">
          <a:schemeClr val="accent1"/>
        </a:effectRef>
        <a:fontRef idx="minor">
          <a:schemeClr val="tx1"/>
        </a:fontRef>
      </a:style>
    </a:lnDef>
    <a:txDef>
      <a:spPr>
        <a:noFill/>
        <a:ln w="9525" cap="rnd">
          <a:noFill/>
          <a:prstDash val="solid"/>
          <a:round/>
        </a:ln>
        <a:extLst>
          <a:ext uri="{909E8E84-426E-40DD-AFC4-6F175D3DCCD1}">
            <a14:hiddenFill xmlns:a14="http://schemas.microsoft.com/office/drawing/2010/main">
              <a:solidFill>
                <a:srgbClr val="29BA74"/>
              </a:solidFill>
            </a14:hiddenFill>
          </a:ext>
        </a:extLst>
      </a:spPr>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defPPr algn="ctr">
          <a:defRPr dirty="0" err="1" smtClean="0">
            <a:solidFill>
              <a:srgbClr val="575757"/>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custClrLst>
    <a:custClr name="Custom Color">
      <a:srgbClr val="37373A"/>
    </a:custClr>
    <a:custClr name="Custom Color">
      <a:srgbClr val="2E3558"/>
    </a:custClr>
    <a:custClr name="Custom Color">
      <a:srgbClr val="30C1D7"/>
    </a:custClr>
    <a:custClr name="Custom Color">
      <a:srgbClr val="670F31"/>
    </a:custClr>
    <a:custClr name="Custom Color">
      <a:srgbClr val="E71C57"/>
    </a:custClr>
  </a:custClrLst>
  <a:extLst>
    <a:ext uri="{05A4C25C-085E-4340-85A3-A5531E510DB2}">
      <thm15:themeFamily xmlns:thm15="http://schemas.microsoft.com/office/thememl/2012/main" name="Blank_16x9.potx" id="{F1417891-ADEE-4A5A-84BF-A61365689D8D}" vid="{7D249777-7FCF-437A-B862-D77B0EF45DB4}"/>
    </a:ext>
  </a:extLst>
</a:theme>
</file>

<file path=ppt/theme/theme3.xml><?xml version="1.0" encoding="utf-8"?>
<a:theme xmlns:a="http://schemas.openxmlformats.org/drawingml/2006/main" name="2_BCG Grid 16:9">
  <a:themeElements>
    <a:clrScheme name="The Boston Consulting Group">
      <a:dk1>
        <a:srgbClr val="575757"/>
      </a:dk1>
      <a:lt1>
        <a:sysClr val="window" lastClr="FFFFFF"/>
      </a:lt1>
      <a:dk2>
        <a:srgbClr val="29BA74"/>
      </a:dk2>
      <a:lt2>
        <a:srgbClr val="F2F2F2"/>
      </a:lt2>
      <a:accent1>
        <a:srgbClr val="03522D"/>
      </a:accent1>
      <a:accent2>
        <a:srgbClr val="197A56"/>
      </a:accent2>
      <a:accent3>
        <a:srgbClr val="D4DF33"/>
      </a:accent3>
      <a:accent4>
        <a:srgbClr val="3EAD92"/>
      </a:accent4>
      <a:accent5>
        <a:srgbClr val="6E6F73"/>
      </a:accent5>
      <a:accent6>
        <a:srgbClr val="295E7E"/>
      </a:accent6>
      <a:hlink>
        <a:srgbClr val="2E3558"/>
      </a:hlink>
      <a:folHlink>
        <a:srgbClr val="2E3558"/>
      </a:folHlink>
    </a:clrScheme>
    <a:fontScheme name="BCG Trebuchet">
      <a:majorFont>
        <a:latin typeface="Trebuchet MS"/>
        <a:ea typeface=""/>
        <a:cs typeface=""/>
      </a:majorFont>
      <a:minorFont>
        <a:latin typeface="Trebuchet MS"/>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29BA74"/>
        </a:solidFill>
        <a:ln w="9525" cap="rnd" cmpd="sng" algn="ctr">
          <a:solidFill>
            <a:srgbClr val="29BA74"/>
          </a:solidFill>
          <a:prstDash val="solid"/>
          <a:round/>
          <a:headEnd type="none" w="med" len="med"/>
          <a:tailEnd type="none" w="med" len="med"/>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sz="1200" dirty="0" smtClean="0">
            <a:solidFill>
              <a:srgbClr val="FFFFFF"/>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9525" cap="rnd">
          <a:solidFill>
            <a:schemeClr val="tx1">
              <a:lumMod val="60000"/>
              <a:lumOff val="40000"/>
            </a:schemeClr>
          </a:solidFill>
          <a:prstDash val="solid"/>
          <a:round/>
        </a:ln>
      </a:spPr>
      <a:bodyPr/>
      <a:lstStyle/>
      <a:style>
        <a:lnRef idx="1">
          <a:schemeClr val="accent1"/>
        </a:lnRef>
        <a:fillRef idx="0">
          <a:schemeClr val="accent1"/>
        </a:fillRef>
        <a:effectRef idx="0">
          <a:schemeClr val="accent1"/>
        </a:effectRef>
        <a:fontRef idx="minor">
          <a:schemeClr val="tx1"/>
        </a:fontRef>
      </a:style>
    </a:lnDef>
    <a:txDef>
      <a:spPr>
        <a:noFill/>
        <a:ln w="9525" cap="rnd">
          <a:noFill/>
          <a:prstDash val="solid"/>
          <a:round/>
        </a:ln>
        <a:extLst>
          <a:ext uri="{909E8E84-426E-40DD-AFC4-6F175D3DCCD1}">
            <a14:hiddenFill xmlns:a14="http://schemas.microsoft.com/office/drawing/2010/main">
              <a:solidFill>
                <a:srgbClr val="29BA74"/>
              </a:solidFill>
            </a14:hiddenFill>
          </a:ext>
        </a:extLst>
      </a:spPr>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defPPr algn="ctr">
          <a:defRPr dirty="0" err="1" smtClean="0">
            <a:solidFill>
              <a:srgbClr val="575757"/>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custClrLst>
    <a:custClr name="Custom Color">
      <a:srgbClr val="37373A"/>
    </a:custClr>
    <a:custClr name="Custom Color">
      <a:srgbClr val="2E3558"/>
    </a:custClr>
    <a:custClr name="Custom Color">
      <a:srgbClr val="30C1D7"/>
    </a:custClr>
    <a:custClr name="Custom Color">
      <a:srgbClr val="670F31"/>
    </a:custClr>
    <a:custClr name="Custom Color">
      <a:srgbClr val="E71C57"/>
    </a:custClr>
  </a:custClrLst>
  <a:extLst>
    <a:ext uri="{05A4C25C-085E-4340-85A3-A5531E510DB2}">
      <thm15:themeFamily xmlns:thm15="http://schemas.microsoft.com/office/thememl/2012/main" name="Blank_16x9.potx" id="{F1417891-ADEE-4A5A-84BF-A61365689D8D}" vid="{7D249777-7FCF-437A-B862-D77B0EF45DB4}"/>
    </a:ext>
  </a:extLst>
</a:theme>
</file>

<file path=ppt/theme/theme4.xml><?xml version="1.0" encoding="utf-8"?>
<a:theme xmlns:a="http://schemas.openxmlformats.org/drawingml/2006/main" name="3_BCG Grid 16:9">
  <a:themeElements>
    <a:clrScheme name="The Boston Consulting Group">
      <a:dk1>
        <a:srgbClr val="575757"/>
      </a:dk1>
      <a:lt1>
        <a:sysClr val="window" lastClr="FFFFFF"/>
      </a:lt1>
      <a:dk2>
        <a:srgbClr val="29BA74"/>
      </a:dk2>
      <a:lt2>
        <a:srgbClr val="F2F2F2"/>
      </a:lt2>
      <a:accent1>
        <a:srgbClr val="03522D"/>
      </a:accent1>
      <a:accent2>
        <a:srgbClr val="197A56"/>
      </a:accent2>
      <a:accent3>
        <a:srgbClr val="D4DF33"/>
      </a:accent3>
      <a:accent4>
        <a:srgbClr val="3EAD92"/>
      </a:accent4>
      <a:accent5>
        <a:srgbClr val="6E6F73"/>
      </a:accent5>
      <a:accent6>
        <a:srgbClr val="295E7E"/>
      </a:accent6>
      <a:hlink>
        <a:srgbClr val="2E3558"/>
      </a:hlink>
      <a:folHlink>
        <a:srgbClr val="2E3558"/>
      </a:folHlink>
    </a:clrScheme>
    <a:fontScheme name="BCG Trebuchet">
      <a:majorFont>
        <a:latin typeface="Trebuchet MS"/>
        <a:ea typeface=""/>
        <a:cs typeface=""/>
      </a:majorFont>
      <a:minorFont>
        <a:latin typeface="Trebuchet MS"/>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29BA74"/>
        </a:solidFill>
        <a:ln w="9525" cap="rnd" cmpd="sng" algn="ctr">
          <a:solidFill>
            <a:srgbClr val="29BA74"/>
          </a:solidFill>
          <a:prstDash val="solid"/>
          <a:round/>
          <a:headEnd type="none" w="med" len="med"/>
          <a:tailEnd type="none" w="med" len="med"/>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sz="1200" dirty="0" smtClean="0">
            <a:solidFill>
              <a:srgbClr val="FFFFFF"/>
            </a:solidFill>
          </a:defRPr>
        </a:defPPr>
      </a:lstStyle>
      <a:style>
        <a:lnRef idx="2">
          <a:schemeClr val="accent1">
            <a:shade val="50000"/>
          </a:schemeClr>
        </a:lnRef>
        <a:fillRef idx="1">
          <a:schemeClr val="accent1"/>
        </a:fillRef>
        <a:effectRef idx="0">
          <a:schemeClr val="accent1"/>
        </a:effectRef>
        <a:fontRef idx="minor">
          <a:schemeClr val="lt1"/>
        </a:fontRef>
      </a:style>
    </a:spDef>
    <a:lnDef>
      <a:spPr>
        <a:ln w="9525" cap="rnd">
          <a:solidFill>
            <a:schemeClr val="tx1">
              <a:lumMod val="60000"/>
              <a:lumOff val="40000"/>
            </a:schemeClr>
          </a:solidFill>
          <a:prstDash val="solid"/>
          <a:round/>
        </a:ln>
      </a:spPr>
      <a:bodyPr/>
      <a:lstStyle/>
      <a:style>
        <a:lnRef idx="1">
          <a:schemeClr val="accent1"/>
        </a:lnRef>
        <a:fillRef idx="0">
          <a:schemeClr val="accent1"/>
        </a:fillRef>
        <a:effectRef idx="0">
          <a:schemeClr val="accent1"/>
        </a:effectRef>
        <a:fontRef idx="minor">
          <a:schemeClr val="tx1"/>
        </a:fontRef>
      </a:style>
    </a:lnDef>
    <a:txDef>
      <a:spPr>
        <a:noFill/>
        <a:ln w="9525" cap="rnd">
          <a:noFill/>
          <a:prstDash val="solid"/>
          <a:round/>
        </a:ln>
        <a:extLst>
          <a:ext uri="{909E8E84-426E-40DD-AFC4-6F175D3DCCD1}">
            <a14:hiddenFill xmlns:a14="http://schemas.microsoft.com/office/drawing/2010/main">
              <a:solidFill>
                <a:srgbClr val="29BA74"/>
              </a:solidFill>
            </a14:hiddenFill>
          </a:ext>
        </a:extLst>
      </a:spPr>
      <a:bodyPr rot="0" spcFirstLastPara="0" vertOverflow="overflow" horzOverflow="overflow" vert="horz" wrap="none" lIns="91440" tIns="45720" rIns="91440" bIns="45720" numCol="1" spcCol="0" rtlCol="0" fromWordArt="0" anchor="ctr" anchorCtr="0" forceAA="0" compatLnSpc="1">
        <a:prstTxWarp prst="textNoShape">
          <a:avLst/>
        </a:prstTxWarp>
        <a:noAutofit/>
      </a:bodyPr>
      <a:lstStyle>
        <a:defPPr algn="ctr">
          <a:defRPr dirty="0" err="1" smtClean="0">
            <a:solidFill>
              <a:srgbClr val="575757"/>
            </a:solidFill>
          </a:defRPr>
        </a:defPPr>
      </a:lstStyle>
      <a:style>
        <a:lnRef idx="2">
          <a:schemeClr val="accent1">
            <a:shade val="50000"/>
          </a:schemeClr>
        </a:lnRef>
        <a:fillRef idx="1">
          <a:schemeClr val="accent1"/>
        </a:fillRef>
        <a:effectRef idx="0">
          <a:schemeClr val="accent1"/>
        </a:effectRef>
        <a:fontRef idx="minor">
          <a:schemeClr val="lt1"/>
        </a:fontRef>
      </a:style>
    </a:txDef>
  </a:objectDefaults>
  <a:extraClrSchemeLst/>
  <a:custClrLst>
    <a:custClr name="Custom Color">
      <a:srgbClr val="37373A"/>
    </a:custClr>
    <a:custClr name="Custom Color">
      <a:srgbClr val="2E3558"/>
    </a:custClr>
    <a:custClr name="Custom Color">
      <a:srgbClr val="30C1D7"/>
    </a:custClr>
    <a:custClr name="Custom Color">
      <a:srgbClr val="670F31"/>
    </a:custClr>
    <a:custClr name="Custom Color">
      <a:srgbClr val="E71C57"/>
    </a:custClr>
  </a:custClrLst>
  <a:extLst>
    <a:ext uri="{05A4C25C-085E-4340-85A3-A5531E510DB2}">
      <thm15:themeFamily xmlns:thm15="http://schemas.microsoft.com/office/thememl/2012/main" name="Blank_16x9.potx" id="{F1417891-ADEE-4A5A-84BF-A61365689D8D}" vid="{7D249777-7FCF-437A-B862-D77B0EF45DB4}"/>
    </a:ext>
  </a:extLst>
</a:theme>
</file>

<file path=ppt/theme/theme5.xml><?xml version="1.0" encoding="utf-8"?>
<a:theme xmlns:a="http://schemas.openxmlformats.org/drawingml/2006/main" name="Office Theme">
  <a:themeElements>
    <a:clrScheme name="BCG 2015">
      <a:dk1>
        <a:srgbClr val="6E6F73"/>
      </a:dk1>
      <a:lt1>
        <a:sysClr val="window" lastClr="FFFFFF"/>
      </a:lt1>
      <a:dk2>
        <a:srgbClr val="2FC77E"/>
      </a:dk2>
      <a:lt2>
        <a:srgbClr val="E7E7E7"/>
      </a:lt2>
      <a:accent1>
        <a:srgbClr val="03522D"/>
      </a:accent1>
      <a:accent2>
        <a:srgbClr val="197A56"/>
      </a:accent2>
      <a:accent3>
        <a:srgbClr val="E3EE37"/>
      </a:accent3>
      <a:accent4>
        <a:srgbClr val="3EAD92"/>
      </a:accent4>
      <a:accent5>
        <a:srgbClr val="6E6F73"/>
      </a:accent5>
      <a:accent6>
        <a:srgbClr val="295E7E"/>
      </a:accent6>
      <a:hlink>
        <a:srgbClr val="2E3558"/>
      </a:hlink>
      <a:folHlink>
        <a:srgbClr val="670F31"/>
      </a:folHlink>
    </a:clrScheme>
    <a:fontScheme name="BCG Trebuchet">
      <a:majorFont>
        <a:latin typeface="Trebuchet MS"/>
        <a:ea typeface=""/>
        <a:cs typeface=""/>
      </a:majorFont>
      <a:minorFont>
        <a:latin typeface="Trebuchet MS"/>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Theme">
  <a:themeElements>
    <a:clrScheme name="BCG Colors 2015">
      <a:dk1>
        <a:srgbClr val="6E6F73"/>
      </a:dk1>
      <a:lt1>
        <a:sysClr val="window" lastClr="FFFFFF"/>
      </a:lt1>
      <a:dk2>
        <a:srgbClr val="2FC77E"/>
      </a:dk2>
      <a:lt2>
        <a:srgbClr val="E7E7E7"/>
      </a:lt2>
      <a:accent1>
        <a:srgbClr val="03522D"/>
      </a:accent1>
      <a:accent2>
        <a:srgbClr val="197A56"/>
      </a:accent2>
      <a:accent3>
        <a:srgbClr val="E3EE37"/>
      </a:accent3>
      <a:accent4>
        <a:srgbClr val="3EAD92"/>
      </a:accent4>
      <a:accent5>
        <a:srgbClr val="6E6F73"/>
      </a:accent5>
      <a:accent6>
        <a:srgbClr val="295E7E"/>
      </a:accent6>
      <a:hlink>
        <a:srgbClr val="2FC77E"/>
      </a:hlink>
      <a:folHlink>
        <a:srgbClr val="03522D"/>
      </a:folHlink>
    </a:clrScheme>
    <a:fontScheme name="BCG Trebuchet">
      <a:majorFont>
        <a:latin typeface="Trebuchet MS"/>
        <a:ea typeface=""/>
        <a:cs typeface=""/>
      </a:majorFont>
      <a:minorFont>
        <a:latin typeface="Trebuchet MS"/>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144</TotalTime>
  <Words>915</Words>
  <Application>Microsoft Office PowerPoint</Application>
  <PresentationFormat>Panorámica</PresentationFormat>
  <Paragraphs>107</Paragraphs>
  <Slides>5</Slides>
  <Notes>3</Notes>
  <HiddenSlides>0</HiddenSlides>
  <MMClips>0</MMClips>
  <ScaleCrop>false</ScaleCrop>
  <HeadingPairs>
    <vt:vector size="10" baseType="variant">
      <vt:variant>
        <vt:lpstr>Fuentes usadas</vt:lpstr>
      </vt:variant>
      <vt:variant>
        <vt:i4>3</vt:i4>
      </vt:variant>
      <vt:variant>
        <vt:lpstr>Tema</vt:lpstr>
      </vt:variant>
      <vt:variant>
        <vt:i4>4</vt:i4>
      </vt:variant>
      <vt:variant>
        <vt:lpstr>Servidores OLE incrustados</vt:lpstr>
      </vt:variant>
      <vt:variant>
        <vt:i4>1</vt:i4>
      </vt:variant>
      <vt:variant>
        <vt:lpstr>Títulos de diapositiva</vt:lpstr>
      </vt:variant>
      <vt:variant>
        <vt:i4>5</vt:i4>
      </vt:variant>
      <vt:variant>
        <vt:lpstr>Presentaciones personalizadas</vt:lpstr>
      </vt:variant>
      <vt:variant>
        <vt:i4>1</vt:i4>
      </vt:variant>
    </vt:vector>
  </HeadingPairs>
  <TitlesOfParts>
    <vt:vector size="14" baseType="lpstr">
      <vt:lpstr>Arial</vt:lpstr>
      <vt:lpstr>Tahoma</vt:lpstr>
      <vt:lpstr>Trebuchet MS</vt:lpstr>
      <vt:lpstr>BCG Grid 16:9</vt:lpstr>
      <vt:lpstr>1_BCG Grid 16:9</vt:lpstr>
      <vt:lpstr>2_BCG Grid 16:9</vt:lpstr>
      <vt:lpstr>3_BCG Grid 16:9</vt:lpstr>
      <vt:lpstr>think-cell Slide</vt:lpstr>
      <vt:lpstr>Summary of Upstream / Downstream Emissions </vt:lpstr>
      <vt:lpstr>Competitor Analysis </vt:lpstr>
      <vt:lpstr>Key initiatives for Fast Cars to consider</vt:lpstr>
      <vt:lpstr>Recommendations by email</vt:lpstr>
      <vt:lpstr>Recommendations by email</vt:lpstr>
      <vt:lpstr>Format Guide Workshop</vt:lpstr>
    </vt:vector>
  </TitlesOfParts>
  <Manager/>
  <Company>The Boston Consulting Group</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The Boston Consulting Group</dc:creator>
  <cp:keywords/>
  <dc:description/>
  <cp:lastModifiedBy>Lorena Mendez G.</cp:lastModifiedBy>
  <cp:revision>688</cp:revision>
  <cp:lastPrinted>1999-12-31T18:30:00Z</cp:lastPrinted>
  <dcterms:created xsi:type="dcterms:W3CDTF">2021-08-26T07:32:41Z</dcterms:created>
  <dcterms:modified xsi:type="dcterms:W3CDTF">2022-09-02T09:52:05Z</dcterms:modified>
  <cp:category/>
  <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Format Name">
    <vt:lpwstr>Grid Format</vt:lpwstr>
  </property>
  <property fmtid="{D5CDD505-2E9C-101B-9397-08002B2CF9AE}" pid="3" name="NXPowerLiteLastOptimized">
    <vt:lpwstr>488649</vt:lpwstr>
  </property>
  <property fmtid="{D5CDD505-2E9C-101B-9397-08002B2CF9AE}" pid="4" name="NXPowerLiteSettings">
    <vt:lpwstr>87000AA0054001</vt:lpwstr>
  </property>
  <property fmtid="{D5CDD505-2E9C-101B-9397-08002B2CF9AE}" pid="5" name="NXPowerLiteVersion">
    <vt:lpwstr>D7.1.8</vt:lpwstr>
  </property>
  <property fmtid="{D5CDD505-2E9C-101B-9397-08002B2CF9AE}" pid="6" name="Template Name">
    <vt:lpwstr>16x9</vt:lpwstr>
  </property>
  <property fmtid="{D5CDD505-2E9C-101B-9397-08002B2CF9AE}" pid="7" name="MSIP_Label_b0d5c4f4-7a29-4385-b7a5-afbe2154ae6f_Enabled">
    <vt:lpwstr>true</vt:lpwstr>
  </property>
  <property fmtid="{D5CDD505-2E9C-101B-9397-08002B2CF9AE}" pid="8" name="MSIP_Label_b0d5c4f4-7a29-4385-b7a5-afbe2154ae6f_SetDate">
    <vt:lpwstr>2021-08-30T10:02:46Z</vt:lpwstr>
  </property>
  <property fmtid="{D5CDD505-2E9C-101B-9397-08002B2CF9AE}" pid="9" name="MSIP_Label_b0d5c4f4-7a29-4385-b7a5-afbe2154ae6f_Method">
    <vt:lpwstr>Standard</vt:lpwstr>
  </property>
  <property fmtid="{D5CDD505-2E9C-101B-9397-08002B2CF9AE}" pid="10" name="MSIP_Label_b0d5c4f4-7a29-4385-b7a5-afbe2154ae6f_Name">
    <vt:lpwstr>Confidential</vt:lpwstr>
  </property>
  <property fmtid="{D5CDD505-2E9C-101B-9397-08002B2CF9AE}" pid="11" name="MSIP_Label_b0d5c4f4-7a29-4385-b7a5-afbe2154ae6f_SiteId">
    <vt:lpwstr>2dfb2f0b-4d21-4268-9559-72926144c918</vt:lpwstr>
  </property>
  <property fmtid="{D5CDD505-2E9C-101B-9397-08002B2CF9AE}" pid="12" name="MSIP_Label_b0d5c4f4-7a29-4385-b7a5-afbe2154ae6f_ActionId">
    <vt:lpwstr>62ba9f71-cee2-47f7-93eb-53d0f7779567</vt:lpwstr>
  </property>
  <property fmtid="{D5CDD505-2E9C-101B-9397-08002B2CF9AE}" pid="13" name="MSIP_Label_b0d5c4f4-7a29-4385-b7a5-afbe2154ae6f_ContentBits">
    <vt:lpwstr>0</vt:lpwstr>
  </property>
  <property fmtid="{D5CDD505-2E9C-101B-9397-08002B2CF9AE}" pid="14" name="bcgClassification">
    <vt:lpwstr>bcgConfidential</vt:lpwstr>
  </property>
</Properties>
</file>

<file path=docProps/thumbnail.jpeg>
</file>